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0.jpg" ContentType="image/jpg"/>
  <Override PartName="/ppt/media/image12.jpg" ContentType="image/jpg"/>
  <Override PartName="/ppt/media/image13.jpg" ContentType="image/jpg"/>
  <Override PartName="/ppt/media/image14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376" r:id="rId5"/>
    <p:sldId id="365" r:id="rId6"/>
    <p:sldId id="2147477821" r:id="rId7"/>
    <p:sldId id="2147477815" r:id="rId8"/>
    <p:sldId id="2147477822" r:id="rId9"/>
    <p:sldId id="377" r:id="rId10"/>
    <p:sldId id="394" r:id="rId11"/>
    <p:sldId id="2147477816" r:id="rId12"/>
    <p:sldId id="2147477817" r:id="rId13"/>
    <p:sldId id="2147477818" r:id="rId14"/>
    <p:sldId id="2147477819" r:id="rId15"/>
    <p:sldId id="2147477820" r:id="rId16"/>
    <p:sldId id="2147477824" r:id="rId17"/>
    <p:sldId id="3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E0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8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0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33C5B-DD4B-4E8D-98ED-63E7DE7FEF83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74352-12F3-43F7-A1BB-CBAA0CAA86C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46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576ED1B6-A371-D1FB-6641-D1D7FBAACE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12775" y="0"/>
            <a:ext cx="115804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FC456E9-F73F-1273-6E5A-6EDDEE4BBA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52525" y="1189428"/>
            <a:ext cx="10488613" cy="2376000"/>
          </a:xfrm>
        </p:spPr>
        <p:txBody>
          <a:bodyPr anchor="b" anchorCtr="0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" dirty="0"/>
              <a:t>Title #1 Sparkasse Head 48pt </a:t>
            </a:r>
            <a:br>
              <a:rPr lang="de-DE" dirty="0"/>
            </a:br>
            <a:r>
              <a:rPr lang="en" dirty="0"/>
              <a:t>centered one to three lines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7C4F625-5994-40E2-A7F6-DEFBD05E87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52525" y="3716850"/>
            <a:ext cx="10488612" cy="39600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tabLst>
                <a:tab pos="3857625" algn="l"/>
              </a:tabLst>
              <a:defRPr sz="2000">
                <a:solidFill>
                  <a:schemeClr val="bg1"/>
                </a:solidFill>
                <a:latin typeface="Sparkasse Rg" panose="020B05040506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" dirty="0"/>
              <a:t>Optional Subline Sparkasse Regular 20pt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A7A7EE83-79EA-460F-89C1-5479B11B3B0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152525" y="4918479"/>
            <a:ext cx="10490400" cy="1800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Sparkasse Rg" panose="020B05040506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" dirty="0"/>
              <a:t>First name Last name Sparkasse Regular 12pt | Location, Date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908447A-A357-FD7A-74E2-53CCB1D69DB2}"/>
              </a:ext>
            </a:extLst>
          </p:cNvPr>
          <p:cNvSpPr/>
          <p:nvPr userDrawn="1"/>
        </p:nvSpPr>
        <p:spPr>
          <a:xfrm>
            <a:off x="0" y="0"/>
            <a:ext cx="61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B5A85AC-1722-A12F-ED20-9FF7FB04AFF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87540" y="162000"/>
            <a:ext cx="232930" cy="302400"/>
          </a:xfrm>
          <a:prstGeom prst="rect">
            <a:avLst/>
          </a:prstGeom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7228F538-1968-80DD-8787-E24CE0649BC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612000" y="0"/>
            <a:ext cx="0" cy="68580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>
            <a:extLst>
              <a:ext uri="{FF2B5EF4-FFF2-40B4-BE49-F238E27FC236}">
                <a16:creationId xmlns:a16="http://schemas.microsoft.com/office/drawing/2014/main" id="{1D82678C-BA42-6689-33A6-127B838FFE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14" y="5219698"/>
            <a:ext cx="5715012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16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14">
          <p15:clr>
            <a:srgbClr val="FBAE40"/>
          </p15:clr>
        </p15:guide>
        <p15:guide id="2" pos="3686">
          <p15:clr>
            <a:srgbClr val="FBAE40"/>
          </p15:clr>
        </p15:guide>
        <p15:guide id="3" orient="horz" pos="3640">
          <p15:clr>
            <a:srgbClr val="FBAE40"/>
          </p15:clr>
        </p15:guide>
        <p15:guide id="4" orient="horz" pos="378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Picture 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2DDD21-CEEB-9115-EF05-767961325E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0868" y="486000"/>
            <a:ext cx="10488614" cy="468000"/>
          </a:xfrm>
        </p:spPr>
        <p:txBody>
          <a:bodyPr/>
          <a:lstStyle>
            <a:lvl1pPr>
              <a:defRPr/>
            </a:lvl1pPr>
          </a:lstStyle>
          <a:p>
            <a:r>
              <a:rPr lang="en" dirty="0"/>
              <a:t>Headline Head 28pt Image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A2FDFA-7DBE-FFE5-63B4-B2787664D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16AE-B1C6-41F5-8EFD-31941EDB35D4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5C2295AE-E0BE-E512-E730-75B000E4E62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152000" y="266400"/>
            <a:ext cx="10490400" cy="18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Sparkasse Rg" panose="020B05040506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" dirty="0"/>
              <a:t>Optional Topline Sparkasse Regular 12pt</a:t>
            </a:r>
          </a:p>
        </p:txBody>
      </p:sp>
      <p:sp>
        <p:nvSpPr>
          <p:cNvPr id="60" name="Textplatzhalter 2">
            <a:extLst>
              <a:ext uri="{FF2B5EF4-FFF2-40B4-BE49-F238E27FC236}">
                <a16:creationId xmlns:a16="http://schemas.microsoft.com/office/drawing/2014/main" id="{C3A06311-3B59-B39A-C4DB-B7A03984A019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152000" y="972000"/>
            <a:ext cx="10490400" cy="324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Sparkasse Rg" panose="020B05040506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" dirty="0"/>
              <a:t>Optionale Subline single-line in Sparkasse Regular 18pt</a:t>
            </a:r>
          </a:p>
        </p:txBody>
      </p:sp>
      <p:sp>
        <p:nvSpPr>
          <p:cNvPr id="4" name="Bildplatzhalter 4">
            <a:extLst>
              <a:ext uri="{FF2B5EF4-FFF2-40B4-BE49-F238E27FC236}">
                <a16:creationId xmlns:a16="http://schemas.microsoft.com/office/drawing/2014/main" id="{3AF2AF31-F982-2627-5C6C-BC47108C12F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52524" y="1620838"/>
            <a:ext cx="10490400" cy="4678362"/>
          </a:xfrm>
          <a:solidFill>
            <a:schemeClr val="bg1">
              <a:lumMod val="95000"/>
            </a:schemeClr>
          </a:solidFill>
        </p:spPr>
        <p:txBody>
          <a:bodyPr lIns="72000" tIns="72000"/>
          <a:lstStyle>
            <a:lvl1pPr>
              <a:spcBef>
                <a:spcPts val="0"/>
              </a:spcBef>
              <a:defRPr sz="1000"/>
            </a:lvl1pPr>
          </a:lstStyle>
          <a:p>
            <a:r>
              <a:rPr lang="en" noProof="0"/>
              <a:t>Please insert an image by clicking on the symbol in the placeholder. Or by clicking on the placeholder and the right mouse button, select the command "Insert Image". </a:t>
            </a:r>
            <a:br>
              <a:rPr lang="de-DE" noProof="0"/>
            </a:br>
            <a:r>
              <a:rPr lang="en" noProof="0"/>
              <a:t>Or paste an image from the clipboard into the clicked placeholder. Format 29.14 x 13 cm.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69C1E98-4FFE-FA3E-5B86-D26EFB960F2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"/>
              <a:t>Presentation title | Name |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3238724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A2FDFA-7DBE-FFE5-63B4-B2787664D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16AE-B1C6-41F5-8EFD-31941EDB35D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Bildplatzhalter 4">
            <a:extLst>
              <a:ext uri="{FF2B5EF4-FFF2-40B4-BE49-F238E27FC236}">
                <a16:creationId xmlns:a16="http://schemas.microsoft.com/office/drawing/2014/main" id="{3AF2AF31-F982-2627-5C6C-BC47108C12F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2775" y="0"/>
            <a:ext cx="11579225" cy="6858000"/>
          </a:xfrm>
          <a:solidFill>
            <a:schemeClr val="bg1">
              <a:lumMod val="95000"/>
            </a:schemeClr>
          </a:solidFill>
        </p:spPr>
        <p:txBody>
          <a:bodyPr lIns="72000" tIns="72000"/>
          <a:lstStyle>
            <a:lvl1pPr>
              <a:spcBef>
                <a:spcPts val="0"/>
              </a:spcBef>
              <a:defRPr sz="1000"/>
            </a:lvl1pPr>
          </a:lstStyle>
          <a:p>
            <a:r>
              <a:rPr lang="en" noProof="0" dirty="0"/>
              <a:t>Please insert an image by clicking on the symbol in the placeholder.</a:t>
            </a:r>
            <a:r>
              <a:rPr lang="de-DE" noProof="0" dirty="0"/>
              <a:t> </a:t>
            </a:r>
            <a:r>
              <a:rPr lang="en" noProof="0" dirty="0"/>
              <a:t>Or by clicking on the placeholder and the right mouse button, select the command "Insert Image". Or paste an image from the clipboard into the clicked placeholder</a:t>
            </a:r>
            <a:r>
              <a:rPr lang="de-DE" noProof="0" dirty="0"/>
              <a:t>. Format </a:t>
            </a:r>
            <a:r>
              <a:rPr lang="de-DE" dirty="0"/>
              <a:t>29,14 x 13 cm.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69C1E98-4FFE-FA3E-5B86-D26EFB960F2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"/>
              <a:t>Presentation title | Name | Location, Date</a:t>
            </a:r>
            <a:endParaRPr lang="en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2DDD21-CEEB-9115-EF05-767961325E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0868" y="486000"/>
            <a:ext cx="10488614" cy="468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Head 28pt Picture</a:t>
            </a:r>
          </a:p>
        </p:txBody>
      </p:sp>
    </p:spTree>
    <p:extLst>
      <p:ext uri="{BB962C8B-B14F-4D97-AF65-F5344CB8AC3E}">
        <p14:creationId xmlns:p14="http://schemas.microsoft.com/office/powerpoint/2010/main" val="23338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Picture Sli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2DDD21-CEEB-9115-EF05-767961325E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0868" y="486000"/>
            <a:ext cx="10488614" cy="468000"/>
          </a:xfrm>
        </p:spPr>
        <p:txBody>
          <a:bodyPr/>
          <a:lstStyle>
            <a:lvl1pPr>
              <a:defRPr/>
            </a:lvl1pPr>
          </a:lstStyle>
          <a:p>
            <a:r>
              <a:rPr lang="en" dirty="0"/>
              <a:t>Headline Sparkasse Head 28pt one to max. two-line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A2FDFA-7DBE-FFE5-63B4-B2787664D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16AE-B1C6-41F5-8EFD-31941EDB35D4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5C2295AE-E0BE-E512-E730-75B000E4E62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152000" y="266400"/>
            <a:ext cx="10490400" cy="18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Sparkasse Rg" panose="020B05040506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" dirty="0"/>
              <a:t>Optional Topline Sparkasse Regular 12pt</a:t>
            </a:r>
          </a:p>
        </p:txBody>
      </p:sp>
      <p:sp>
        <p:nvSpPr>
          <p:cNvPr id="60" name="Textplatzhalter 2">
            <a:extLst>
              <a:ext uri="{FF2B5EF4-FFF2-40B4-BE49-F238E27FC236}">
                <a16:creationId xmlns:a16="http://schemas.microsoft.com/office/drawing/2014/main" id="{C3A06311-3B59-B39A-C4DB-B7A03984A019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152000" y="972000"/>
            <a:ext cx="10490400" cy="324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Sparkasse Rg" panose="020B05040506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" dirty="0"/>
              <a:t>Optional Subline single-line in Sparkasse Regular 18pt</a:t>
            </a:r>
          </a:p>
        </p:txBody>
      </p:sp>
      <p:sp>
        <p:nvSpPr>
          <p:cNvPr id="4" name="Bildplatzhalter 4">
            <a:extLst>
              <a:ext uri="{FF2B5EF4-FFF2-40B4-BE49-F238E27FC236}">
                <a16:creationId xmlns:a16="http://schemas.microsoft.com/office/drawing/2014/main" id="{3AF2AF31-F982-2627-5C6C-BC47108C12F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52524" y="1620838"/>
            <a:ext cx="5154673" cy="4678362"/>
          </a:xfrm>
          <a:solidFill>
            <a:schemeClr val="bg1">
              <a:lumMod val="95000"/>
            </a:schemeClr>
          </a:solidFill>
        </p:spPr>
        <p:txBody>
          <a:bodyPr lIns="72000" tIns="72000"/>
          <a:lstStyle>
            <a:lvl1pPr>
              <a:spcBef>
                <a:spcPts val="0"/>
              </a:spcBef>
              <a:defRPr sz="1000"/>
            </a:lvl1pPr>
          </a:lstStyle>
          <a:p>
            <a:r>
              <a:rPr lang="en" noProof="0" dirty="0"/>
              <a:t>Please insert an image by clicking on the symbol in the placeholder.</a:t>
            </a:r>
            <a:br>
              <a:rPr lang="de-DE" noProof="0" dirty="0"/>
            </a:br>
            <a:r>
              <a:rPr lang="en" noProof="0" dirty="0"/>
              <a:t>Or by clicking on the placeholder and the right mouse button, select the command "Insert Image". Or paste an image from the clipboard into the clicked placeholder. </a:t>
            </a:r>
            <a:br>
              <a:rPr lang="de-DE" noProof="0" dirty="0"/>
            </a:br>
            <a:r>
              <a:rPr lang="en" noProof="0" dirty="0"/>
              <a:t>Format 14.32 x 13 cm.</a:t>
            </a:r>
          </a:p>
        </p:txBody>
      </p:sp>
      <p:sp>
        <p:nvSpPr>
          <p:cNvPr id="33" name="Inhaltsplatzhalter 2">
            <a:extLst>
              <a:ext uri="{FF2B5EF4-FFF2-40B4-BE49-F238E27FC236}">
                <a16:creationId xmlns:a16="http://schemas.microsoft.com/office/drawing/2014/main" id="{B2C36136-3852-82E1-3A42-4F3DC18106B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727824" y="1565999"/>
            <a:ext cx="4914577" cy="473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" dirty="0"/>
              <a:t>First level Sparkasse Regular 14pt. Bulleted lists only with filled-in, round bullet points.</a:t>
            </a:r>
          </a:p>
          <a:p>
            <a:pPr lvl="1"/>
            <a:r>
              <a:rPr lang="en" dirty="0"/>
              <a:t>Second level</a:t>
            </a:r>
          </a:p>
          <a:p>
            <a:pPr lvl="1"/>
            <a:r>
              <a:rPr lang="en" dirty="0"/>
              <a:t>Third level</a:t>
            </a:r>
          </a:p>
          <a:p>
            <a:pPr lvl="1"/>
            <a:r>
              <a:rPr lang="en" dirty="0"/>
              <a:t>Fourth level</a:t>
            </a:r>
          </a:p>
          <a:p>
            <a:pPr lvl="1"/>
            <a:r>
              <a:rPr lang="en" dirty="0"/>
              <a:t>Fifth level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815A2F3-23E4-5FFF-037E-27042109663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"/>
              <a:t>Presentation title | Name | Location, Date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1DE0584D-CDB4-3668-E7A5-454C9450B8DE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727146" y="6181200"/>
            <a:ext cx="4914578" cy="1440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" noProof="0"/>
              <a:t>Optional source: Sparkasse 8pt</a:t>
            </a:r>
          </a:p>
        </p:txBody>
      </p:sp>
    </p:spTree>
    <p:extLst>
      <p:ext uri="{BB962C8B-B14F-4D97-AF65-F5344CB8AC3E}">
        <p14:creationId xmlns:p14="http://schemas.microsoft.com/office/powerpoint/2010/main" val="1670635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4">
          <p15:clr>
            <a:srgbClr val="FBAE40"/>
          </p15:clr>
        </p15:guide>
        <p15:guide id="2" pos="408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10F72A-BD22-21C0-7378-614825734E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2564672" y="3373734"/>
            <a:ext cx="5742117" cy="144000"/>
          </a:xfrm>
          <a:prstGeom prst="rect">
            <a:avLst/>
          </a:prstGeom>
        </p:spPr>
        <p:txBody>
          <a:bodyPr vert="horz" lIns="0" tIns="0" rIns="0" bIns="28800" rtlCol="0" anchor="ctr">
            <a:noAutofit/>
          </a:bodyPr>
          <a:lstStyle>
            <a:lvl1pPr algn="ctr">
              <a:lnSpc>
                <a:spcPts val="1200"/>
              </a:lnSpc>
              <a:defRPr sz="700" cap="all" spc="8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"/>
              <a:t>Presentation title | Name | Location, Date</a:t>
            </a:r>
          </a:p>
        </p:txBody>
      </p:sp>
      <p:sp>
        <p:nvSpPr>
          <p:cNvPr id="8" name="Medienplatzhalter 7">
            <a:extLst>
              <a:ext uri="{FF2B5EF4-FFF2-40B4-BE49-F238E27FC236}">
                <a16:creationId xmlns:a16="http://schemas.microsoft.com/office/drawing/2014/main" id="{E56DD4CA-6146-7937-6958-46699AA02ED5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3200" cy="6858000"/>
          </a:xfrm>
          <a:solidFill>
            <a:schemeClr val="bg1">
              <a:lumMod val="95000"/>
            </a:schemeClr>
          </a:solidFill>
        </p:spPr>
        <p:txBody>
          <a:bodyPr lIns="72000" tIns="36000"/>
          <a:lstStyle>
            <a:lvl1pPr>
              <a:spcBef>
                <a:spcPts val="0"/>
              </a:spcBef>
              <a:defRPr sz="1000"/>
            </a:lvl1pPr>
          </a:lstStyle>
          <a:p>
            <a:r>
              <a:rPr lang="en" noProof="0"/>
              <a:t>Please insert a video by clicking on the icon in the placeholder.</a:t>
            </a:r>
            <a:br>
              <a:rPr lang="de-DE" noProof="0"/>
            </a:br>
            <a:r>
              <a:rPr lang="en" noProof="0"/>
              <a:t>Or by clicking on the placeholder and the right mouse button, select the command "Insert Video". </a:t>
            </a:r>
          </a:p>
          <a:p>
            <a:r>
              <a:rPr lang="en" noProof="0"/>
              <a:t>Or paste a video from the clipboard into the clicked placeholder. Format 33.87 x 19.05 cm.</a:t>
            </a:r>
          </a:p>
        </p:txBody>
      </p:sp>
    </p:spTree>
    <p:extLst>
      <p:ext uri="{BB962C8B-B14F-4D97-AF65-F5344CB8AC3E}">
        <p14:creationId xmlns:p14="http://schemas.microsoft.com/office/powerpoint/2010/main" val="1575705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Overview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2DDD21-CEEB-9115-EF05-767961325E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0868" y="487784"/>
            <a:ext cx="10488614" cy="468000"/>
          </a:xfrm>
        </p:spPr>
        <p:txBody>
          <a:bodyPr/>
          <a:lstStyle>
            <a:lvl1pPr>
              <a:defRPr/>
            </a:lvl1pPr>
          </a:lstStyle>
          <a:p>
            <a:r>
              <a:rPr lang="en" dirty="0"/>
              <a:t>Headline Sparkasse Head 28pt Tabelle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BF1D32-4D88-BAA8-62E5-552768B956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52000" y="1260475"/>
            <a:ext cx="10490399" cy="50387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" dirty="0"/>
              <a:t>Table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A2FDFA-7DBE-FFE5-63B4-B2787664D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16AE-B1C6-41F5-8EFD-31941EDB35D4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5C2295AE-E0BE-E512-E730-75B000E4E62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152000" y="302317"/>
            <a:ext cx="10490400" cy="18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Sparkasse Rg" panose="020B05040506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" dirty="0"/>
              <a:t>Optional Topline Sparkasse Regular 12pt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3D12EE8-0443-68C3-2AD9-3FD7DB97AE2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"/>
              <a:t>Presentation title | Name | Location, Date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248524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clu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4F731D07-D77D-3D12-D78B-4D0F486204CA}"/>
              </a:ext>
            </a:extLst>
          </p:cNvPr>
          <p:cNvSpPr/>
          <p:nvPr userDrawn="1"/>
        </p:nvSpPr>
        <p:spPr>
          <a:xfrm>
            <a:off x="0" y="0"/>
            <a:ext cx="452913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9F57852-7EAB-2843-3BE8-5EEB1228056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16053" y="1972883"/>
            <a:ext cx="1897033" cy="2462812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3C26E2FE-188E-385F-0B05-B40F0C11B6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28499" y="1106529"/>
            <a:ext cx="3536026" cy="8100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.</a:t>
            </a:r>
          </a:p>
        </p:txBody>
      </p:sp>
      <p:sp>
        <p:nvSpPr>
          <p:cNvPr id="3" name="Textplatzhalter 5">
            <a:extLst>
              <a:ext uri="{FF2B5EF4-FFF2-40B4-BE49-F238E27FC236}">
                <a16:creationId xmlns:a16="http://schemas.microsoft.com/office/drawing/2014/main" id="{CFCF304D-C836-7157-1A0A-E766A3B4A5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8499" y="2371055"/>
            <a:ext cx="5322152" cy="211589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rgbClr val="000000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 sz="12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 sz="12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Insert </a:t>
            </a:r>
            <a:r>
              <a:rPr lang="de-DE" dirty="0" err="1"/>
              <a:t>contact</a:t>
            </a:r>
            <a:r>
              <a:rPr lang="de-DE" dirty="0"/>
              <a:t> </a:t>
            </a:r>
            <a:r>
              <a:rPr lang="de-DE" dirty="0" err="1"/>
              <a:t>person</a:t>
            </a:r>
            <a:r>
              <a:rPr lang="de-DE" dirty="0"/>
              <a:t> </a:t>
            </a:r>
            <a:r>
              <a:rPr lang="de-DE" dirty="0" err="1"/>
              <a:t>here</a:t>
            </a:r>
            <a:br>
              <a:rPr lang="de-DE" dirty="0"/>
            </a:br>
            <a:r>
              <a:rPr lang="de-DE" dirty="0"/>
              <a:t>Title</a:t>
            </a:r>
            <a:br>
              <a:rPr lang="de-DE" dirty="0"/>
            </a:br>
            <a:r>
              <a:rPr lang="de-DE" dirty="0"/>
              <a:t>Phone </a:t>
            </a:r>
            <a:r>
              <a:rPr lang="de-DE" dirty="0" err="1"/>
              <a:t>no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/>
              <a:t>Mail</a:t>
            </a:r>
            <a:br>
              <a:rPr lang="de-DE" dirty="0"/>
            </a:br>
            <a:r>
              <a:rPr lang="de-DE" dirty="0"/>
              <a:t>Website (e.g. sparkassenstiftung.de)</a:t>
            </a:r>
          </a:p>
        </p:txBody>
      </p:sp>
      <p:sp>
        <p:nvSpPr>
          <p:cNvPr id="4" name="Bildplatzhalter 16">
            <a:extLst>
              <a:ext uri="{FF2B5EF4-FFF2-40B4-BE49-F238E27FC236}">
                <a16:creationId xmlns:a16="http://schemas.microsoft.com/office/drawing/2014/main" id="{3F125558-76D8-B03C-551C-0DDCECD07FB9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589017" y="5759220"/>
            <a:ext cx="2431703" cy="543794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de-DE" dirty="0" err="1"/>
              <a:t>Placeholder</a:t>
            </a:r>
            <a:r>
              <a:rPr lang="de-DE" dirty="0"/>
              <a:t> DSIK </a:t>
            </a:r>
            <a:r>
              <a:rPr lang="de-DE" dirty="0" err="1"/>
              <a:t>project</a:t>
            </a:r>
            <a:r>
              <a:rPr lang="de-DE" dirty="0"/>
              <a:t> </a:t>
            </a:r>
            <a:r>
              <a:rPr lang="de-DE" dirty="0" err="1"/>
              <a:t>office</a:t>
            </a:r>
            <a:r>
              <a:rPr lang="de-DE" dirty="0"/>
              <a:t> logo</a:t>
            </a:r>
          </a:p>
        </p:txBody>
      </p:sp>
      <p:sp>
        <p:nvSpPr>
          <p:cNvPr id="5" name="Bildplatzhalter 14">
            <a:extLst>
              <a:ext uri="{FF2B5EF4-FFF2-40B4-BE49-F238E27FC236}">
                <a16:creationId xmlns:a16="http://schemas.microsoft.com/office/drawing/2014/main" id="{81B9F760-78B4-0A1A-75D6-0C23095A0DA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64102" y="4898569"/>
            <a:ext cx="631898" cy="631898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de-DE" dirty="0"/>
              <a:t>Insert QR Code Website</a:t>
            </a:r>
          </a:p>
        </p:txBody>
      </p:sp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8F8888A7-D0B6-DD7B-9545-B0BB724D53C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014166" y="4898570"/>
            <a:ext cx="631897" cy="631897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de-DE" dirty="0"/>
              <a:t>Insert QR Code LinkedIn</a:t>
            </a:r>
          </a:p>
        </p:txBody>
      </p:sp>
      <p:sp>
        <p:nvSpPr>
          <p:cNvPr id="10" name="Bildplatzhalter 14">
            <a:extLst>
              <a:ext uri="{FF2B5EF4-FFF2-40B4-BE49-F238E27FC236}">
                <a16:creationId xmlns:a16="http://schemas.microsoft.com/office/drawing/2014/main" id="{B3BDCF58-1C21-8F51-2A98-49CDD03F243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0776788" y="4898569"/>
            <a:ext cx="631898" cy="631898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de-DE" dirty="0"/>
              <a:t>Insert QR Code YouTube</a:t>
            </a:r>
          </a:p>
        </p:txBody>
      </p:sp>
      <p:pic>
        <p:nvPicPr>
          <p:cNvPr id="11" name="Grafik 10" descr="Ein Bild, das Logo enthält.&#10;&#10;Automatisch generierte Beschreibung">
            <a:extLst>
              <a:ext uri="{FF2B5EF4-FFF2-40B4-BE49-F238E27FC236}">
                <a16:creationId xmlns:a16="http://schemas.microsoft.com/office/drawing/2014/main" id="{84273B25-331A-7248-313E-0B9A7B6D9C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60"/>
          <a:stretch/>
        </p:blipFill>
        <p:spPr>
          <a:xfrm>
            <a:off x="8794843" y="5861327"/>
            <a:ext cx="1070541" cy="272973"/>
          </a:xfrm>
          <a:prstGeom prst="rect">
            <a:avLst/>
          </a:prstGeom>
        </p:spPr>
      </p:pic>
      <p:pic>
        <p:nvPicPr>
          <p:cNvPr id="12" name="Grafik 11" descr="Ein Bild, das Text enthält.&#10;&#10;Automatisch generierte Beschreibung">
            <a:extLst>
              <a:ext uri="{FF2B5EF4-FFF2-40B4-BE49-F238E27FC236}">
                <a16:creationId xmlns:a16="http://schemas.microsoft.com/office/drawing/2014/main" id="{A627D888-68D3-ABC4-5D33-EB9DD256647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7466" y="5877817"/>
            <a:ext cx="1070542" cy="239995"/>
          </a:xfrm>
          <a:prstGeom prst="rect">
            <a:avLst/>
          </a:prstGeom>
        </p:spPr>
      </p:pic>
      <p:sp>
        <p:nvSpPr>
          <p:cNvPr id="2" name="Bildplatzhalter 14">
            <a:extLst>
              <a:ext uri="{FF2B5EF4-FFF2-40B4-BE49-F238E27FC236}">
                <a16:creationId xmlns:a16="http://schemas.microsoft.com/office/drawing/2014/main" id="{504BF0AA-1A42-E2CA-37DB-7FCFCF3DF1E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251543" y="4898570"/>
            <a:ext cx="631897" cy="631897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de-DE" dirty="0"/>
              <a:t>Insert QR Code Facebook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F7C4943-B95E-F1AC-DBCD-E5E505E355B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2470" y="5751471"/>
            <a:ext cx="490042" cy="49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28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Hedlin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C9472F0-A680-F551-2CE0-55510A127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16AE-B1C6-41F5-8EFD-31941EDB35D4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E0082D-19D5-8BF0-D404-DB6543B574A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152000" y="266400"/>
            <a:ext cx="10490400" cy="18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Sparkasse Rg" panose="020B05040506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" dirty="0"/>
              <a:t>Optional Topline Sparkasse Regular 12pt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21463CB0-70E4-1CC6-2852-FA585A6618C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152000" y="972000"/>
            <a:ext cx="10490400" cy="324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Sparkasse Rg" panose="020B05040506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" dirty="0"/>
              <a:t>Optional single-line subline in Sparkasse Regular 18pt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26E2FE-188E-385F-0B05-B40F0C11B6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3318" y="484127"/>
            <a:ext cx="10488614" cy="468000"/>
          </a:xfrm>
        </p:spPr>
        <p:txBody>
          <a:bodyPr/>
          <a:lstStyle>
            <a:lvl1pPr>
              <a:defRPr/>
            </a:lvl1pPr>
          </a:lstStyle>
          <a:p>
            <a:r>
              <a:rPr lang="en" dirty="0"/>
              <a:t>Headline Sparkasse Head 28pt one to max. two-line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3F092AC8-2E1A-CA19-E61F-FDDB99297D2E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152000" y="6181200"/>
            <a:ext cx="10490400" cy="1440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" noProof="0" dirty="0"/>
              <a:t>Optional source: Sparkasse Reguar 8pt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6747535-BD26-FD88-0847-68F5486682E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"/>
              <a:t>Presentation title | Name | Location, Date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503234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#2_Don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576ED1B6-A371-D1FB-6641-D1D7FBAACE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12775" y="0"/>
            <a:ext cx="115804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FC456E9-F73F-1273-6E5A-6EDDEE4BBA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52525" y="1189428"/>
            <a:ext cx="10488613" cy="2376000"/>
          </a:xfrm>
        </p:spPr>
        <p:txBody>
          <a:bodyPr anchor="b" anchorCtr="0"/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en" dirty="0"/>
              <a:t>Title #2 with Donor logo</a:t>
            </a:r>
            <a:br>
              <a:rPr lang="en" dirty="0"/>
            </a:br>
            <a:r>
              <a:rPr lang="en" dirty="0"/>
              <a:t>Sparkasse Head 48pt </a:t>
            </a:r>
            <a:br>
              <a:rPr lang="de-DE" dirty="0"/>
            </a:br>
            <a:r>
              <a:rPr lang="en" dirty="0"/>
              <a:t>centered one to three lines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7C4F625-5994-40E2-A7F6-DEFBD05E87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52525" y="3716850"/>
            <a:ext cx="10488612" cy="39600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tabLst>
                <a:tab pos="3857625" algn="l"/>
              </a:tabLst>
              <a:defRPr sz="2000">
                <a:solidFill>
                  <a:srgbClr val="000000"/>
                </a:solidFill>
                <a:latin typeface="Sparkasse Rg" panose="020B05040506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" dirty="0"/>
              <a:t>Optional Subline Sparkasse Regular 20pt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A7A7EE83-79EA-460F-89C1-5479B11B3B0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152525" y="4918479"/>
            <a:ext cx="10490400" cy="1800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rgbClr val="000000"/>
                </a:solidFill>
                <a:latin typeface="Sparkasse Rg" panose="020B05040506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" dirty="0"/>
              <a:t>First name Last name Sparkasse Regular 12pt | Location, Date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908447A-A357-FD7A-74E2-53CCB1D69DB2}"/>
              </a:ext>
            </a:extLst>
          </p:cNvPr>
          <p:cNvSpPr/>
          <p:nvPr userDrawn="1"/>
        </p:nvSpPr>
        <p:spPr>
          <a:xfrm>
            <a:off x="0" y="0"/>
            <a:ext cx="61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B5A85AC-1722-A12F-ED20-9FF7FB04AFF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87540" y="162000"/>
            <a:ext cx="232930" cy="302400"/>
          </a:xfrm>
          <a:prstGeom prst="rect">
            <a:avLst/>
          </a:prstGeom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7228F538-1968-80DD-8787-E24CE0649BC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612000" y="0"/>
            <a:ext cx="0" cy="68580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 descr="Ein Bild, das Text, Schrift, Design, Guide enthält.&#10;&#10;KI-generierte Inhalte können fehlerhaft sein.">
            <a:extLst>
              <a:ext uri="{FF2B5EF4-FFF2-40B4-BE49-F238E27FC236}">
                <a16:creationId xmlns:a16="http://schemas.microsoft.com/office/drawing/2014/main" id="{64166FAF-D5E3-D153-F6E1-2E32486AE7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0"/>
          <a:stretch/>
        </p:blipFill>
        <p:spPr>
          <a:xfrm>
            <a:off x="5430982" y="5404404"/>
            <a:ext cx="4222408" cy="1196445"/>
          </a:xfrm>
          <a:prstGeom prst="rect">
            <a:avLst/>
          </a:prstGeom>
        </p:spPr>
      </p:pic>
      <p:sp>
        <p:nvSpPr>
          <p:cNvPr id="12" name="Bildplatzhalter 2">
            <a:extLst>
              <a:ext uri="{FF2B5EF4-FFF2-40B4-BE49-F238E27FC236}">
                <a16:creationId xmlns:a16="http://schemas.microsoft.com/office/drawing/2014/main" id="{546D5B06-7F1E-8322-1EB4-D2ECF79C652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76656" y="5792694"/>
            <a:ext cx="1497105" cy="790242"/>
          </a:xfrm>
        </p:spPr>
        <p:txBody>
          <a:bodyPr/>
          <a:lstStyle>
            <a:lvl1pPr>
              <a:defRPr sz="1200"/>
            </a:lvl1pPr>
          </a:lstStyle>
          <a:p>
            <a:r>
              <a:rPr lang="de-DE" dirty="0" err="1"/>
              <a:t>Donor</a:t>
            </a:r>
            <a:r>
              <a:rPr lang="de-DE" dirty="0"/>
              <a:t> logo – 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select</a:t>
            </a:r>
            <a:r>
              <a:rPr lang="de-DE" dirty="0"/>
              <a:t> web/online </a:t>
            </a:r>
            <a:r>
              <a:rPr lang="de-DE" dirty="0" err="1"/>
              <a:t>format</a:t>
            </a:r>
            <a:endParaRPr lang="de-DE" dirty="0"/>
          </a:p>
        </p:txBody>
      </p:sp>
      <p:sp>
        <p:nvSpPr>
          <p:cNvPr id="13" name="Bildplatzhalter 2">
            <a:extLst>
              <a:ext uri="{FF2B5EF4-FFF2-40B4-BE49-F238E27FC236}">
                <a16:creationId xmlns:a16="http://schemas.microsoft.com/office/drawing/2014/main" id="{0FE40DC4-9695-C192-6039-EA15DF38EC6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16408" y="5797923"/>
            <a:ext cx="1497105" cy="790242"/>
          </a:xfrm>
        </p:spPr>
        <p:txBody>
          <a:bodyPr/>
          <a:lstStyle>
            <a:lvl1pPr>
              <a:defRPr sz="1200"/>
            </a:lvl1pPr>
          </a:lstStyle>
          <a:p>
            <a:r>
              <a:rPr lang="de-DE" dirty="0" err="1"/>
              <a:t>Donor</a:t>
            </a:r>
            <a:r>
              <a:rPr lang="de-DE" dirty="0"/>
              <a:t> logo – 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select</a:t>
            </a:r>
            <a:r>
              <a:rPr lang="de-DE" dirty="0"/>
              <a:t> web/online </a:t>
            </a:r>
            <a:r>
              <a:rPr lang="de-DE" dirty="0" err="1"/>
              <a:t>format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8310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14">
          <p15:clr>
            <a:srgbClr val="FBAE40"/>
          </p15:clr>
        </p15:guide>
        <p15:guide id="2" pos="3686">
          <p15:clr>
            <a:srgbClr val="FBAE40"/>
          </p15:clr>
        </p15:guide>
        <p15:guide id="3" orient="horz" pos="3640">
          <p15:clr>
            <a:srgbClr val="FBAE40"/>
          </p15:clr>
        </p15:guide>
        <p15:guide id="4" orient="horz" pos="378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8CA5978C-6E6B-91C7-D2AB-E499854D1162}"/>
              </a:ext>
            </a:extLst>
          </p:cNvPr>
          <p:cNvSpPr/>
          <p:nvPr userDrawn="1"/>
        </p:nvSpPr>
        <p:spPr>
          <a:xfrm>
            <a:off x="612775" y="0"/>
            <a:ext cx="391489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A5CBBF42-C429-1410-51A4-1140F276B4D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612000" y="0"/>
            <a:ext cx="0" cy="68580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CD5F275C-2F77-45D8-C89E-9A6387E8BE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2000" y="2159999"/>
            <a:ext cx="2836800" cy="2459380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" dirty="0"/>
              <a:t>Agenda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0D4FD8-989A-C130-044E-326FCFA4F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16AE-B1C6-41F5-8EFD-31941EDB35D4}" type="slidenum">
              <a:rPr lang="de-DE" smtClean="0"/>
              <a:t>‹Nr.›</a:t>
            </a:fld>
            <a:endParaRPr lang="de-DE"/>
          </a:p>
        </p:txBody>
      </p: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B47B5461-A8FF-CC0C-3FEE-C5447276F4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18000" y="792000"/>
            <a:ext cx="6224399" cy="55072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324000" indent="-324000">
              <a:lnSpc>
                <a:spcPct val="100000"/>
              </a:lnSpc>
              <a:spcBef>
                <a:spcPts val="2200"/>
              </a:spcBef>
              <a:buFont typeface="+mj-lt"/>
              <a:buAutoNum type="arabicPeriod"/>
              <a:tabLst>
                <a:tab pos="324000" algn="l"/>
              </a:tabLst>
              <a:defRPr sz="2200" u="sng">
                <a:latin typeface="Sparkasse Head" panose="020B0804050602020204" pitchFamily="34" charset="0"/>
              </a:defRPr>
            </a:lvl1pPr>
            <a:lvl2pPr marL="324000" indent="0">
              <a:spcBef>
                <a:spcPts val="0"/>
              </a:spcBef>
              <a:buFontTx/>
              <a:buNone/>
              <a:defRPr sz="2200" u="sng">
                <a:latin typeface="Sparkasse Head" panose="020B0804050602020204" pitchFamily="34" charset="0"/>
              </a:defRPr>
            </a:lvl2pPr>
            <a:lvl3pPr marL="324000" indent="0">
              <a:spcBef>
                <a:spcPts val="0"/>
              </a:spcBef>
              <a:buFontTx/>
              <a:buNone/>
              <a:defRPr sz="2200" u="sng">
                <a:latin typeface="Sparkasse Head" panose="020B0804050602020204" pitchFamily="34" charset="0"/>
              </a:defRPr>
            </a:lvl3pPr>
            <a:lvl4pPr marL="324000" indent="0">
              <a:spcBef>
                <a:spcPts val="0"/>
              </a:spcBef>
              <a:buFontTx/>
              <a:buNone/>
              <a:defRPr sz="2200" u="sng">
                <a:latin typeface="Sparkasse Head" panose="020B0804050602020204" pitchFamily="34" charset="0"/>
              </a:defRPr>
            </a:lvl4pPr>
            <a:lvl5pPr marL="324000" indent="0">
              <a:spcBef>
                <a:spcPts val="0"/>
              </a:spcBef>
              <a:buFontTx/>
              <a:buNone/>
              <a:defRPr sz="2200" u="sng">
                <a:latin typeface="Sparkasse Head" panose="020B0804050602020204" pitchFamily="34" charset="0"/>
              </a:defRPr>
            </a:lvl5pPr>
          </a:lstStyle>
          <a:p>
            <a:pPr lvl="0"/>
            <a:r>
              <a:rPr lang="en" dirty="0"/>
              <a:t>Agenda item Sparkasse Rg 22pt</a:t>
            </a:r>
          </a:p>
          <a:p>
            <a:pPr lvl="1"/>
            <a:r>
              <a:rPr lang="en" dirty="0"/>
              <a:t>1.1 Second level</a:t>
            </a:r>
          </a:p>
          <a:p>
            <a:pPr lvl="2"/>
            <a:r>
              <a:rPr lang="en" dirty="0"/>
              <a:t>Third level</a:t>
            </a:r>
          </a:p>
          <a:p>
            <a:pPr lvl="3"/>
            <a:r>
              <a:rPr lang="en" dirty="0"/>
              <a:t>Fourth level</a:t>
            </a:r>
          </a:p>
          <a:p>
            <a:pPr lvl="4"/>
            <a:r>
              <a:rPr lang="en" dirty="0"/>
              <a:t>Fifth level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1B1FE4-8CBE-D228-3388-3997A119D9B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"/>
              <a:t>Presentation title | Name |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1686485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Separato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8CA5978C-6E6B-91C7-D2AB-E499854D1162}"/>
              </a:ext>
            </a:extLst>
          </p:cNvPr>
          <p:cNvSpPr/>
          <p:nvPr userDrawn="1"/>
        </p:nvSpPr>
        <p:spPr>
          <a:xfrm>
            <a:off x="611226" y="0"/>
            <a:ext cx="391643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A5CBBF42-C429-1410-51A4-1140F276B4DA}"/>
              </a:ext>
            </a:extLst>
          </p:cNvPr>
          <p:cNvCxnSpPr/>
          <p:nvPr userDrawn="1"/>
        </p:nvCxnSpPr>
        <p:spPr>
          <a:xfrm>
            <a:off x="612000" y="0"/>
            <a:ext cx="0" cy="68580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CD5F275C-2F77-45D8-C89E-9A6387E8BE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2159998"/>
            <a:ext cx="2836800" cy="2573083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10000">
                <a:solidFill>
                  <a:schemeClr val="bg1"/>
                </a:solidFill>
              </a:defRPr>
            </a:lvl1pPr>
          </a:lstStyle>
          <a:p>
            <a:r>
              <a:rPr lang="en"/>
              <a:t>1.1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E686EEC-439A-FD3B-7819-F26F9256AE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85344" y="2159999"/>
            <a:ext cx="6957056" cy="2402516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3600">
                <a:solidFill>
                  <a:schemeClr val="tx1"/>
                </a:solidFill>
                <a:latin typeface="Sparkasse Head" panose="020B08040506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" err="1"/>
              <a:t>Chapter separator</a:t>
            </a:r>
            <a:br>
              <a:rPr lang="de-DE"/>
            </a:br>
            <a:r>
              <a:rPr lang="en"/>
              <a:t>Sparkasse Rg 36pt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0D4FD8-989A-C130-044E-326FCFA4F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16AE-B1C6-41F5-8EFD-31941EDB35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039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8CA5978C-6E6B-91C7-D2AB-E499854D1162}"/>
              </a:ext>
            </a:extLst>
          </p:cNvPr>
          <p:cNvSpPr/>
          <p:nvPr userDrawn="1"/>
        </p:nvSpPr>
        <p:spPr>
          <a:xfrm>
            <a:off x="611226" y="0"/>
            <a:ext cx="115819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A5CBBF42-C429-1410-51A4-1140F276B4DA}"/>
              </a:ext>
            </a:extLst>
          </p:cNvPr>
          <p:cNvCxnSpPr/>
          <p:nvPr userDrawn="1"/>
        </p:nvCxnSpPr>
        <p:spPr>
          <a:xfrm>
            <a:off x="612000" y="0"/>
            <a:ext cx="0" cy="68580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CD5F275C-2F77-45D8-C89E-9A6387E8BE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2524" y="1350000"/>
            <a:ext cx="10488614" cy="2880000"/>
          </a:xfrm>
        </p:spPr>
        <p:txBody>
          <a:bodyPr anchor="b" anchorCtr="0"/>
          <a:lstStyle>
            <a:lvl1pPr algn="ctr">
              <a:lnSpc>
                <a:spcPct val="100000"/>
              </a:lnSpc>
              <a:tabLst/>
              <a:defRPr sz="4800">
                <a:solidFill>
                  <a:schemeClr val="bg1"/>
                </a:solidFill>
              </a:defRPr>
            </a:lvl1pPr>
          </a:lstStyle>
          <a:p>
            <a:r>
              <a:rPr lang="en"/>
              <a:t>»Statement #1 </a:t>
            </a:r>
            <a:br>
              <a:rPr lang="de-DE"/>
            </a:br>
            <a:r>
              <a:rPr lang="en"/>
              <a:t>Sparkasse Head 48pt centers </a:t>
            </a:r>
            <a:br>
              <a:rPr lang="de-DE"/>
            </a:br>
            <a:r>
              <a:rPr lang="en"/>
              <a:t>one to four lines«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E686EEC-439A-FD3B-7819-F26F9256AE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52000" y="4680000"/>
            <a:ext cx="10490400" cy="36000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Sparkasse Rg" panose="020B05040506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"/>
              <a:t>Author or Source: Sparkasse Regular 14pt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0D4FD8-989A-C130-044E-326FCFA4F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16AE-B1C6-41F5-8EFD-31941EDB35D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6147F71F-55B1-B29B-00C3-246FD7E20937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152000" y="489600"/>
            <a:ext cx="10488613" cy="468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tabLst>
                <a:tab pos="3857625" algn="l"/>
              </a:tabLst>
              <a:defRPr sz="2800">
                <a:solidFill>
                  <a:schemeClr val="bg1"/>
                </a:solidFill>
                <a:latin typeface="Sparkasse Head" panose="020B08040506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"/>
              <a:t>Headline Sparkasse Head 28pt one to max. two-line</a:t>
            </a:r>
          </a:p>
        </p:txBody>
      </p:sp>
    </p:spTree>
    <p:extLst>
      <p:ext uri="{BB962C8B-B14F-4D97-AF65-F5344CB8AC3E}">
        <p14:creationId xmlns:p14="http://schemas.microsoft.com/office/powerpoint/2010/main" val="2107480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A5CBBF42-C429-1410-51A4-1140F276B4DA}"/>
              </a:ext>
            </a:extLst>
          </p:cNvPr>
          <p:cNvCxnSpPr/>
          <p:nvPr userDrawn="1"/>
        </p:nvCxnSpPr>
        <p:spPr>
          <a:xfrm>
            <a:off x="612000" y="0"/>
            <a:ext cx="0" cy="68580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CD5F275C-2F77-45D8-C89E-9A6387E8BE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2524" y="1350000"/>
            <a:ext cx="10488614" cy="2880000"/>
          </a:xfrm>
        </p:spPr>
        <p:txBody>
          <a:bodyPr anchor="b" anchorCtr="0"/>
          <a:lstStyle>
            <a:lvl1pPr algn="ctr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" dirty="0"/>
              <a:t>»Statement #2 </a:t>
            </a:r>
            <a:br>
              <a:rPr lang="de-DE" dirty="0"/>
            </a:br>
            <a:r>
              <a:rPr lang="en" dirty="0"/>
              <a:t>Sparkasse Head 48pt centers </a:t>
            </a:r>
            <a:br>
              <a:rPr lang="de-DE" dirty="0"/>
            </a:br>
            <a:r>
              <a:rPr lang="en" dirty="0"/>
              <a:t>one to four lines«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E686EEC-439A-FD3B-7819-F26F9256AE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52000" y="4680000"/>
            <a:ext cx="10490400" cy="36000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Sparkasse Rg" panose="020B05040506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" dirty="0"/>
              <a:t>Author or Source: Sparkasse Regular 14pt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0D4FD8-989A-C130-044E-326FCFA4F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16AE-B1C6-41F5-8EFD-31941EDB35D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86EDD31A-D279-36DE-532B-AD75F4472DD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152000" y="489600"/>
            <a:ext cx="10488613" cy="468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tabLst>
                <a:tab pos="3857625" algn="l"/>
              </a:tabLst>
              <a:defRPr sz="2800">
                <a:solidFill>
                  <a:schemeClr val="tx1"/>
                </a:solidFill>
                <a:latin typeface="Sparkasse Head" panose="020B08040506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" dirty="0"/>
              <a:t>Headline Sparkasse Head 28pt one to max. two-line</a:t>
            </a:r>
          </a:p>
        </p:txBody>
      </p:sp>
    </p:spTree>
    <p:extLst>
      <p:ext uri="{BB962C8B-B14F-4D97-AF65-F5344CB8AC3E}">
        <p14:creationId xmlns:p14="http://schemas.microsoft.com/office/powerpoint/2010/main" val="4046917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2DDD21-CEEB-9115-EF05-767961325E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0868" y="486000"/>
            <a:ext cx="10488614" cy="468000"/>
          </a:xfrm>
        </p:spPr>
        <p:txBody>
          <a:bodyPr/>
          <a:lstStyle>
            <a:lvl1pPr>
              <a:defRPr/>
            </a:lvl1pPr>
          </a:lstStyle>
          <a:p>
            <a:r>
              <a:rPr lang="en"/>
              <a:t>Headline Sparkasse Head 28pt one to max. two-line #1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BF1D32-4D88-BAA8-62E5-552768B956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52000" y="1567298"/>
            <a:ext cx="10490399" cy="4731902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" dirty="0"/>
              <a:t>First level Sparkasse Regular 14pt. Bulleted lists only with filled-in, round bullet points.</a:t>
            </a:r>
          </a:p>
          <a:p>
            <a:pPr lvl="1"/>
            <a:r>
              <a:rPr lang="en" dirty="0"/>
              <a:t>Second level</a:t>
            </a:r>
          </a:p>
          <a:p>
            <a:pPr lvl="1"/>
            <a:r>
              <a:rPr lang="en" dirty="0"/>
              <a:t>Third level</a:t>
            </a:r>
          </a:p>
          <a:p>
            <a:pPr lvl="1"/>
            <a:r>
              <a:rPr lang="en" dirty="0"/>
              <a:t>Fourth level</a:t>
            </a:r>
          </a:p>
          <a:p>
            <a:pPr lvl="1"/>
            <a:r>
              <a:rPr lang="en" dirty="0"/>
              <a:t>Fifth level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A2FDFA-7DBE-FFE5-63B4-B2787664D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16AE-B1C6-41F5-8EFD-31941EDB35D4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5C2295AE-E0BE-E512-E730-75B000E4E62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152525" y="266400"/>
            <a:ext cx="10490400" cy="18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Sparkasse Rg" panose="020B05040506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" dirty="0"/>
              <a:t>Optional Topline Sparkasse Regular 12pt</a:t>
            </a:r>
          </a:p>
        </p:txBody>
      </p:sp>
      <p:sp>
        <p:nvSpPr>
          <p:cNvPr id="60" name="Textplatzhalter 2">
            <a:extLst>
              <a:ext uri="{FF2B5EF4-FFF2-40B4-BE49-F238E27FC236}">
                <a16:creationId xmlns:a16="http://schemas.microsoft.com/office/drawing/2014/main" id="{C3A06311-3B59-B39A-C4DB-B7A03984A019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152000" y="972000"/>
            <a:ext cx="10490400" cy="324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Sparkasse Rg" panose="020B05040506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" dirty="0"/>
              <a:t>Optional Subline single-line in Sparkasse Regular 18pt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AF94ACF5-E151-671E-5405-AF5ED2F70F7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1152000" y="6181612"/>
            <a:ext cx="10490400" cy="1440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" noProof="0"/>
              <a:t>Optional source: Sparkasse Rg 8pt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B9ADAC-4953-A414-5F44-15432B37947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"/>
              <a:t>Presentation title | Name |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3676878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9BA2681-781F-5257-1717-6FB8C8A710D7}"/>
              </a:ext>
            </a:extLst>
          </p:cNvPr>
          <p:cNvSpPr/>
          <p:nvPr userDrawn="1"/>
        </p:nvSpPr>
        <p:spPr>
          <a:xfrm>
            <a:off x="611226" y="0"/>
            <a:ext cx="391643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A2FDFA-7DBE-FFE5-63B4-B2787664D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16AE-B1C6-41F5-8EFD-31941EDB35D4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24C2656-08D6-6EBC-263E-AA9613A70AA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"/>
              <a:t>Presentation title | Name | Location, Date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20138EA7-8454-0FD4-2F08-66C93DC5A1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3876" y="486000"/>
            <a:ext cx="2903618" cy="9139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" dirty="0"/>
              <a:t>Headline one to max. two lines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5E9DE5B5-B745-CB7C-A84D-FB53CA7759F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163876" y="266400"/>
            <a:ext cx="2903615" cy="18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Sparkasse Rg" panose="020B05040506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" dirty="0"/>
              <a:t>Optional Topline Sparkasse Regular 12pt</a:t>
            </a: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90DA1AD2-8476-8986-E68E-91F811800359}"/>
              </a:ext>
            </a:extLst>
          </p:cNvPr>
          <p:cNvCxnSpPr/>
          <p:nvPr userDrawn="1"/>
        </p:nvCxnSpPr>
        <p:spPr>
          <a:xfrm>
            <a:off x="612000" y="0"/>
            <a:ext cx="0" cy="68580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BBDAF3-00BF-92A5-5327-3DAD4438D67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1163874" y="1565999"/>
            <a:ext cx="2903628" cy="4734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 marL="216000" indent="-2160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"/>
              <a:t>First level Sparkasse Regular 14pt. Bulleted lists only with filled-in, round bullet points.</a:t>
            </a:r>
          </a:p>
          <a:p>
            <a:pPr lvl="1"/>
            <a:r>
              <a:rPr lang="en"/>
              <a:t>Second level</a:t>
            </a:r>
          </a:p>
          <a:p>
            <a:pPr lvl="1"/>
            <a:r>
              <a:rPr lang="en"/>
              <a:t>Third level</a:t>
            </a:r>
          </a:p>
          <a:p>
            <a:pPr lvl="1"/>
            <a:r>
              <a:rPr lang="en"/>
              <a:t>Fourth level</a:t>
            </a:r>
          </a:p>
          <a:p>
            <a:pPr lvl="1"/>
            <a:r>
              <a:rPr lang="en"/>
              <a:t>Fifth level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0BC48F0D-C190-3DFD-9B5F-FD791FAAFC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025224" y="1565999"/>
            <a:ext cx="6617177" cy="4734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"/>
              <a:t>First level Sparkasse Regular 14pt. Bulleted lists only with filled-in, round bullet points.</a:t>
            </a:r>
          </a:p>
          <a:p>
            <a:pPr lvl="1"/>
            <a:r>
              <a:rPr lang="en"/>
              <a:t>Second level</a:t>
            </a:r>
          </a:p>
          <a:p>
            <a:pPr lvl="1"/>
            <a:r>
              <a:rPr lang="en"/>
              <a:t>Third level</a:t>
            </a:r>
          </a:p>
          <a:p>
            <a:pPr lvl="1"/>
            <a:r>
              <a:rPr lang="en"/>
              <a:t>Fourth level</a:t>
            </a:r>
          </a:p>
          <a:p>
            <a:pPr lvl="1"/>
            <a:r>
              <a:rPr lang="en"/>
              <a:t>Fifth level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BE40D2CD-E823-35DE-F24B-6E3F18272D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22954" y="486000"/>
            <a:ext cx="6617177" cy="91397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3857625" algn="l"/>
              </a:tabLst>
              <a:defRPr lang="de-DE" sz="2800" kern="1200" dirty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"/>
              <a:t>Headline Sparkasse Head 28pt one to max. two-line</a:t>
            </a:r>
          </a:p>
        </p:txBody>
      </p:sp>
    </p:spTree>
    <p:extLst>
      <p:ext uri="{BB962C8B-B14F-4D97-AF65-F5344CB8AC3E}">
        <p14:creationId xmlns:p14="http://schemas.microsoft.com/office/powerpoint/2010/main" val="172630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3">
          <p15:clr>
            <a:srgbClr val="FBAE40"/>
          </p15:clr>
        </p15:guide>
        <p15:guide id="2" pos="408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Picture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4">
            <a:extLst>
              <a:ext uri="{FF2B5EF4-FFF2-40B4-BE49-F238E27FC236}">
                <a16:creationId xmlns:a16="http://schemas.microsoft.com/office/drawing/2014/main" id="{FBDA2274-3880-56AF-3F7F-C61D303A5B3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9199" y="0"/>
            <a:ext cx="5778426" cy="6858000"/>
          </a:xfrm>
          <a:solidFill>
            <a:schemeClr val="bg1">
              <a:lumMod val="95000"/>
            </a:schemeClr>
          </a:solidFill>
        </p:spPr>
        <p:txBody>
          <a:bodyPr lIns="72000" tIns="72000"/>
          <a:lstStyle>
            <a:lvl1pPr>
              <a:spcBef>
                <a:spcPts val="0"/>
              </a:spcBef>
              <a:defRPr sz="1000"/>
            </a:lvl1pPr>
          </a:lstStyle>
          <a:p>
            <a:r>
              <a:rPr lang="en" noProof="0"/>
              <a:t>Please insert an image by clicking on the symbol in the placeholder.</a:t>
            </a:r>
            <a:br>
              <a:rPr lang="de-DE" noProof="0"/>
            </a:br>
            <a:r>
              <a:rPr lang="en" noProof="0"/>
              <a:t>Or by clicking on the placeholder and the right mouse button, select the command "Insert Image". </a:t>
            </a:r>
            <a:br>
              <a:rPr lang="de-DE" noProof="0"/>
            </a:br>
            <a:r>
              <a:rPr lang="en" noProof="0"/>
              <a:t>Or paste an image from the clipboard into the clicked placeholder. </a:t>
            </a:r>
            <a:br>
              <a:rPr lang="de-DE" noProof="0"/>
            </a:br>
            <a:r>
              <a:rPr lang="en" noProof="0"/>
              <a:t>Format 16.05 x 19.05 cm.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2DDD21-CEEB-9115-EF05-767961325E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8401" y="486000"/>
            <a:ext cx="4821736" cy="913979"/>
          </a:xfrm>
        </p:spPr>
        <p:txBody>
          <a:bodyPr/>
          <a:lstStyle>
            <a:lvl1pPr>
              <a:defRPr/>
            </a:lvl1pPr>
          </a:lstStyle>
          <a:p>
            <a:r>
              <a:rPr lang="en" dirty="0"/>
              <a:t>Headline Sparkasse Head 28pt Image 1/2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A2FDFA-7DBE-FFE5-63B4-B2787664D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16AE-B1C6-41F5-8EFD-31941EDB35D4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5C2295AE-E0BE-E512-E730-75B000E4E62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818401" y="266400"/>
            <a:ext cx="4821736" cy="18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Sparkasse Rg" panose="020B05040506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" dirty="0"/>
              <a:t>Optional Topline Sparkasse Regular 12pt</a:t>
            </a:r>
          </a:p>
        </p:txBody>
      </p:sp>
      <p:sp>
        <p:nvSpPr>
          <p:cNvPr id="34" name="Inhaltsplatzhalter 2">
            <a:extLst>
              <a:ext uri="{FF2B5EF4-FFF2-40B4-BE49-F238E27FC236}">
                <a16:creationId xmlns:a16="http://schemas.microsoft.com/office/drawing/2014/main" id="{9BBD4C27-6646-A64F-1484-2DFC1A8EEF2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818399" y="1565999"/>
            <a:ext cx="4821735" cy="473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" dirty="0"/>
              <a:t>First level Sparkasse Regular 14pt. Bulleted lists only with filled-in, round bullet points.</a:t>
            </a:r>
          </a:p>
          <a:p>
            <a:pPr lvl="1"/>
            <a:r>
              <a:rPr lang="en" dirty="0"/>
              <a:t>Second level</a:t>
            </a:r>
          </a:p>
          <a:p>
            <a:pPr lvl="1"/>
            <a:r>
              <a:rPr lang="en" dirty="0"/>
              <a:t>Third level</a:t>
            </a:r>
          </a:p>
          <a:p>
            <a:pPr lvl="1"/>
            <a:r>
              <a:rPr lang="en" dirty="0"/>
              <a:t>Fourth level</a:t>
            </a:r>
          </a:p>
          <a:p>
            <a:pPr lvl="1"/>
            <a:r>
              <a:rPr lang="en" dirty="0"/>
              <a:t>Fifth level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2E110C45-0CE7-134C-0D7E-6BA9AC28F9F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818400" y="6181200"/>
            <a:ext cx="4824000" cy="1440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" noProof="0"/>
              <a:t>Optional source: Sparkasse Rg 8pt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5440FFE-E6CE-BFE0-B712-936CFE5065A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6818398" y="6408000"/>
            <a:ext cx="4824001" cy="180000"/>
          </a:xfrm>
        </p:spPr>
        <p:txBody>
          <a:bodyPr/>
          <a:lstStyle/>
          <a:p>
            <a:r>
              <a:rPr lang="en"/>
              <a:t>Presentation title | Name | Location, Date</a:t>
            </a:r>
          </a:p>
        </p:txBody>
      </p:sp>
    </p:spTree>
    <p:extLst>
      <p:ext uri="{BB962C8B-B14F-4D97-AF65-F5344CB8AC3E}">
        <p14:creationId xmlns:p14="http://schemas.microsoft.com/office/powerpoint/2010/main" val="3726625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213">
          <p15:clr>
            <a:srgbClr val="FBAE40"/>
          </p15:clr>
        </p15:guide>
        <p15:guide id="2" pos="429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hteck 40">
            <a:extLst>
              <a:ext uri="{FF2B5EF4-FFF2-40B4-BE49-F238E27FC236}">
                <a16:creationId xmlns:a16="http://schemas.microsoft.com/office/drawing/2014/main" id="{616B4844-1B39-F59A-9EBD-270D938AC9D8}"/>
              </a:ext>
            </a:extLst>
          </p:cNvPr>
          <p:cNvSpPr/>
          <p:nvPr userDrawn="1"/>
        </p:nvSpPr>
        <p:spPr>
          <a:xfrm>
            <a:off x="-1" y="0"/>
            <a:ext cx="61277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53DC82F-11AD-BB3D-EEF1-BE8BC5F51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868" y="486000"/>
            <a:ext cx="10488614" cy="9139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" dirty="0"/>
              <a:t>Headline: Sparkasse Head 28pt (one to a maximum of two lines)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8FBEDB7-AE8C-D8C4-9E37-97A0432C5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2000" y="1567296"/>
            <a:ext cx="10490399" cy="473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" dirty="0"/>
              <a:t>First level Sparkasse Regular 14pt.</a:t>
            </a:r>
            <a:br>
              <a:rPr lang="de-DE" dirty="0"/>
            </a:br>
            <a:r>
              <a:rPr lang="en" dirty="0"/>
              <a:t>Bulleted lists only with filled-in, round bullet points.</a:t>
            </a:r>
          </a:p>
          <a:p>
            <a:pPr lvl="1"/>
            <a:r>
              <a:rPr lang="en" dirty="0"/>
              <a:t>Second level</a:t>
            </a:r>
          </a:p>
          <a:p>
            <a:pPr lvl="1"/>
            <a:r>
              <a:rPr lang="en" dirty="0"/>
              <a:t>Third level</a:t>
            </a:r>
          </a:p>
          <a:p>
            <a:pPr lvl="1"/>
            <a:r>
              <a:rPr lang="en" dirty="0"/>
              <a:t>Fourth level</a:t>
            </a:r>
          </a:p>
          <a:p>
            <a:pPr lvl="1"/>
            <a:r>
              <a:rPr lang="en" dirty="0"/>
              <a:t>Fifth level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054AA7-B892-D973-BF67-01DB2F492A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00" y="6406750"/>
            <a:ext cx="611575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bg1"/>
                </a:solidFill>
                <a:latin typeface="Sparkasse Rg" panose="020B0504050602020204" pitchFamily="34" charset="0"/>
              </a:defRPr>
            </a:lvl1pPr>
          </a:lstStyle>
          <a:p>
            <a:fld id="{59F716AE-B1C6-41F5-8EFD-31941EDB35D4}" type="slidenum">
              <a:rPr lang="de-DE" smtClean="0"/>
              <a:t>‹Nr.›</a:t>
            </a:fld>
            <a:endParaRPr lang="de-DE"/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B763BFCF-8EAC-4359-E6AA-94A84DCE74F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87540" y="162000"/>
            <a:ext cx="232930" cy="302400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A638C5-8A11-4C64-7C3B-DDF8D85D50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28800" y="6408000"/>
            <a:ext cx="71136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de-DE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"/>
              <a:t>Presentation title | Name | Location, Date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1F33309-463E-387D-0F8A-C70E19A19BFA}"/>
              </a:ext>
            </a:extLst>
          </p:cNvPr>
          <p:cNvSpPr txBox="1"/>
          <p:nvPr userDrawn="1"/>
        </p:nvSpPr>
        <p:spPr>
          <a:xfrm>
            <a:off x="12501010" y="692558"/>
            <a:ext cx="187196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" sz="1600" noProof="0" dirty="0"/>
              <a:t>For Eyedropper:</a:t>
            </a:r>
            <a:br>
              <a:rPr lang="de-DE" sz="1600" noProof="0" dirty="0"/>
            </a:br>
            <a:r>
              <a:rPr lang="en" sz="1600" noProof="0" dirty="0"/>
              <a:t>DSIK main colors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EDE7FEE-39FB-1B36-2396-31FD44D5113A}"/>
              </a:ext>
            </a:extLst>
          </p:cNvPr>
          <p:cNvSpPr/>
          <p:nvPr userDrawn="1"/>
        </p:nvSpPr>
        <p:spPr>
          <a:xfrm>
            <a:off x="12501010" y="1315717"/>
            <a:ext cx="1619250" cy="26524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noProof="0"/>
              <a:t>Red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FD57F12-C79C-FE73-F97F-3A2FD755F6BF}"/>
              </a:ext>
            </a:extLst>
          </p:cNvPr>
          <p:cNvSpPr/>
          <p:nvPr userDrawn="1"/>
        </p:nvSpPr>
        <p:spPr>
          <a:xfrm>
            <a:off x="12507424" y="1627035"/>
            <a:ext cx="1619250" cy="2652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noProof="0" dirty="0">
                <a:solidFill>
                  <a:schemeClr val="tx1"/>
                </a:solidFill>
              </a:rPr>
              <a:t>White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CF35DDF-BA9D-C521-632C-F4C8AAC1B4D6}"/>
              </a:ext>
            </a:extLst>
          </p:cNvPr>
          <p:cNvSpPr/>
          <p:nvPr userDrawn="1"/>
        </p:nvSpPr>
        <p:spPr>
          <a:xfrm>
            <a:off x="12507424" y="1938353"/>
            <a:ext cx="1619250" cy="265241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noProof="0" dirty="0"/>
              <a:t>Gray 1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1D50ED0-85FF-6D0F-DEC7-BB9EF66FFF6C}"/>
              </a:ext>
            </a:extLst>
          </p:cNvPr>
          <p:cNvSpPr/>
          <p:nvPr userDrawn="1"/>
        </p:nvSpPr>
        <p:spPr>
          <a:xfrm>
            <a:off x="12507424" y="2258647"/>
            <a:ext cx="1619250" cy="26524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noProof="0" dirty="0"/>
              <a:t>Gray 2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79A7805-FAF6-AD19-DF62-69A278C5AB5A}"/>
              </a:ext>
            </a:extLst>
          </p:cNvPr>
          <p:cNvSpPr/>
          <p:nvPr userDrawn="1"/>
        </p:nvSpPr>
        <p:spPr>
          <a:xfrm>
            <a:off x="12507424" y="2574771"/>
            <a:ext cx="1619250" cy="26524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noProof="0"/>
              <a:t>Black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F47D6AA-D4AB-5F96-B465-6592A55AEDA1}"/>
              </a:ext>
            </a:extLst>
          </p:cNvPr>
          <p:cNvSpPr txBox="1"/>
          <p:nvPr userDrawn="1"/>
        </p:nvSpPr>
        <p:spPr>
          <a:xfrm>
            <a:off x="12507424" y="3012820"/>
            <a:ext cx="169860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" sz="1600" noProof="0" dirty="0"/>
              <a:t>DSIK additional colors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58B8EE5-1DA3-35D9-EF8C-99E6EA8EFB58}"/>
              </a:ext>
            </a:extLst>
          </p:cNvPr>
          <p:cNvSpPr/>
          <p:nvPr userDrawn="1"/>
        </p:nvSpPr>
        <p:spPr>
          <a:xfrm>
            <a:off x="12501010" y="3654959"/>
            <a:ext cx="770756" cy="265241"/>
          </a:xfrm>
          <a:prstGeom prst="rect">
            <a:avLst/>
          </a:prstGeom>
          <a:solidFill>
            <a:srgbClr val="F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00E73A3-BEAA-F5CC-9542-D5B7AA41C2C6}"/>
              </a:ext>
            </a:extLst>
          </p:cNvPr>
          <p:cNvSpPr/>
          <p:nvPr userDrawn="1"/>
        </p:nvSpPr>
        <p:spPr>
          <a:xfrm>
            <a:off x="13349504" y="3654958"/>
            <a:ext cx="770756" cy="265241"/>
          </a:xfrm>
          <a:prstGeom prst="rect">
            <a:avLst/>
          </a:prstGeom>
          <a:solidFill>
            <a:srgbClr val="FF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A9E4CECC-C78D-472E-6BEA-F9D2CE2D672B}"/>
              </a:ext>
            </a:extLst>
          </p:cNvPr>
          <p:cNvSpPr/>
          <p:nvPr userDrawn="1"/>
        </p:nvSpPr>
        <p:spPr>
          <a:xfrm>
            <a:off x="12507424" y="3983392"/>
            <a:ext cx="770756" cy="265241"/>
          </a:xfrm>
          <a:prstGeom prst="rect">
            <a:avLst/>
          </a:prstGeom>
          <a:solidFill>
            <a:srgbClr val="9B34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41756248-1DE8-1B72-E9F1-A71608F5FC3A}"/>
              </a:ext>
            </a:extLst>
          </p:cNvPr>
          <p:cNvSpPr/>
          <p:nvPr userDrawn="1"/>
        </p:nvSpPr>
        <p:spPr>
          <a:xfrm>
            <a:off x="13349504" y="3983392"/>
            <a:ext cx="770756" cy="265241"/>
          </a:xfrm>
          <a:prstGeom prst="rect">
            <a:avLst/>
          </a:prstGeom>
          <a:solidFill>
            <a:srgbClr val="2C5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3EE7089B-0137-0670-1B0C-95F857363C2F}"/>
              </a:ext>
            </a:extLst>
          </p:cNvPr>
          <p:cNvSpPr/>
          <p:nvPr userDrawn="1"/>
        </p:nvSpPr>
        <p:spPr>
          <a:xfrm>
            <a:off x="12501010" y="4311825"/>
            <a:ext cx="770756" cy="265241"/>
          </a:xfrm>
          <a:prstGeom prst="rect">
            <a:avLst/>
          </a:prstGeom>
          <a:solidFill>
            <a:srgbClr val="00A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ECBAD2B7-344F-D06E-8605-BFE9A65AD93E}"/>
              </a:ext>
            </a:extLst>
          </p:cNvPr>
          <p:cNvSpPr/>
          <p:nvPr userDrawn="1"/>
        </p:nvSpPr>
        <p:spPr>
          <a:xfrm>
            <a:off x="13349504" y="4310320"/>
            <a:ext cx="770756" cy="265241"/>
          </a:xfrm>
          <a:prstGeom prst="rect">
            <a:avLst/>
          </a:prstGeom>
          <a:solidFill>
            <a:srgbClr val="009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2605941-1CC6-AAFD-1BF1-4871C88B1E01}"/>
              </a:ext>
            </a:extLst>
          </p:cNvPr>
          <p:cNvSpPr/>
          <p:nvPr userDrawn="1"/>
        </p:nvSpPr>
        <p:spPr>
          <a:xfrm>
            <a:off x="12501010" y="4640258"/>
            <a:ext cx="770756" cy="265241"/>
          </a:xfrm>
          <a:prstGeom prst="rect">
            <a:avLst/>
          </a:prstGeom>
          <a:solidFill>
            <a:srgbClr val="8C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1544347B-2A8A-4F18-4BD4-3DED2D2F25B4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9" r="10784"/>
          <a:stretch>
            <a:fillRect/>
          </a:stretch>
        </p:blipFill>
        <p:spPr>
          <a:xfrm rot="16200000">
            <a:off x="-1154985" y="2494659"/>
            <a:ext cx="2792481" cy="103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5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4000"/>
        </a:lnSpc>
        <a:spcBef>
          <a:spcPts val="1800"/>
        </a:spcBef>
        <a:spcAft>
          <a:spcPts val="0"/>
        </a:spcAft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14000"/>
        </a:lnSpc>
        <a:spcBef>
          <a:spcPts val="1800"/>
        </a:spcBef>
        <a:spcAft>
          <a:spcPts val="0"/>
        </a:spcAft>
        <a:buClr>
          <a:schemeClr val="tx2"/>
        </a:buClr>
        <a:buSzPct val="12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14000"/>
        </a:lnSpc>
        <a:spcBef>
          <a:spcPts val="1800"/>
        </a:spcBef>
        <a:spcAft>
          <a:spcPts val="0"/>
        </a:spcAft>
        <a:buClr>
          <a:schemeClr val="tx2"/>
        </a:buClr>
        <a:buSzPct val="12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114000"/>
        </a:lnSpc>
        <a:spcBef>
          <a:spcPts val="1800"/>
        </a:spcBef>
        <a:spcAft>
          <a:spcPts val="0"/>
        </a:spcAft>
        <a:buClr>
          <a:schemeClr val="tx2"/>
        </a:buClr>
        <a:buSzPct val="12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114000"/>
        </a:lnSpc>
        <a:spcBef>
          <a:spcPts val="1800"/>
        </a:spcBef>
        <a:spcAft>
          <a:spcPts val="0"/>
        </a:spcAft>
        <a:buClr>
          <a:schemeClr val="tx2"/>
        </a:buClr>
        <a:buSzPct val="12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9">
          <p15:clr>
            <a:srgbClr val="F26B43"/>
          </p15:clr>
        </p15:guide>
        <p15:guide id="2" pos="386">
          <p15:clr>
            <a:srgbClr val="F26B43"/>
          </p15:clr>
        </p15:guide>
        <p15:guide id="4" pos="2853">
          <p15:clr>
            <a:srgbClr val="F26B43"/>
          </p15:clr>
        </p15:guide>
        <p15:guide id="5" pos="4030">
          <p15:clr>
            <a:srgbClr val="F26B43"/>
          </p15:clr>
        </p15:guide>
        <p15:guide id="6" pos="7333">
          <p15:clr>
            <a:srgbClr val="F26B43"/>
          </p15:clr>
        </p15:guide>
        <p15:guide id="7" orient="horz" pos="346">
          <p15:clr>
            <a:srgbClr val="F26B43"/>
          </p15:clr>
        </p15:guide>
        <p15:guide id="9" orient="horz" pos="3968">
          <p15:clr>
            <a:srgbClr val="F26B43"/>
          </p15:clr>
        </p15:guide>
        <p15:guide id="10" pos="726">
          <p15:clr>
            <a:srgbClr val="F26B43"/>
          </p15:clr>
        </p15:guide>
        <p15:guide id="11" orient="horz" pos="1021">
          <p15:clr>
            <a:srgbClr val="F26B43"/>
          </p15:clr>
        </p15:guide>
        <p15:guide id="12" orient="horz" pos="1253">
          <p15:clr>
            <a:srgbClr val="F26B43"/>
          </p15:clr>
        </p15:guide>
        <p15:guide id="13" pos="5206">
          <p15:clr>
            <a:srgbClr val="F26B43"/>
          </p15:clr>
        </p15:guide>
        <p15:guide id="14" orient="horz" pos="79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860A0-E915-65E4-05E2-53AB70CB2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0">
            <a:extLst>
              <a:ext uri="{FF2B5EF4-FFF2-40B4-BE49-F238E27FC236}">
                <a16:creationId xmlns:a16="http://schemas.microsoft.com/office/drawing/2014/main" id="{0D1CE173-56E1-3C2F-A77C-8352CA6FEE66}"/>
              </a:ext>
            </a:extLst>
          </p:cNvPr>
          <p:cNvSpPr/>
          <p:nvPr/>
        </p:nvSpPr>
        <p:spPr>
          <a:xfrm>
            <a:off x="616512" y="0"/>
            <a:ext cx="11554226" cy="6858000"/>
          </a:xfrm>
          <a:prstGeom prst="rect">
            <a:avLst/>
          </a:prstGeom>
          <a:solidFill>
            <a:srgbClr val="F7F5F2"/>
          </a:solidFill>
          <a:ln w="12700">
            <a:solidFill>
              <a:srgbClr val="F7F5F2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21A07CA5-5092-5868-32C1-1742F3671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3300" y="6406750"/>
            <a:ext cx="611575" cy="18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716AE-B1C6-41F5-8EFD-31941EDB35D4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parkasse Rg" panose="020B05040506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arkasse Rg" panose="020B0504050602020204" pitchFamily="34" charset="0"/>
              <a:ea typeface="+mn-ea"/>
              <a:cs typeface="+mn-cs"/>
            </a:endParaRPr>
          </a:p>
        </p:txBody>
      </p:sp>
      <p:pic>
        <p:nvPicPr>
          <p:cNvPr id="2" name="Picture 1" descr="a_wide_clean_corporate_real_estate_finance_themed.png">
            <a:extLst>
              <a:ext uri="{FF2B5EF4-FFF2-40B4-BE49-F238E27FC236}">
                <a16:creationId xmlns:a16="http://schemas.microsoft.com/office/drawing/2014/main" id="{FA6FA8EF-E953-4926-0939-CC1AA12539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29"/>
          <a:stretch>
            <a:fillRect/>
          </a:stretch>
        </p:blipFill>
        <p:spPr>
          <a:xfrm>
            <a:off x="637469" y="0"/>
            <a:ext cx="11554226" cy="685800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771979C6-5AC5-C52A-4094-35A97FB9B44A}"/>
              </a:ext>
            </a:extLst>
          </p:cNvPr>
          <p:cNvSpPr/>
          <p:nvPr/>
        </p:nvSpPr>
        <p:spPr>
          <a:xfrm>
            <a:off x="990602" y="193377"/>
            <a:ext cx="11201397" cy="85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n-US" sz="3200" b="1" dirty="0">
                <a:solidFill>
                  <a:srgbClr val="16324F"/>
                </a:solidFill>
                <a:latin typeface="Aptos Display"/>
                <a:ea typeface="Aptos Display"/>
              </a:rPr>
              <a:t>“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6324F"/>
                </a:solidFill>
                <a:effectLst/>
                <a:uLnTx/>
                <a:uFillTx/>
                <a:latin typeface="Aptos Display"/>
                <a:ea typeface="Aptos Display"/>
                <a:cs typeface="+mn-cs"/>
              </a:rPr>
              <a:t>Bausparen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6324F"/>
                </a:solidFill>
                <a:effectLst/>
                <a:uLnTx/>
                <a:uFillTx/>
                <a:latin typeface="Aptos Display"/>
                <a:ea typeface="Aptos Display"/>
                <a:cs typeface="+mn-cs"/>
              </a:rPr>
              <a:t>”</a:t>
            </a:r>
            <a:r>
              <a:rPr lang="en-US" sz="3200" b="1" dirty="0">
                <a:solidFill>
                  <a:srgbClr val="16324F"/>
                </a:solidFill>
                <a:latin typeface="Aptos Display"/>
                <a:ea typeface="Aptos Display"/>
              </a:rPr>
              <a:t>……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6324F"/>
                </a:solidFill>
                <a:effectLst/>
                <a:uLnTx/>
                <a:uFillTx/>
                <a:latin typeface="Aptos Display"/>
                <a:ea typeface="Aptos Display"/>
                <a:cs typeface="+mn-cs"/>
              </a:rPr>
              <a:t>as a Strategic Instrument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6324F"/>
                </a:solidFill>
                <a:effectLst/>
                <a:uLnTx/>
                <a:uFillTx/>
                <a:latin typeface="Aptos Display"/>
                <a:ea typeface="Aptos Display"/>
                <a:cs typeface="+mn-cs"/>
              </a:rPr>
              <a:t>for Sustainable Housing Finance in Mongolia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8C0E512B-6F92-C799-F676-9A28E74A0479}"/>
              </a:ext>
            </a:extLst>
          </p:cNvPr>
          <p:cNvSpPr/>
          <p:nvPr/>
        </p:nvSpPr>
        <p:spPr>
          <a:xfrm>
            <a:off x="1008963" y="1163892"/>
            <a:ext cx="7486108" cy="2338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6B7786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European experience × Mongolian priorities | Dialogue presentation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 0">
            <a:extLst>
              <a:ext uri="{FF2B5EF4-FFF2-40B4-BE49-F238E27FC236}">
                <a16:creationId xmlns:a16="http://schemas.microsoft.com/office/drawing/2014/main" id="{FD05DD1D-7171-37BF-A14E-6BC11522741C}"/>
              </a:ext>
            </a:extLst>
          </p:cNvPr>
          <p:cNvSpPr/>
          <p:nvPr/>
        </p:nvSpPr>
        <p:spPr>
          <a:xfrm>
            <a:off x="877531" y="3413447"/>
            <a:ext cx="11201397" cy="85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324F"/>
                </a:solidFill>
                <a:effectLst/>
                <a:uLnTx/>
                <a:uFillTx/>
                <a:latin typeface="Aptos Display"/>
                <a:ea typeface="Aptos Display"/>
                <a:cs typeface="+mn-cs"/>
              </a:rPr>
              <a:t>Sabine König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324F"/>
                </a:solidFill>
                <a:effectLst/>
                <a:uLnTx/>
                <a:uFillTx/>
                <a:latin typeface="Aptos Display"/>
                <a:ea typeface="Aptos Display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324F"/>
                </a:solidFill>
                <a:effectLst/>
                <a:uLnTx/>
                <a:uFillTx/>
                <a:latin typeface="Aptos Display"/>
                <a:ea typeface="Aptos Display"/>
                <a:cs typeface="+mn-cs"/>
              </a:rPr>
              <a:t>designated CEO LBS NordOst AG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324F"/>
                </a:solidFill>
                <a:effectLst/>
                <a:uLnTx/>
                <a:uFillTx/>
                <a:latin typeface="Aptos Display"/>
                <a:ea typeface="Aptos Display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324F"/>
                </a:solidFill>
                <a:effectLst/>
                <a:uLnTx/>
                <a:uFillTx/>
                <a:latin typeface="Aptos Display"/>
                <a:ea typeface="Aptos Display"/>
                <a:cs typeface="+mn-cs"/>
              </a:rPr>
              <a:t>President of the European Federation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16324F"/>
                </a:solidFill>
                <a:latin typeface="Aptos Display"/>
                <a:ea typeface="Aptos Display"/>
              </a:rPr>
              <a:t>of Building Societies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6324F"/>
              </a:solidFill>
              <a:effectLst/>
              <a:uLnTx/>
              <a:uFillTx/>
              <a:latin typeface="Aptos Display"/>
              <a:ea typeface="Aptos Display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lang="en-US" sz="2400" b="1" dirty="0">
              <a:solidFill>
                <a:srgbClr val="16324F"/>
              </a:solidFill>
              <a:latin typeface="Aptos Display"/>
              <a:ea typeface="Aptos Display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lang="en-US" sz="2400" b="1" dirty="0">
              <a:solidFill>
                <a:srgbClr val="16324F"/>
              </a:solidFill>
              <a:latin typeface="Aptos Display"/>
              <a:ea typeface="Aptos Display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324F"/>
                </a:solidFill>
                <a:effectLst/>
                <a:uLnTx/>
                <a:uFillTx/>
                <a:latin typeface="Aptos Display"/>
                <a:ea typeface="Aptos Display"/>
                <a:cs typeface="+mn-cs"/>
              </a:rPr>
              <a:t>Markus Loch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324F"/>
                </a:solidFill>
                <a:effectLst/>
                <a:uLnTx/>
                <a:uFillTx/>
                <a:latin typeface="Aptos Display"/>
                <a:ea typeface="Aptos Display"/>
                <a:cs typeface="+mn-cs"/>
              </a:rPr>
              <a:t>Country Director 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324F"/>
                </a:solidFill>
                <a:effectLst/>
                <a:uLnTx/>
                <a:uFillTx/>
                <a:latin typeface="Aptos Display"/>
                <a:ea typeface="Aptos Display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324F"/>
                </a:solidFill>
                <a:effectLst/>
                <a:uLnTx/>
                <a:uFillTx/>
                <a:latin typeface="Aptos Display"/>
                <a:ea typeface="Aptos Display"/>
                <a:cs typeface="+mn-cs"/>
              </a:rPr>
              <a:t>German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6324F"/>
                </a:solidFill>
                <a:effectLst/>
                <a:uLnTx/>
                <a:uFillTx/>
                <a:latin typeface="Aptos Display"/>
                <a:ea typeface="Aptos Display"/>
                <a:cs typeface="+mn-cs"/>
              </a:rPr>
              <a:t>Sparkassenstifung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324F"/>
                </a:solidFill>
                <a:effectLst/>
                <a:uLnTx/>
                <a:uFillTx/>
                <a:latin typeface="Aptos Display"/>
                <a:ea typeface="Aptos Display"/>
                <a:cs typeface="+mn-cs"/>
              </a:rPr>
              <a:t> Mongolia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319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1F3CA-ECB5-D543-E584-C7E609F23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69E5FBDB-82F6-A599-9E0D-357A2E5AD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3300" y="6406750"/>
            <a:ext cx="611575" cy="18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716AE-B1C6-41F5-8EFD-31941EDB35D4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parkasse Rg" panose="020B05040506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arkasse Rg" panose="020B0504050602020204" pitchFamily="34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7632" y="0"/>
            <a:ext cx="11554226" cy="59436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>
                <a:solidFill>
                  <a:srgbClr val="1F1F1F"/>
                </a:solidFill>
                <a:latin typeface="Arial"/>
              </a:defRPr>
            </a:pPr>
            <a:r>
              <a:rPr kumimoji="0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Bauspar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Thesis 2: Interest-rate volatility creates insecurity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96112" y="-25325"/>
            <a:ext cx="10058400" cy="25603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50" b="0" i="0">
                <a:solidFill>
                  <a:srgbClr val="5F5F5F"/>
                </a:solidFill>
                <a:latin typeface="Arial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96112" y="944749"/>
            <a:ext cx="10387584" cy="18288"/>
          </a:xfrm>
          <a:prstGeom prst="rect">
            <a:avLst/>
          </a:prstGeom>
          <a:solidFill>
            <a:srgbClr val="B21C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96112" y="1019475"/>
            <a:ext cx="4892040" cy="292608"/>
          </a:xfrm>
          <a:prstGeom prst="roundRect">
            <a:avLst/>
          </a:prstGeom>
          <a:solidFill>
            <a:srgbClr val="FBE9EC"/>
          </a:solidFill>
          <a:ln w="13970">
            <a:solidFill>
              <a:srgbClr val="B21C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7432" tIns="27432" rIns="27432" bIns="27432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50" b="1" i="0">
                <a:solidFill>
                  <a:srgbClr val="B21C2D"/>
                </a:solidFill>
                <a:latin typeface="Arial"/>
              </a:defRPr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B21C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GERMAN THESIS  |  mature-market lesson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053328" y="1019475"/>
            <a:ext cx="4892040" cy="292608"/>
          </a:xfrm>
          <a:prstGeom prst="roundRect">
            <a:avLst/>
          </a:prstGeom>
          <a:solidFill>
            <a:srgbClr val="E9F4EE"/>
          </a:solidFill>
          <a:ln w="13970">
            <a:solidFill>
              <a:srgbClr val="29614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7432" tIns="27432" rIns="27432" bIns="27432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50" b="1" i="0">
                <a:solidFill>
                  <a:srgbClr val="29614B"/>
                </a:solidFill>
                <a:latin typeface="Arial"/>
              </a:defRPr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2961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MONGOLIAN THESIS  |  reform priority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96112" y="1458387"/>
            <a:ext cx="4892040" cy="438013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3970">
            <a:solidFill>
              <a:srgbClr val="E4D5D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164592" rIns="164592" bIns="164592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B21C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German thesis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b="1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“Affordability must survive the next interest-rate cycle.”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German housing finance usually relies on fixed-rate periods — not permanent lifetime certainty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Threshold households can be hit hard when the fixed-rate period expires and refinancing rates are higher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Bausparen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fixes the future </a:t>
            </a:r>
            <a:r>
              <a:rPr kumimoji="0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Bauspar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loan rate at contract signing and reduces refinancing anxiety for planned housing steps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Public support is targeted, capped and linked to own savings — not an open-ended interest subsidy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B21C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Implication: </a:t>
            </a: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B21C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Bausparen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B21C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functions as disciplined interest-rate insurance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053328" y="1458387"/>
            <a:ext cx="5007962" cy="438013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3970">
            <a:solidFill>
              <a:srgbClr val="D5E4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164592" rIns="164592" bIns="164592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2961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Mongolian thesis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b="1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“Predictability can unlock responsible demand.”</a:t>
            </a:r>
          </a:p>
          <a:p>
            <a:pPr marL="285750" marR="0" lvl="0" indent="-28575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Subsidized mortgage: 6% p.a., approx. 2-year waiting list, BoM finances ~80% of new loans, funding gap around 4tn MNT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Market mortgage: 16–24% p.a.; often unaffordable; monthly payments often 2–3x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AHFP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AUSPAR SYSTEM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offers local-currency savings and loan logic, clear allocation scoring, ALM limits and stress testing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promise is not “cheap money forever”, but a regulated path from saving to financing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2961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Implication: predictability reduces decision paralysis and fiscal pressure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96113" y="5984830"/>
            <a:ext cx="10049256" cy="818306"/>
          </a:xfrm>
          <a:prstGeom prst="roundRect">
            <a:avLst/>
          </a:prstGeom>
          <a:solidFill>
            <a:srgbClr val="B21C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73152" rIns="73152" bIns="73152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0" b="1" i="0">
                <a:solidFill>
                  <a:srgbClr val="FFFFFF"/>
                </a:solidFill>
                <a:latin typeface="Arial"/>
              </a:defRPr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Political message: in a volatile rate environment, predictability</a:t>
            </a:r>
            <a:b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becomes social policy — and financial stability</a:t>
            </a:r>
          </a:p>
        </p:txBody>
      </p:sp>
      <p:sp>
        <p:nvSpPr>
          <p:cNvPr id="28" name="TextBox 27"/>
          <p:cNvSpPr txBox="1"/>
          <p:nvPr/>
        </p:nvSpPr>
        <p:spPr>
          <a:xfrm rot="5400000">
            <a:off x="10025060" y="4691060"/>
            <a:ext cx="4107916" cy="225963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" b="0" i="0">
                <a:solidFill>
                  <a:srgbClr val="5F5F5F"/>
                </a:solidFill>
                <a:latin typeface="Arial"/>
              </a:defRPr>
            </a:pPr>
            <a:r>
              <a:rPr kumimoji="0" sz="6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Feasibility Study V7, Executive Summary and 3.3–3.5; Market Study on Mongolia housing finance ecosystem.</a:t>
            </a:r>
          </a:p>
        </p:txBody>
      </p:sp>
      <p:sp>
        <p:nvSpPr>
          <p:cNvPr id="2" name="Text 1">
            <a:extLst>
              <a:ext uri="{FF2B5EF4-FFF2-40B4-BE49-F238E27FC236}">
                <a16:creationId xmlns:a16="http://schemas.microsoft.com/office/drawing/2014/main" id="{DDEF8E04-E8B6-5750-7797-9B22FB72E8FC}"/>
              </a:ext>
            </a:extLst>
          </p:cNvPr>
          <p:cNvSpPr/>
          <p:nvPr/>
        </p:nvSpPr>
        <p:spPr>
          <a:xfrm>
            <a:off x="1008963" y="596164"/>
            <a:ext cx="10843068" cy="28578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6B7786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Predictability is a social-policy instrument when rates and refinancing conditions are unstable.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id="{47176596-2022-CD05-D49D-FD39960F2317}"/>
              </a:ext>
            </a:extLst>
          </p:cNvPr>
          <p:cNvSpPr/>
          <p:nvPr/>
        </p:nvSpPr>
        <p:spPr>
          <a:xfrm>
            <a:off x="5898783" y="1017100"/>
            <a:ext cx="45719" cy="4932000"/>
          </a:xfrm>
          <a:prstGeom prst="rect">
            <a:avLst/>
          </a:prstGeom>
          <a:solidFill>
            <a:srgbClr val="B21C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90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DF91F-5396-D0BB-21AD-BAB48530D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3B7F9127-A559-366E-0BCF-4A3E5EF8D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3300" y="6406750"/>
            <a:ext cx="611575" cy="18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716AE-B1C6-41F5-8EFD-31941EDB35D4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parkasse Rg" panose="020B05040506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arkasse Rg" panose="020B0504050602020204" pitchFamily="34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7824" y="0"/>
            <a:ext cx="10241280" cy="59436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>
                <a:solidFill>
                  <a:srgbClr val="1F1F1F"/>
                </a:solidFill>
                <a:latin typeface="Arial"/>
              </a:defRPr>
            </a:pPr>
            <a:r>
              <a:rPr kumimoji="0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Bauspar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Thesis 3: Housing needs follow life phases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96112" y="-4225"/>
            <a:ext cx="11554226" cy="384048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50" b="0" i="0">
                <a:solidFill>
                  <a:srgbClr val="5F5F5F"/>
                </a:solidFill>
                <a:latin typeface="Arial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96112" y="884458"/>
            <a:ext cx="10387584" cy="18288"/>
          </a:xfrm>
          <a:prstGeom prst="rect">
            <a:avLst/>
          </a:prstGeom>
          <a:solidFill>
            <a:srgbClr val="B21C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96112" y="1067338"/>
            <a:ext cx="4892040" cy="292608"/>
          </a:xfrm>
          <a:prstGeom prst="roundRect">
            <a:avLst/>
          </a:prstGeom>
          <a:solidFill>
            <a:srgbClr val="FBE9EC"/>
          </a:solidFill>
          <a:ln w="13970">
            <a:solidFill>
              <a:srgbClr val="B21C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7432" tIns="27432" rIns="27432" bIns="27432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50" b="1" i="0">
                <a:solidFill>
                  <a:srgbClr val="B21C2D"/>
                </a:solidFill>
                <a:latin typeface="Arial"/>
              </a:defRPr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B21C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GERMAN THESIS  |  mature-market lesson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053328" y="1067338"/>
            <a:ext cx="5230368" cy="292608"/>
          </a:xfrm>
          <a:prstGeom prst="roundRect">
            <a:avLst/>
          </a:prstGeom>
          <a:solidFill>
            <a:srgbClr val="E9F4EE"/>
          </a:solidFill>
          <a:ln w="13970">
            <a:solidFill>
              <a:srgbClr val="29614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7432" tIns="27432" rIns="27432" bIns="27432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50" b="1" i="0">
                <a:solidFill>
                  <a:srgbClr val="29614B"/>
                </a:solidFill>
                <a:latin typeface="Arial"/>
              </a:defRPr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2961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MONGOLIAN THESIS  |  reform priority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96112" y="1506250"/>
            <a:ext cx="4892040" cy="4444728"/>
          </a:xfrm>
          <a:prstGeom prst="roundRect">
            <a:avLst/>
          </a:prstGeom>
          <a:solidFill>
            <a:srgbClr val="F0F0F0"/>
          </a:solidFill>
          <a:ln w="13970">
            <a:solidFill>
              <a:srgbClr val="E4D5D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164592" rIns="164592" bIns="164592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B21C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German thesis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“Modernization is part of housing affordability.”</a:t>
            </a:r>
          </a:p>
          <a:p>
            <a:pPr marL="285750" marR="0" lvl="0" indent="-28575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German experience: </a:t>
            </a:r>
            <a:r>
              <a:rPr kumimoji="0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Bausparen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is usually one module combined with bank loans and public promotion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smaller renovation in debt-free homes, </a:t>
            </a:r>
            <a:r>
              <a:rPr kumimoji="0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Bauspar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loans are often used as stand-alone finance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Fossil-energy costs are volatile; energy efficiency affects running costs, property value and long-term affordability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Typical use cases: insulation, heating, windows, roofs, accessibility and modernization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B21C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Implication: </a:t>
            </a: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B21C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Bausparen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B21C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finances the full housing life cycle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053328" y="1506250"/>
            <a:ext cx="5230368" cy="444472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3970">
            <a:solidFill>
              <a:srgbClr val="D5E4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164592" rIns="164592" bIns="164592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2961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Mongolian thesis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“The housing journey continues after the first purchase.”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Demand already visible: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56% plan to move within 5 years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16% want to renovate their current home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76% name housing prices as the main barrier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46% name lack of credit as a key barrier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</a:t>
            </a:r>
            <a:r>
              <a:rPr lang="de-DE" sz="1400" dirty="0">
                <a:solidFill>
                  <a:srgbClr val="1F1F1F"/>
                </a:solidFill>
                <a:latin typeface="Arial"/>
              </a:rPr>
              <a:t>AUSPAR SYSTEM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can support first purchase,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family growth, renovation, insulation and heating</a:t>
            </a:r>
            <a:endParaRPr lang="de-DE" sz="1400" dirty="0">
              <a:solidFill>
                <a:srgbClr val="1F1F1F"/>
              </a:solidFill>
              <a:latin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400" dirty="0">
                <a:solidFill>
                  <a:srgbClr val="1F1F1F"/>
                </a:solidFill>
                <a:latin typeface="Arial"/>
              </a:rPr>
              <a:t>a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Green B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AUSPAR</a:t>
            </a:r>
            <a:r>
              <a:rPr kumimoji="0" lang="de-DE" sz="1400" b="0" i="0" u="none" strike="noStrike" kern="1200" cap="none" spc="0" normalizeH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SYSTEM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creates a bankable pipeline for banks and IFIs while improving health and dignity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00"/>
              </a:spcAft>
              <a:buClrTx/>
              <a:buSzTx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2961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Implication: green housing becomes affordable step by step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96112" y="6026944"/>
            <a:ext cx="10387584" cy="760718"/>
          </a:xfrm>
          <a:prstGeom prst="roundRect">
            <a:avLst/>
          </a:prstGeom>
          <a:solidFill>
            <a:srgbClr val="B21C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73152" rIns="73152" bIns="73152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0" b="1" i="0">
                <a:solidFill>
                  <a:srgbClr val="FFFFFF"/>
                </a:solidFill>
                <a:latin typeface="Arial"/>
              </a:defRPr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Political message: a home is not only an asset — it is family stability, health, education opportunity and confidence in the future</a:t>
            </a:r>
          </a:p>
        </p:txBody>
      </p:sp>
      <p:sp>
        <p:nvSpPr>
          <p:cNvPr id="28" name="TextBox 27"/>
          <p:cNvSpPr txBox="1"/>
          <p:nvPr/>
        </p:nvSpPr>
        <p:spPr>
          <a:xfrm rot="5400000">
            <a:off x="9491026" y="4157027"/>
            <a:ext cx="5184015" cy="21793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" b="0" i="0">
                <a:solidFill>
                  <a:srgbClr val="5F5F5F"/>
                </a:solidFill>
                <a:latin typeface="Arial"/>
              </a:defRPr>
            </a:pPr>
            <a:r>
              <a:rPr kumimoji="0" sz="6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Savings Study 2026, housing aspirations and barriers; Feasibility Study V7, Chapters 7 and 10; Market Study on green/renovation relevance.</a:t>
            </a:r>
          </a:p>
        </p:txBody>
      </p:sp>
      <p:sp>
        <p:nvSpPr>
          <p:cNvPr id="2" name="Text 1">
            <a:extLst>
              <a:ext uri="{FF2B5EF4-FFF2-40B4-BE49-F238E27FC236}">
                <a16:creationId xmlns:a16="http://schemas.microsoft.com/office/drawing/2014/main" id="{8ACDC38D-3BFE-97D0-2C35-E9BBF97E7EC2}"/>
              </a:ext>
            </a:extLst>
          </p:cNvPr>
          <p:cNvSpPr/>
          <p:nvPr/>
        </p:nvSpPr>
        <p:spPr>
          <a:xfrm>
            <a:off x="1008962" y="528044"/>
            <a:ext cx="11161775" cy="38404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B7786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Home finance does not end with the first purchase; renovation and green modernization become the next affordability frontier.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id="{B9130170-357C-2219-2C2C-7FA2392CF191}"/>
              </a:ext>
            </a:extLst>
          </p:cNvPr>
          <p:cNvSpPr/>
          <p:nvPr/>
        </p:nvSpPr>
        <p:spPr>
          <a:xfrm>
            <a:off x="5898783" y="1047244"/>
            <a:ext cx="45719" cy="4932000"/>
          </a:xfrm>
          <a:prstGeom prst="rect">
            <a:avLst/>
          </a:prstGeom>
          <a:solidFill>
            <a:srgbClr val="B21C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17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96FF5-A376-8BAD-B3AC-D06E03BE0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8DA5F262-3354-D2FE-71A6-9D9F81D43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3300" y="6406750"/>
            <a:ext cx="611575" cy="18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716AE-B1C6-41F5-8EFD-31941EDB35D4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parkasse Rg" panose="020B05040506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arkasse Rg" panose="020B0504050602020204" pitchFamily="34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7824" y="0"/>
            <a:ext cx="12831142" cy="603504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1" i="0">
                <a:solidFill>
                  <a:srgbClr val="1F1F1F"/>
                </a:solidFill>
                <a:latin typeface="Arial"/>
              </a:defRPr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Why this matters —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Bausparen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strengthens the whole ecosystem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6112" y="-137868"/>
            <a:ext cx="10149840" cy="25603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20" b="0" i="0">
                <a:solidFill>
                  <a:srgbClr val="5F5F5F"/>
                </a:solidFill>
                <a:latin typeface="Arial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96112" y="792479"/>
            <a:ext cx="10387584" cy="18288"/>
          </a:xfrm>
          <a:prstGeom prst="rect">
            <a:avLst/>
          </a:prstGeom>
          <a:solidFill>
            <a:srgbClr val="B21C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96112" y="975359"/>
            <a:ext cx="4892040" cy="310896"/>
          </a:xfrm>
          <a:prstGeom prst="roundRect">
            <a:avLst/>
          </a:prstGeom>
          <a:solidFill>
            <a:srgbClr val="FBE9EC"/>
          </a:solidFill>
          <a:ln w="12700">
            <a:solidFill>
              <a:srgbClr val="B21C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7432" tIns="27432" rIns="27432" bIns="27432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40" b="1" i="0">
                <a:solidFill>
                  <a:srgbClr val="B21C2D"/>
                </a:solidFill>
                <a:latin typeface="Arial"/>
              </a:defRPr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B21C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GERMAN EXPERIENCE  |  system lesson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053328" y="975359"/>
            <a:ext cx="5916068" cy="305479"/>
          </a:xfrm>
          <a:prstGeom prst="roundRect">
            <a:avLst/>
          </a:prstGeom>
          <a:solidFill>
            <a:srgbClr val="E9F4EE"/>
          </a:solidFill>
          <a:ln w="12700">
            <a:solidFill>
              <a:srgbClr val="29614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7432" tIns="27432" rIns="27432" bIns="27432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40" b="1" i="0">
                <a:solidFill>
                  <a:srgbClr val="29614B"/>
                </a:solidFill>
                <a:latin typeface="Arial"/>
              </a:defRPr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2961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MONGOLIAN RELEVANCE  |  ecosystem value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96112" y="1414270"/>
            <a:ext cx="4892040" cy="446837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E4D5D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164592" rIns="164592" bIns="164592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2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650" b="1">
                <a:solidFill>
                  <a:srgbClr val="B21C2D"/>
                </a:solidFill>
                <a:latin typeface="Arial"/>
              </a:defRPr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B21C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German thesis</a:t>
            </a:r>
          </a:p>
          <a:p>
            <a:pPr marL="0" marR="0" lvl="0" indent="0" algn="l" defTabSz="914400" rtl="0" eaLnBrk="1" fontAlgn="auto" latinLnBrk="0" hangingPunct="1">
              <a:lnSpc>
                <a:spcPct val="102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1460" b="1">
                <a:solidFill>
                  <a:srgbClr val="1F1F1F"/>
                </a:solidFill>
                <a:latin typeface="Arial"/>
              </a:defRPr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Bausparen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is a complementary stability module — not a replacement for banks.”</a:t>
            </a:r>
          </a:p>
          <a:p>
            <a:pPr marL="285750" marR="0" lvl="0" indent="-285750" algn="l" defTabSz="914400" rtl="0" eaLnBrk="1" fontAlgn="auto" latinLnBrk="0" hangingPunct="1">
              <a:lnSpc>
                <a:spcPct val="102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 sz="1180" b="0">
                <a:solidFill>
                  <a:srgbClr val="1F1F1F"/>
                </a:solidFill>
                <a:latin typeface="Arial"/>
              </a:defRPr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Typically combined with bank loans and public development or promotion schemes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2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 sz="1180" b="0">
                <a:solidFill>
                  <a:srgbClr val="1F1F1F"/>
                </a:solidFill>
                <a:latin typeface="Arial"/>
              </a:defRPr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smaller modernization of debt-free homes,</a:t>
            </a:r>
            <a:b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sz="1400" b="0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</a:t>
            </a:r>
            <a:r>
              <a:rPr kumimoji="0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Bauspar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contract can often finance the investment alone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2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 sz="1180" b="0">
                <a:solidFill>
                  <a:srgbClr val="1F1F1F"/>
                </a:solidFill>
                <a:latin typeface="Arial"/>
              </a:defRPr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value is institutional: savings discipline, transparent allocation, fixed product rules and supervision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2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 sz="1180" b="0">
                <a:solidFill>
                  <a:srgbClr val="1F1F1F"/>
                </a:solidFill>
                <a:latin typeface="Arial"/>
              </a:defRPr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Trust is created by prudential limits and a collective that is largely independent of capital-market refinancing</a:t>
            </a:r>
          </a:p>
          <a:p>
            <a:pPr marL="0" marR="0" lvl="0" indent="0" algn="l" defTabSz="914400" rtl="0" eaLnBrk="1" fontAlgn="auto" latinLnBrk="0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60" b="1">
                <a:solidFill>
                  <a:srgbClr val="B21C2D"/>
                </a:solidFill>
                <a:latin typeface="Arial"/>
              </a:defRPr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B21C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Implication: the model works best as part of a regulated housing-finance architecture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36208" y="1414271"/>
            <a:ext cx="4572000" cy="27432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 i="0">
                <a:solidFill>
                  <a:srgbClr val="29614B"/>
                </a:solidFill>
                <a:latin typeface="Arial"/>
              </a:defRPr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2961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Mongolian thesis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36208" y="1706879"/>
            <a:ext cx="4617720" cy="384048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60" b="1" i="0">
                <a:solidFill>
                  <a:srgbClr val="1F1F1F"/>
                </a:solidFill>
                <a:latin typeface="Arial"/>
              </a:defRPr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“The win is a stronger mortgage ecosystem — for public policy, MIK, banks and investors.”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44768" y="2273807"/>
            <a:ext cx="1234440" cy="749808"/>
          </a:xfrm>
          <a:prstGeom prst="rect">
            <a:avLst/>
          </a:prstGeom>
          <a:solidFill>
            <a:srgbClr val="0E355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576" tIns="36576" rIns="36576" bIns="36576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>
                <a:solidFill>
                  <a:srgbClr val="FFFFFF"/>
                </a:solidFill>
                <a:latin typeface="Arial"/>
              </a:defRPr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Government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488935" y="2273807"/>
            <a:ext cx="4426399" cy="7498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D5E4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4008" tIns="64008" rIns="64008" bIns="64008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 sz="1010" b="0">
                <a:solidFill>
                  <a:srgbClr val="1F1F1F"/>
                </a:solidFill>
                <a:latin typeface="Arial"/>
              </a:defRPr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Socially credible access; capped incentives instead of open-ended subsidy pressure.</a:t>
            </a:r>
          </a:p>
          <a:p>
            <a:pPr marL="0" marR="0" lvl="0" indent="0" algn="l" defTabSz="914400" rtl="0" eaLnBrk="1" fontAlgn="auto" latinLnBrk="0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40" b="1">
                <a:solidFill>
                  <a:srgbClr val="29614B"/>
                </a:solidFill>
                <a:latin typeface="Arial"/>
              </a:defRPr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2961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Social stability + green-housing pathway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44768" y="3151631"/>
            <a:ext cx="1234440" cy="749808"/>
          </a:xfrm>
          <a:prstGeom prst="rect">
            <a:avLst/>
          </a:prstGeom>
          <a:solidFill>
            <a:srgbClr val="0E355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576" tIns="36576" rIns="36576" bIns="36576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>
                <a:solidFill>
                  <a:srgbClr val="FFFFFF"/>
                </a:solidFill>
                <a:latin typeface="Arial"/>
              </a:defRPr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MIK / 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</a:t>
            </a:r>
            <a:r>
              <a:rPr kumimoji="0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cosystem</a:t>
            </a:r>
            <a:endParaRPr kumimoji="0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488935" y="3151631"/>
            <a:ext cx="4426399" cy="7498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D5E4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4008" tIns="64008" rIns="64008" bIns="64008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 sz="1010" b="0">
                <a:solidFill>
                  <a:srgbClr val="1F1F1F"/>
                </a:solidFill>
                <a:latin typeface="Arial"/>
              </a:defRPr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Prepared borrowers and purpose-bound housing demand before mortgage entry.</a:t>
            </a:r>
          </a:p>
          <a:p>
            <a:pPr marL="0" marR="0" lvl="0" indent="0" algn="l" defTabSz="914400" rtl="0" eaLnBrk="1" fontAlgn="auto" latinLnBrk="0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40" b="1">
                <a:solidFill>
                  <a:srgbClr val="29614B"/>
                </a:solidFill>
                <a:latin typeface="Arial"/>
              </a:defRPr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2961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Pipeline quality + less pressure on subsidies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144768" y="4029455"/>
            <a:ext cx="1234440" cy="749808"/>
          </a:xfrm>
          <a:prstGeom prst="rect">
            <a:avLst/>
          </a:prstGeom>
          <a:solidFill>
            <a:srgbClr val="0E355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576" tIns="36576" rIns="36576" bIns="36576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>
                <a:solidFill>
                  <a:srgbClr val="FFFFFF"/>
                </a:solidFill>
                <a:latin typeface="Arial"/>
              </a:defRPr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Banks / 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  <a:r>
              <a:rPr kumimoji="0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nvestors</a:t>
            </a:r>
            <a:endParaRPr kumimoji="0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488936" y="4029455"/>
            <a:ext cx="4426398" cy="7498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D5E4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4008" tIns="64008" rIns="64008" bIns="64008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 sz="1010" b="0">
                <a:solidFill>
                  <a:srgbClr val="1F1F1F"/>
                </a:solidFill>
                <a:latin typeface="Arial"/>
              </a:defRPr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Lower information asymmetry, stronger customer discipline and bankable green projects.</a:t>
            </a:r>
          </a:p>
          <a:p>
            <a:pPr marL="0" marR="0" lvl="0" indent="0" algn="l" defTabSz="914400" rtl="0" eaLnBrk="1" fontAlgn="auto" latinLnBrk="0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40" b="1">
                <a:solidFill>
                  <a:srgbClr val="29614B"/>
                </a:solidFill>
                <a:latin typeface="Arial"/>
              </a:defRPr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2961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Risk-adjusted scale + MNT savings base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587903" y="4867880"/>
            <a:ext cx="4773168" cy="101476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29614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4864" tIns="36576" rIns="54864" bIns="36576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1" i="0">
                <a:solidFill>
                  <a:srgbClr val="1F1F1F"/>
                </a:solidFill>
                <a:latin typeface="Arial"/>
              </a:defRPr>
            </a:pPr>
            <a:r>
              <a:rPr kumimoji="0" sz="1750" b="1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Principle: complement the ecosystem —</a:t>
            </a:r>
            <a:br>
              <a:rPr kumimoji="0" lang="de-DE" sz="1750" b="1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sz="1750" b="1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 not compete with banks or create hidden fiscal risks.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96112" y="6016074"/>
            <a:ext cx="11019222" cy="799767"/>
          </a:xfrm>
          <a:prstGeom prst="roundRect">
            <a:avLst/>
          </a:prstGeom>
          <a:solidFill>
            <a:srgbClr val="B21C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54864" tIns="54864" rIns="54864" bIns="54864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20" b="1" i="0">
                <a:solidFill>
                  <a:srgbClr val="FFFFFF"/>
                </a:solidFill>
                <a:latin typeface="Arial"/>
              </a:defRPr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Political message: Mongolia needs a sequenced institutional pathway that</a:t>
            </a:r>
            <a:b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prepares households, improves portfolio quality and supports green modernization</a:t>
            </a:r>
          </a:p>
        </p:txBody>
      </p:sp>
      <p:sp>
        <p:nvSpPr>
          <p:cNvPr id="2" name="Text 1">
            <a:extLst>
              <a:ext uri="{FF2B5EF4-FFF2-40B4-BE49-F238E27FC236}">
                <a16:creationId xmlns:a16="http://schemas.microsoft.com/office/drawing/2014/main" id="{9ABFC365-2B04-B2D3-DFF2-892313F96228}"/>
              </a:ext>
            </a:extLst>
          </p:cNvPr>
          <p:cNvSpPr/>
          <p:nvPr/>
        </p:nvSpPr>
        <p:spPr>
          <a:xfrm>
            <a:off x="1008962" y="455289"/>
            <a:ext cx="11096287" cy="33924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B7786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The systemic argument: de-risk demand before it enters the mortgage market — without weakening existing institutions.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id="{A5A161EA-38FD-A93E-1F85-135170FCAE88}"/>
              </a:ext>
            </a:extLst>
          </p:cNvPr>
          <p:cNvSpPr/>
          <p:nvPr/>
        </p:nvSpPr>
        <p:spPr>
          <a:xfrm>
            <a:off x="5898783" y="966860"/>
            <a:ext cx="45719" cy="4932000"/>
          </a:xfrm>
          <a:prstGeom prst="rect">
            <a:avLst/>
          </a:prstGeom>
          <a:solidFill>
            <a:srgbClr val="B21C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08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  <p:bldP spid="26" grpId="0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175EE-0A27-33A0-3EE6-D3A5347A8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284EBA69-51CE-27B4-044C-6C843F165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3300" y="6406750"/>
            <a:ext cx="611575" cy="18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716AE-B1C6-41F5-8EFD-31941EDB35D4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parkasse Rg" panose="020B05040506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arkasse Rg" panose="020B0504050602020204" pitchFamily="34" charset="0"/>
              <a:ea typeface="+mn-ea"/>
              <a:cs typeface="+mn-cs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CAF314D-D4E0-1F9C-C40D-177C50CE0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"/>
          <a:stretch>
            <a:fillRect/>
          </a:stretch>
        </p:blipFill>
        <p:spPr>
          <a:xfrm>
            <a:off x="619431" y="0"/>
            <a:ext cx="11569329" cy="6858000"/>
          </a:xfrm>
          <a:prstGeom prst="rect">
            <a:avLst/>
          </a:prstGeom>
        </p:spPr>
      </p:pic>
      <p:sp>
        <p:nvSpPr>
          <p:cNvPr id="2" name="Text 1">
            <a:extLst>
              <a:ext uri="{FF2B5EF4-FFF2-40B4-BE49-F238E27FC236}">
                <a16:creationId xmlns:a16="http://schemas.microsoft.com/office/drawing/2014/main" id="{E8BB4F00-C494-F0F3-37A2-A23FB8F3937E}"/>
              </a:ext>
            </a:extLst>
          </p:cNvPr>
          <p:cNvSpPr/>
          <p:nvPr/>
        </p:nvSpPr>
        <p:spPr>
          <a:xfrm>
            <a:off x="1190689" y="422787"/>
            <a:ext cx="5849208" cy="13371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 fontScale="85000" lnSpcReduction="9999"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5000" b="1" u="none" strike="noStrike" dirty="0">
                <a:solidFill>
                  <a:srgbClr val="0A2F4F"/>
                </a:solidFill>
                <a:effectLst/>
                <a:uFillTx/>
                <a:latin typeface="Arial"/>
                <a:ea typeface="Arial"/>
              </a:rPr>
              <a:t>“Remove the hurdles before the mortgage.”</a:t>
            </a:r>
            <a:endParaRPr lang="en-US" sz="5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0548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6DCFB-7A99-0862-FA79-B269E7D56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0">
            <a:extLst>
              <a:ext uri="{FF2B5EF4-FFF2-40B4-BE49-F238E27FC236}">
                <a16:creationId xmlns:a16="http://schemas.microsoft.com/office/drawing/2014/main" id="{1314356D-563F-3985-EB5F-CF6F88E44BC2}"/>
              </a:ext>
            </a:extLst>
          </p:cNvPr>
          <p:cNvSpPr/>
          <p:nvPr/>
        </p:nvSpPr>
        <p:spPr>
          <a:xfrm>
            <a:off x="616512" y="0"/>
            <a:ext cx="11554226" cy="6858000"/>
          </a:xfrm>
          <a:prstGeom prst="rect">
            <a:avLst/>
          </a:prstGeom>
          <a:solidFill>
            <a:srgbClr val="F7F5F2"/>
          </a:solidFill>
          <a:ln w="12700">
            <a:solidFill>
              <a:srgbClr val="F7F5F2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94100D42-FF27-31E7-B25C-337C3B943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3300" y="6406750"/>
            <a:ext cx="611575" cy="18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716AE-B1C6-41F5-8EFD-31941EDB35D4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parkasse Rg" panose="020B05040506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arkasse Rg" panose="020B0504050602020204" pitchFamily="34" charset="0"/>
              <a:ea typeface="+mn-ea"/>
              <a:cs typeface="+mn-cs"/>
            </a:endParaRPr>
          </a:p>
        </p:txBody>
      </p:sp>
      <p:pic>
        <p:nvPicPr>
          <p:cNvPr id="2" name="Picture 1" descr="a_wide_clean_corporate_real_estate_finance_themed.png">
            <a:extLst>
              <a:ext uri="{FF2B5EF4-FFF2-40B4-BE49-F238E27FC236}">
                <a16:creationId xmlns:a16="http://schemas.microsoft.com/office/drawing/2014/main" id="{2366ECA6-C0A1-39A6-2713-4C835ED1F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29"/>
          <a:stretch>
            <a:fillRect/>
          </a:stretch>
        </p:blipFill>
        <p:spPr>
          <a:xfrm>
            <a:off x="616512" y="0"/>
            <a:ext cx="11575183" cy="6858000"/>
          </a:xfrm>
          <a:prstGeom prst="rect">
            <a:avLst/>
          </a:prstGeo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018D70BB-627B-C1E5-9000-401774D55E8D}"/>
              </a:ext>
            </a:extLst>
          </p:cNvPr>
          <p:cNvSpPr/>
          <p:nvPr/>
        </p:nvSpPr>
        <p:spPr>
          <a:xfrm>
            <a:off x="1190689" y="422787"/>
            <a:ext cx="5849208" cy="13371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 fontScale="85000" lnSpcReduction="9999"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5000" b="1" u="none" strike="noStrike" dirty="0">
                <a:solidFill>
                  <a:srgbClr val="0A2F4F"/>
                </a:solidFill>
                <a:effectLst/>
                <a:uFillTx/>
                <a:latin typeface="Arial"/>
                <a:ea typeface="Arial"/>
              </a:rPr>
              <a:t>“Remove the hurdles before the mortgage.”</a:t>
            </a:r>
            <a:endParaRPr lang="en-US" sz="5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2986B3EC-A1DE-636F-957E-BBD6E4571CCB}"/>
              </a:ext>
            </a:extLst>
          </p:cNvPr>
          <p:cNvSpPr/>
          <p:nvPr/>
        </p:nvSpPr>
        <p:spPr>
          <a:xfrm>
            <a:off x="1218049" y="1868993"/>
            <a:ext cx="4455164" cy="8579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000" b="0" u="none" strike="noStrike" dirty="0" err="1">
                <a:solidFill>
                  <a:srgbClr val="555555"/>
                </a:solidFill>
                <a:effectLst/>
                <a:uFillTx/>
                <a:latin typeface="Arial"/>
                <a:ea typeface="Arial"/>
              </a:rPr>
              <a:t>Bausparen</a:t>
            </a:r>
            <a:r>
              <a:rPr lang="en-US" sz="2000" b="0" u="none" strike="noStrike" dirty="0">
                <a:solidFill>
                  <a:srgbClr val="555555"/>
                </a:solidFill>
                <a:effectLst/>
                <a:uFillTx/>
                <a:latin typeface="Arial"/>
                <a:ea typeface="Arial"/>
              </a:rPr>
              <a:t> is an institutional stability mechanism: it links household resilience, local-currency funding, responsible lending and green housing.</a:t>
            </a:r>
            <a:endParaRPr lang="en-US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463D4E58-2B55-DD89-9C24-9FD5781B1AAD}"/>
              </a:ext>
            </a:extLst>
          </p:cNvPr>
          <p:cNvSpPr/>
          <p:nvPr/>
        </p:nvSpPr>
        <p:spPr>
          <a:xfrm>
            <a:off x="1168885" y="3429000"/>
            <a:ext cx="5272107" cy="2419047"/>
          </a:xfrm>
          <a:prstGeom prst="rect">
            <a:avLst/>
          </a:prstGeom>
          <a:noFill/>
          <a:ln w="762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400" b="1" u="none" strike="noStrike" dirty="0">
                <a:solidFill>
                  <a:srgbClr val="191919"/>
                </a:solidFill>
                <a:effectLst/>
                <a:uFillTx/>
                <a:latin typeface="Arial"/>
                <a:ea typeface="Arial"/>
              </a:rPr>
              <a:t>For Mongolia, this is not about importing a German product.</a:t>
            </a:r>
            <a:br>
              <a:rPr lang="en-US" sz="2400" b="1" u="none" strike="noStrike" dirty="0">
                <a:solidFill>
                  <a:srgbClr val="191919"/>
                </a:solidFill>
                <a:effectLst/>
                <a:uFillTx/>
                <a:latin typeface="Arial"/>
                <a:ea typeface="Arial"/>
              </a:rPr>
            </a:br>
            <a:br>
              <a:rPr lang="en-US" sz="2400" b="1" u="none" strike="noStrike" dirty="0">
                <a:solidFill>
                  <a:srgbClr val="191919"/>
                </a:solidFill>
                <a:effectLst/>
                <a:uFillTx/>
                <a:latin typeface="Arial"/>
                <a:ea typeface="Arial"/>
              </a:rPr>
            </a:br>
            <a:r>
              <a:rPr lang="en-US" sz="2400" b="1" u="none" strike="noStrike" dirty="0">
                <a:solidFill>
                  <a:srgbClr val="191919"/>
                </a:solidFill>
                <a:effectLst/>
                <a:uFillTx/>
                <a:latin typeface="Arial"/>
                <a:ea typeface="Arial"/>
              </a:rPr>
              <a:t>It is about building a</a:t>
            </a:r>
            <a:br>
              <a:rPr lang="en-US" sz="2400" b="1" u="none" strike="noStrike" dirty="0">
                <a:solidFill>
                  <a:srgbClr val="191919"/>
                </a:solidFill>
                <a:effectLst/>
                <a:uFillTx/>
                <a:latin typeface="Arial"/>
                <a:ea typeface="Arial"/>
              </a:rPr>
            </a:br>
            <a:r>
              <a:rPr lang="en-US" sz="2400" b="1" u="none" strike="noStrike" dirty="0">
                <a:solidFill>
                  <a:srgbClr val="191919"/>
                </a:solidFill>
                <a:effectLst/>
                <a:uFillTx/>
                <a:latin typeface="Arial"/>
                <a:ea typeface="Arial"/>
              </a:rPr>
              <a:t>Mongolian pathway to</a:t>
            </a:r>
            <a:br>
              <a:rPr lang="en-US" sz="2400" b="1" u="none" strike="noStrike" dirty="0">
                <a:solidFill>
                  <a:srgbClr val="191919"/>
                </a:solidFill>
                <a:effectLst/>
                <a:uFillTx/>
                <a:latin typeface="Arial"/>
                <a:ea typeface="Arial"/>
              </a:rPr>
            </a:br>
            <a:r>
              <a:rPr lang="en-US" sz="2400" b="1" u="none" strike="noStrike" dirty="0">
                <a:solidFill>
                  <a:srgbClr val="191919"/>
                </a:solidFill>
                <a:effectLst/>
                <a:uFillTx/>
                <a:latin typeface="Arial"/>
                <a:ea typeface="Arial"/>
              </a:rPr>
              <a:t>housing dignity, financial stability and green modernization.</a:t>
            </a:r>
            <a:endParaRPr lang="en-US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310C1E44-9604-67DF-BFEB-D71E9824C72A}"/>
              </a:ext>
            </a:extLst>
          </p:cNvPr>
          <p:cNvSpPr/>
          <p:nvPr/>
        </p:nvSpPr>
        <p:spPr>
          <a:xfrm>
            <a:off x="1168885" y="6200835"/>
            <a:ext cx="3255403" cy="41391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3000" b="1" u="none" strike="noStrike" dirty="0">
                <a:solidFill>
                  <a:srgbClr val="E30613"/>
                </a:solidFill>
                <a:effectLst/>
                <a:uFillTx/>
                <a:latin typeface="Arial"/>
                <a:ea typeface="Arial"/>
              </a:rPr>
              <a:t>Thank you!!!</a:t>
            </a:r>
            <a:endParaRPr lang="en-US" sz="3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8326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2EBBD-71C5-AF05-4584-8B2471148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02824656-58B4-6202-A9ED-3AD6742C8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3300" y="6406750"/>
            <a:ext cx="611575" cy="18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716AE-B1C6-41F5-8EFD-31941EDB35D4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parkasse Rg" panose="020B05040506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arkasse Rg" panose="020B0504050602020204" pitchFamily="34" charset="0"/>
              <a:ea typeface="+mn-ea"/>
              <a:cs typeface="+mn-cs"/>
            </a:endParaRPr>
          </a:p>
        </p:txBody>
      </p:sp>
      <p:sp>
        <p:nvSpPr>
          <p:cNvPr id="4" name="Text 0">
            <a:extLst>
              <a:ext uri="{FF2B5EF4-FFF2-40B4-BE49-F238E27FC236}">
                <a16:creationId xmlns:a16="http://schemas.microsoft.com/office/drawing/2014/main" id="{9A8050E3-4719-5A64-F813-B57A86256024}"/>
              </a:ext>
            </a:extLst>
          </p:cNvPr>
          <p:cNvSpPr/>
          <p:nvPr/>
        </p:nvSpPr>
        <p:spPr>
          <a:xfrm>
            <a:off x="990602" y="193377"/>
            <a:ext cx="11201397" cy="85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n-US" sz="3200" b="1" dirty="0">
                <a:solidFill>
                  <a:srgbClr val="16324F"/>
                </a:solidFill>
                <a:latin typeface="Aptos Display"/>
                <a:ea typeface="Aptos Display"/>
              </a:rPr>
              <a:t>“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6324F"/>
                </a:solidFill>
                <a:effectLst/>
                <a:uLnTx/>
                <a:uFillTx/>
                <a:latin typeface="Aptos Display"/>
                <a:ea typeface="Aptos Display"/>
                <a:cs typeface="+mn-cs"/>
              </a:rPr>
              <a:t>Bausparen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6324F"/>
                </a:solidFill>
                <a:effectLst/>
                <a:uLnTx/>
                <a:uFillTx/>
                <a:latin typeface="Aptos Display"/>
                <a:ea typeface="Aptos Display"/>
                <a:cs typeface="+mn-cs"/>
              </a:rPr>
              <a:t>”</a:t>
            </a:r>
            <a:r>
              <a:rPr lang="en-US" sz="3200" b="1" dirty="0">
                <a:solidFill>
                  <a:srgbClr val="16324F"/>
                </a:solidFill>
                <a:latin typeface="Aptos Display"/>
                <a:ea typeface="Aptos Display"/>
              </a:rPr>
              <a:t>……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6324F"/>
                </a:solidFill>
                <a:effectLst/>
                <a:uLnTx/>
                <a:uFillTx/>
                <a:latin typeface="Aptos Display"/>
                <a:ea typeface="Aptos Display"/>
                <a:cs typeface="+mn-cs"/>
              </a:rPr>
              <a:t>as a Strategic Instrument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6324F"/>
                </a:solidFill>
                <a:effectLst/>
                <a:uLnTx/>
                <a:uFillTx/>
                <a:latin typeface="Aptos Display"/>
                <a:ea typeface="Aptos Display"/>
                <a:cs typeface="+mn-cs"/>
              </a:rPr>
              <a:t>for Sustainable Housing Finance in Mongolia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hape 5">
            <a:extLst>
              <a:ext uri="{FF2B5EF4-FFF2-40B4-BE49-F238E27FC236}">
                <a16:creationId xmlns:a16="http://schemas.microsoft.com/office/drawing/2014/main" id="{A24F9DBE-7E0C-729B-FBD8-96C9472C73E9}"/>
              </a:ext>
            </a:extLst>
          </p:cNvPr>
          <p:cNvSpPr/>
          <p:nvPr/>
        </p:nvSpPr>
        <p:spPr>
          <a:xfrm>
            <a:off x="869037" y="2651760"/>
            <a:ext cx="4373166" cy="1828440"/>
          </a:xfrm>
          <a:prstGeom prst="roundRect">
            <a:avLst>
              <a:gd name="adj" fmla="val 4000"/>
            </a:avLst>
          </a:prstGeom>
          <a:solidFill>
            <a:schemeClr val="bg1">
              <a:lumMod val="95000"/>
            </a:schemeClr>
          </a:solidFill>
          <a:ln w="10160">
            <a:solidFill>
              <a:srgbClr val="D8DEE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 6">
            <a:extLst>
              <a:ext uri="{FF2B5EF4-FFF2-40B4-BE49-F238E27FC236}">
                <a16:creationId xmlns:a16="http://schemas.microsoft.com/office/drawing/2014/main" id="{9A338056-ED19-F2F5-EC46-FA04472AA484}"/>
              </a:ext>
            </a:extLst>
          </p:cNvPr>
          <p:cNvSpPr/>
          <p:nvPr/>
        </p:nvSpPr>
        <p:spPr>
          <a:xfrm>
            <a:off x="1216437" y="2926080"/>
            <a:ext cx="4023000" cy="22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E78B7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European experience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 7">
            <a:extLst>
              <a:ext uri="{FF2B5EF4-FFF2-40B4-BE49-F238E27FC236}">
                <a16:creationId xmlns:a16="http://schemas.microsoft.com/office/drawing/2014/main" id="{4EF1A1EA-CC6A-314C-9CAA-DC89246C1C30}"/>
              </a:ext>
            </a:extLst>
          </p:cNvPr>
          <p:cNvSpPr/>
          <p:nvPr/>
        </p:nvSpPr>
        <p:spPr>
          <a:xfrm>
            <a:off x="1216437" y="3611884"/>
            <a:ext cx="4023000" cy="58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C2238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stability • savings discipline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C2238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long-term housing finance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C2238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institutional trust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Shape 8">
            <a:extLst>
              <a:ext uri="{FF2B5EF4-FFF2-40B4-BE49-F238E27FC236}">
                <a16:creationId xmlns:a16="http://schemas.microsoft.com/office/drawing/2014/main" id="{A511DBD3-2B53-5C93-A4E2-3A791D411DEF}"/>
              </a:ext>
            </a:extLst>
          </p:cNvPr>
          <p:cNvSpPr/>
          <p:nvPr/>
        </p:nvSpPr>
        <p:spPr>
          <a:xfrm>
            <a:off x="5654043" y="2866289"/>
            <a:ext cx="1279800" cy="785880"/>
          </a:xfrm>
          <a:prstGeom prst="chevron">
            <a:avLst>
              <a:gd name="adj" fmla="val 50000"/>
            </a:avLst>
          </a:prstGeom>
          <a:solidFill>
            <a:srgbClr val="D2A53B"/>
          </a:solidFill>
          <a:ln w="12700">
            <a:solidFill>
              <a:srgbClr val="FFFFFF">
                <a:alpha val="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 9">
            <a:extLst>
              <a:ext uri="{FF2B5EF4-FFF2-40B4-BE49-F238E27FC236}">
                <a16:creationId xmlns:a16="http://schemas.microsoft.com/office/drawing/2014/main" id="{BFD879A4-1F7B-0B7A-ACAF-034FAA1F0774}"/>
              </a:ext>
            </a:extLst>
          </p:cNvPr>
          <p:cNvSpPr/>
          <p:nvPr/>
        </p:nvSpPr>
        <p:spPr>
          <a:xfrm>
            <a:off x="5239437" y="3566150"/>
            <a:ext cx="2083500" cy="91440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2A53B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adapted,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2A53B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2A53B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not copied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Shape 10">
            <a:extLst>
              <a:ext uri="{FF2B5EF4-FFF2-40B4-BE49-F238E27FC236}">
                <a16:creationId xmlns:a16="http://schemas.microsoft.com/office/drawing/2014/main" id="{A9256CC8-20AD-8F06-BCF6-FBD99E08CA73}"/>
              </a:ext>
            </a:extLst>
          </p:cNvPr>
          <p:cNvSpPr/>
          <p:nvPr/>
        </p:nvSpPr>
        <p:spPr>
          <a:xfrm>
            <a:off x="7299962" y="2651760"/>
            <a:ext cx="4373165" cy="1828440"/>
          </a:xfrm>
          <a:prstGeom prst="roundRect">
            <a:avLst>
              <a:gd name="adj" fmla="val 4000"/>
            </a:avLst>
          </a:prstGeom>
          <a:solidFill>
            <a:schemeClr val="bg1">
              <a:lumMod val="95000"/>
            </a:schemeClr>
          </a:solidFill>
          <a:ln w="10160">
            <a:solidFill>
              <a:srgbClr val="D8DEE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 11">
            <a:extLst>
              <a:ext uri="{FF2B5EF4-FFF2-40B4-BE49-F238E27FC236}">
                <a16:creationId xmlns:a16="http://schemas.microsoft.com/office/drawing/2014/main" id="{6AD1EAA3-49D2-FF5A-55DE-BCB80C32CBF3}"/>
              </a:ext>
            </a:extLst>
          </p:cNvPr>
          <p:cNvSpPr/>
          <p:nvPr/>
        </p:nvSpPr>
        <p:spPr>
          <a:xfrm>
            <a:off x="7322937" y="2926080"/>
            <a:ext cx="4000026" cy="22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E7D5B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Mongolian opportunity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 12">
            <a:extLst>
              <a:ext uri="{FF2B5EF4-FFF2-40B4-BE49-F238E27FC236}">
                <a16:creationId xmlns:a16="http://schemas.microsoft.com/office/drawing/2014/main" id="{4D89E824-35CE-BEE2-E799-7BD8567C7404}"/>
              </a:ext>
            </a:extLst>
          </p:cNvPr>
          <p:cNvSpPr/>
          <p:nvPr/>
        </p:nvSpPr>
        <p:spPr>
          <a:xfrm>
            <a:off x="7322937" y="3555612"/>
            <a:ext cx="4350190" cy="58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" tIns="360" rIns="360" bIns="36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C2238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affordability • local-currency funding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C2238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green housing • resilient households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01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AB7BE-C01D-7FB6-4F95-8663155F1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0" y="0"/>
            <a:ext cx="612648" cy="6858000"/>
          </a:xfrm>
          <a:prstGeom prst="rect">
            <a:avLst/>
          </a:prstGeom>
          <a:solidFill>
            <a:srgbClr val="E6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pic>
        <p:nvPicPr>
          <p:cNvPr id="62" name="Picture 61" descr="sparkasse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" y="155448"/>
            <a:ext cx="292608" cy="292608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 rot="16200000">
            <a:off x="-1143000" y="3172968"/>
            <a:ext cx="2926080" cy="365760"/>
          </a:xfrm>
          <a:prstGeom prst="rect">
            <a:avLst/>
          </a:prstGeom>
          <a:noFill/>
        </p:spPr>
        <p:txBody>
          <a:bodyPr wrap="none" lIns="0" r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German Sparkassenstiftung   MONGOLIA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82880" y="6510528"/>
            <a:ext cx="228600" cy="1645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960120" y="23911"/>
            <a:ext cx="9356729" cy="584775"/>
          </a:xfrm>
          <a:prstGeom prst="rect">
            <a:avLst/>
          </a:prstGeom>
          <a:noFill/>
        </p:spPr>
        <p:txBody>
          <a:bodyPr wrap="none" lIns="0" r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637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Bausparen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1637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is not a German export </a:t>
            </a:r>
            <a:r>
              <a:rPr kumimoji="0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637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produc</a:t>
            </a: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1637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t.........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1637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60120" y="613350"/>
            <a:ext cx="11192256" cy="3693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5A6470"/>
                </a:solidFill>
                <a:effectLst/>
                <a:uLnTx/>
                <a:uFillTx/>
                <a:latin typeface="Aptos" panose="020B0004020202020204" pitchFamily="34" charset="0"/>
              </a:rPr>
              <a:t>It is a proven institutional logic: disciplined savings before responsible credit — adapted to Mongolian priorities.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4318783" y="1058115"/>
            <a:ext cx="3397346" cy="569517"/>
          </a:xfrm>
          <a:prstGeom prst="roundRect">
            <a:avLst/>
          </a:prstGeom>
          <a:solidFill>
            <a:srgbClr val="1637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adapted, not copied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960120" y="1737359"/>
            <a:ext cx="4919472" cy="357319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5240">
            <a:solidFill>
              <a:srgbClr val="D6DCE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6355080" y="1737359"/>
            <a:ext cx="4919472" cy="357318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5240">
            <a:solidFill>
              <a:srgbClr val="D6DCE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1207007" y="1826689"/>
            <a:ext cx="2387287" cy="459311"/>
          </a:xfrm>
          <a:prstGeom prst="roundRect">
            <a:avLst/>
          </a:prstGeom>
          <a:solidFill>
            <a:srgbClr val="E6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dirty="0">
                <a:solidFill>
                  <a:srgbClr val="FFFFFF"/>
                </a:solidFill>
                <a:latin typeface="Arial"/>
              </a:rPr>
              <a:t>P</a:t>
            </a:r>
            <a:r>
              <a:rPr kumimoji="0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erception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234440" y="2432304"/>
            <a:ext cx="4343400" cy="941796"/>
          </a:xfrm>
          <a:prstGeom prst="rect">
            <a:avLst/>
          </a:prstGeom>
          <a:noFill/>
        </p:spPr>
        <p:txBody>
          <a:bodyPr wrap="square" lIns="36576" tIns="9144" rIns="36576" bIns="914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1637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“Home savings is uniquely German — therefore unsuitable for Mongolia.”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261872" y="3858772"/>
            <a:ext cx="4315968" cy="1126462"/>
          </a:xfrm>
          <a:prstGeom prst="rect">
            <a:avLst/>
          </a:prstGeom>
          <a:noFill/>
        </p:spPr>
        <p:txBody>
          <a:bodyPr wrap="square" lIns="36576" tIns="9144" rIns="36576" bIns="914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5A647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This objection focuses on the country of origin, not on the financial mechanism: disciplined savings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rgbClr val="5A647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followed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5A647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rgbClr val="5A647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by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5A647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b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5A647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5A647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responsible credit.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6583679" y="1826689"/>
            <a:ext cx="2229729" cy="459311"/>
          </a:xfrm>
          <a:prstGeom prst="roundRect">
            <a:avLst/>
          </a:prstGeom>
          <a:solidFill>
            <a:srgbClr val="457D5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Reality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629400" y="2432304"/>
            <a:ext cx="4602480" cy="1249573"/>
          </a:xfrm>
          <a:prstGeom prst="rect">
            <a:avLst/>
          </a:prstGeom>
          <a:noFill/>
        </p:spPr>
        <p:txBody>
          <a:bodyPr wrap="square" lIns="36576" tIns="9144" rIns="36576" bIns="914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1637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Contractual savings for housing have been applied in different institutional forms across several markets.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629400" y="3858772"/>
            <a:ext cx="4645152" cy="1126462"/>
          </a:xfrm>
          <a:prstGeom prst="rect">
            <a:avLst/>
          </a:prstGeom>
          <a:noFill/>
        </p:spPr>
        <p:txBody>
          <a:bodyPr wrap="square" lIns="36576" tIns="9144" rIns="36576" bIns="914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5A647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value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rgbClr val="5A647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proposition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5A647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5A647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 institutional discipline: purpose-bound saving, transparent rules, supervision and</a:t>
            </a:r>
            <a:b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5A647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5A647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</a:t>
            </a:r>
            <a:r>
              <a:rPr kumimoji="0" b="0" i="0" u="none" strike="noStrike" kern="1200" cap="none" spc="0" normalizeH="0" baseline="0" noProof="0" dirty="0" err="1">
                <a:ln>
                  <a:noFill/>
                </a:ln>
                <a:solidFill>
                  <a:srgbClr val="5A647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onsumer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5A647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protection.</a:t>
            </a:r>
          </a:p>
        </p:txBody>
      </p:sp>
      <p:cxnSp>
        <p:nvCxnSpPr>
          <p:cNvPr id="77" name="Connector 76"/>
          <p:cNvCxnSpPr/>
          <p:nvPr/>
        </p:nvCxnSpPr>
        <p:spPr>
          <a:xfrm>
            <a:off x="5897880" y="3154680"/>
            <a:ext cx="411480" cy="0"/>
          </a:xfrm>
          <a:prstGeom prst="line">
            <a:avLst/>
          </a:prstGeom>
          <a:ln w="25400">
            <a:solidFill>
              <a:srgbClr val="1637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ounded Rectangle 77"/>
          <p:cNvSpPr/>
          <p:nvPr/>
        </p:nvSpPr>
        <p:spPr>
          <a:xfrm>
            <a:off x="960120" y="5574324"/>
            <a:ext cx="10314432" cy="950976"/>
          </a:xfrm>
          <a:prstGeom prst="roundRect">
            <a:avLst/>
          </a:prstGeom>
          <a:solidFill>
            <a:srgbClr val="163759"/>
          </a:solidFill>
          <a:ln w="15240">
            <a:solidFill>
              <a:srgbClr val="1637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4592" rIns="16459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Key question for Mongolia: Which safeguards make households mortgage-ready without creating hidden fiscal or banking-sector risks?</a:t>
            </a:r>
          </a:p>
        </p:txBody>
      </p:sp>
    </p:spTree>
    <p:extLst>
      <p:ext uri="{BB962C8B-B14F-4D97-AF65-F5344CB8AC3E}">
        <p14:creationId xmlns:p14="http://schemas.microsoft.com/office/powerpoint/2010/main" val="379395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A9BC3-2526-43F3-ADF7-B20DFF782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0">
            <a:extLst>
              <a:ext uri="{FF2B5EF4-FFF2-40B4-BE49-F238E27FC236}">
                <a16:creationId xmlns:a16="http://schemas.microsoft.com/office/drawing/2014/main" id="{22C5FF45-4ED8-A39A-D49F-3B00DD5AFD37}"/>
              </a:ext>
            </a:extLst>
          </p:cNvPr>
          <p:cNvSpPr/>
          <p:nvPr/>
        </p:nvSpPr>
        <p:spPr>
          <a:xfrm>
            <a:off x="922239" y="-235973"/>
            <a:ext cx="9996131" cy="13350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63A63"/>
                </a:solidFill>
                <a:effectLst/>
                <a:uLnTx/>
                <a:uFillTx/>
                <a:latin typeface="Sparkasse Head"/>
                <a:ea typeface="+mn-ea"/>
                <a:cs typeface="+mn-cs"/>
              </a:rPr>
              <a:t>………</a:t>
            </a:r>
            <a:r>
              <a:rPr lang="en-US" sz="3200" b="1" dirty="0">
                <a:solidFill>
                  <a:srgbClr val="163A63"/>
                </a:solidFill>
                <a:latin typeface="Sparkasse Head"/>
              </a:rPr>
              <a:t>but a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63A63"/>
                </a:solidFill>
                <a:effectLst/>
                <a:uLnTx/>
                <a:uFillTx/>
                <a:latin typeface="Sparkasse Head"/>
                <a:ea typeface="+mn-ea"/>
                <a:cs typeface="+mn-cs"/>
              </a:rPr>
              <a:t>global phenomenon</a:t>
            </a:r>
            <a:r>
              <a:rPr lang="en-US" sz="3200" b="1" dirty="0">
                <a:solidFill>
                  <a:srgbClr val="163A63"/>
                </a:solidFill>
                <a:latin typeface="Sparkasse Head"/>
              </a:rPr>
              <a:t>!?!?!?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parkasse Head"/>
              <a:ea typeface="+mn-ea"/>
              <a:cs typeface="+mn-cs"/>
            </a:endParaRPr>
          </a:p>
        </p:txBody>
      </p:sp>
      <p:sp>
        <p:nvSpPr>
          <p:cNvPr id="92" name="Foliennummernplatzhalter 3">
            <a:extLst>
              <a:ext uri="{FF2B5EF4-FFF2-40B4-BE49-F238E27FC236}">
                <a16:creationId xmlns:a16="http://schemas.microsoft.com/office/drawing/2014/main" id="{08839342-DC57-E871-7EE2-8CC266233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3300" y="6406750"/>
            <a:ext cx="611575" cy="18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716AE-B1C6-41F5-8EFD-31941EDB35D4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parkasse Rg" panose="020B05040506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arkasse Rg" panose="020B0504050602020204" pitchFamily="34" charset="0"/>
              <a:ea typeface="+mn-ea"/>
              <a:cs typeface="+mn-cs"/>
            </a:endParaRPr>
          </a:p>
        </p:txBody>
      </p:sp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CC6DE350-9420-6B16-3A31-3C918DD617E7}"/>
              </a:ext>
            </a:extLst>
          </p:cNvPr>
          <p:cNvSpPr/>
          <p:nvPr/>
        </p:nvSpPr>
        <p:spPr>
          <a:xfrm>
            <a:off x="7995513" y="2370124"/>
            <a:ext cx="444398" cy="358444"/>
          </a:xfrm>
          <a:custGeom>
            <a:avLst/>
            <a:gdLst>
              <a:gd name="csX0" fmla="*/ 435255 w 444398"/>
              <a:gd name="csY0" fmla="*/ 41453 h 358444"/>
              <a:gd name="csX1" fmla="*/ 444399 w 444398"/>
              <a:gd name="csY1" fmla="*/ 52426 h 358444"/>
              <a:gd name="csX2" fmla="*/ 426720 w 444398"/>
              <a:gd name="csY2" fmla="*/ 57302 h 358444"/>
              <a:gd name="csX3" fmla="*/ 412089 w 444398"/>
              <a:gd name="csY3" fmla="*/ 64008 h 358444"/>
              <a:gd name="csX4" fmla="*/ 376124 w 444398"/>
              <a:gd name="csY4" fmla="*/ 68885 h 358444"/>
              <a:gd name="csX5" fmla="*/ 343815 w 444398"/>
              <a:gd name="csY5" fmla="*/ 76810 h 358444"/>
              <a:gd name="csX6" fmla="*/ 329184 w 444398"/>
              <a:gd name="csY6" fmla="*/ 93878 h 358444"/>
              <a:gd name="csX7" fmla="*/ 340767 w 444398"/>
              <a:gd name="csY7" fmla="*/ 110338 h 358444"/>
              <a:gd name="csX8" fmla="*/ 349301 w 444398"/>
              <a:gd name="csY8" fmla="*/ 129845 h 358444"/>
              <a:gd name="csX9" fmla="*/ 337109 w 444398"/>
              <a:gd name="csY9" fmla="*/ 146304 h 358444"/>
              <a:gd name="csX10" fmla="*/ 341985 w 444398"/>
              <a:gd name="csY10" fmla="*/ 161544 h 358444"/>
              <a:gd name="csX11" fmla="*/ 336500 w 444398"/>
              <a:gd name="csY11" fmla="*/ 175565 h 358444"/>
              <a:gd name="csX12" fmla="*/ 304800 w 444398"/>
              <a:gd name="csY12" fmla="*/ 174346 h 358444"/>
              <a:gd name="csX13" fmla="*/ 323697 w 444398"/>
              <a:gd name="csY13" fmla="*/ 199949 h 358444"/>
              <a:gd name="csX14" fmla="*/ 304800 w 444398"/>
              <a:gd name="csY14" fmla="*/ 210312 h 358444"/>
              <a:gd name="csX15" fmla="*/ 296265 w 444398"/>
              <a:gd name="csY15" fmla="*/ 233477 h 358444"/>
              <a:gd name="csX16" fmla="*/ 302972 w 444398"/>
              <a:gd name="csY16" fmla="*/ 257251 h 358444"/>
              <a:gd name="csX17" fmla="*/ 291999 w 444398"/>
              <a:gd name="csY17" fmla="*/ 268224 h 358444"/>
              <a:gd name="csX18" fmla="*/ 279197 w 444398"/>
              <a:gd name="csY18" fmla="*/ 264566 h 358444"/>
              <a:gd name="csX19" fmla="*/ 254813 w 444398"/>
              <a:gd name="csY19" fmla="*/ 270053 h 358444"/>
              <a:gd name="csX20" fmla="*/ 253593 w 444398"/>
              <a:gd name="csY20" fmla="*/ 280416 h 358444"/>
              <a:gd name="csX21" fmla="*/ 228600 w 444398"/>
              <a:gd name="csY21" fmla="*/ 280416 h 358444"/>
              <a:gd name="csX22" fmla="*/ 214580 w 444398"/>
              <a:gd name="csY22" fmla="*/ 302971 h 358444"/>
              <a:gd name="csX23" fmla="*/ 219456 w 444398"/>
              <a:gd name="csY23" fmla="*/ 335890 h 358444"/>
              <a:gd name="csX24" fmla="*/ 179223 w 444398"/>
              <a:gd name="csY24" fmla="*/ 352349 h 358444"/>
              <a:gd name="csX25" fmla="*/ 155448 w 444398"/>
              <a:gd name="csY25" fmla="*/ 348691 h 358444"/>
              <a:gd name="csX26" fmla="*/ 149961 w 444398"/>
              <a:gd name="csY26" fmla="*/ 357226 h 358444"/>
              <a:gd name="csX27" fmla="*/ 129236 w 444398"/>
              <a:gd name="csY27" fmla="*/ 352349 h 358444"/>
              <a:gd name="csX28" fmla="*/ 96927 w 444398"/>
              <a:gd name="csY28" fmla="*/ 358445 h 358444"/>
              <a:gd name="csX29" fmla="*/ 38405 w 444398"/>
              <a:gd name="csY29" fmla="*/ 338328 h 358444"/>
              <a:gd name="csX30" fmla="*/ 62180 w 444398"/>
              <a:gd name="csY30" fmla="*/ 302971 h 358444"/>
              <a:gd name="csX31" fmla="*/ 55473 w 444398"/>
              <a:gd name="csY31" fmla="*/ 277978 h 358444"/>
              <a:gd name="csX32" fmla="*/ 29261 w 444398"/>
              <a:gd name="csY32" fmla="*/ 271272 h 358444"/>
              <a:gd name="csX33" fmla="*/ 21945 w 444398"/>
              <a:gd name="csY33" fmla="*/ 246278 h 358444"/>
              <a:gd name="csX34" fmla="*/ 5487 w 444398"/>
              <a:gd name="csY34" fmla="*/ 215189 h 358444"/>
              <a:gd name="csX35" fmla="*/ 15240 w 444398"/>
              <a:gd name="csY35" fmla="*/ 193853 h 358444"/>
              <a:gd name="csX36" fmla="*/ 0 w 444398"/>
              <a:gd name="csY36" fmla="*/ 187757 h 358444"/>
              <a:gd name="csX37" fmla="*/ 3048 w 444398"/>
              <a:gd name="csY37" fmla="*/ 159106 h 358444"/>
              <a:gd name="csX38" fmla="*/ 6705 w 444398"/>
              <a:gd name="csY38" fmla="*/ 110338 h 358444"/>
              <a:gd name="csX39" fmla="*/ 42672 w 444398"/>
              <a:gd name="csY39" fmla="*/ 125578 h 358444"/>
              <a:gd name="csX40" fmla="*/ 66447 w 444398"/>
              <a:gd name="csY40" fmla="*/ 120091 h 358444"/>
              <a:gd name="csX41" fmla="*/ 68885 w 444398"/>
              <a:gd name="csY41" fmla="*/ 102413 h 358444"/>
              <a:gd name="csX42" fmla="*/ 93269 w 444398"/>
              <a:gd name="csY42" fmla="*/ 96926 h 358444"/>
              <a:gd name="csX43" fmla="*/ 109119 w 444398"/>
              <a:gd name="csY43" fmla="*/ 84734 h 358444"/>
              <a:gd name="csX44" fmla="*/ 107900 w 444398"/>
              <a:gd name="csY44" fmla="*/ 53645 h 358444"/>
              <a:gd name="csX45" fmla="*/ 133503 w 444398"/>
              <a:gd name="csY45" fmla="*/ 45720 h 358444"/>
              <a:gd name="csX46" fmla="*/ 135332 w 444398"/>
              <a:gd name="csY46" fmla="*/ 32309 h 358444"/>
              <a:gd name="csX47" fmla="*/ 153009 w 444398"/>
              <a:gd name="csY47" fmla="*/ 42672 h 358444"/>
              <a:gd name="csX48" fmla="*/ 162764 w 444398"/>
              <a:gd name="csY48" fmla="*/ 43891 h 358444"/>
              <a:gd name="csX49" fmla="*/ 181052 w 444398"/>
              <a:gd name="csY49" fmla="*/ 43891 h 358444"/>
              <a:gd name="csX50" fmla="*/ 207264 w 444398"/>
              <a:gd name="csY50" fmla="*/ 52426 h 358444"/>
              <a:gd name="csX51" fmla="*/ 218237 w 444398"/>
              <a:gd name="csY51" fmla="*/ 56693 h 358444"/>
              <a:gd name="csX52" fmla="*/ 238964 w 444398"/>
              <a:gd name="csY52" fmla="*/ 44501 h 358444"/>
              <a:gd name="csX53" fmla="*/ 251765 w 444398"/>
              <a:gd name="csY53" fmla="*/ 51816 h 358444"/>
              <a:gd name="csX54" fmla="*/ 257252 w 444398"/>
              <a:gd name="csY54" fmla="*/ 34138 h 358444"/>
              <a:gd name="csX55" fmla="*/ 276759 w 444398"/>
              <a:gd name="csY55" fmla="*/ 34747 h 358444"/>
              <a:gd name="csX56" fmla="*/ 280416 w 444398"/>
              <a:gd name="csY56" fmla="*/ 29261 h 358444"/>
              <a:gd name="csX57" fmla="*/ 279197 w 444398"/>
              <a:gd name="csY57" fmla="*/ 13411 h 358444"/>
              <a:gd name="csX58" fmla="*/ 289560 w 444398"/>
              <a:gd name="csY58" fmla="*/ 0 h 358444"/>
              <a:gd name="csX59" fmla="*/ 309677 w 444398"/>
              <a:gd name="csY59" fmla="*/ 8534 h 358444"/>
              <a:gd name="csX60" fmla="*/ 309068 w 444398"/>
              <a:gd name="csY60" fmla="*/ 20726 h 358444"/>
              <a:gd name="csX61" fmla="*/ 319431 w 444398"/>
              <a:gd name="csY61" fmla="*/ 22555 h 358444"/>
              <a:gd name="csX62" fmla="*/ 324917 w 444398"/>
              <a:gd name="csY62" fmla="*/ 55474 h 358444"/>
              <a:gd name="csX63" fmla="*/ 341376 w 444398"/>
              <a:gd name="csY63" fmla="*/ 68275 h 358444"/>
              <a:gd name="csX64" fmla="*/ 350520 w 444398"/>
              <a:gd name="csY64" fmla="*/ 59741 h 358444"/>
              <a:gd name="csX65" fmla="*/ 363932 w 444398"/>
              <a:gd name="csY65" fmla="*/ 56083 h 358444"/>
              <a:gd name="csX66" fmla="*/ 379172 w 444398"/>
              <a:gd name="csY66" fmla="*/ 38405 h 358444"/>
              <a:gd name="csX67" fmla="*/ 402336 w 444398"/>
              <a:gd name="csY67" fmla="*/ 41453 h 358444"/>
              <a:gd name="csX68" fmla="*/ 435255 w 444398"/>
              <a:gd name="csY68" fmla="*/ 41453 h 35844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</a:cxnLst>
            <a:rect l="l" t="t" r="r" b="b"/>
            <a:pathLst>
              <a:path w="444398" h="358444">
                <a:moveTo>
                  <a:pt x="435255" y="41453"/>
                </a:moveTo>
                <a:lnTo>
                  <a:pt x="444399" y="52426"/>
                </a:lnTo>
                <a:lnTo>
                  <a:pt x="426720" y="57302"/>
                </a:lnTo>
                <a:lnTo>
                  <a:pt x="412089" y="64008"/>
                </a:lnTo>
                <a:lnTo>
                  <a:pt x="376124" y="68885"/>
                </a:lnTo>
                <a:lnTo>
                  <a:pt x="343815" y="76810"/>
                </a:lnTo>
                <a:lnTo>
                  <a:pt x="329184" y="93878"/>
                </a:lnTo>
                <a:lnTo>
                  <a:pt x="340767" y="110338"/>
                </a:lnTo>
                <a:lnTo>
                  <a:pt x="349301" y="129845"/>
                </a:lnTo>
                <a:lnTo>
                  <a:pt x="337109" y="146304"/>
                </a:lnTo>
                <a:lnTo>
                  <a:pt x="341985" y="161544"/>
                </a:lnTo>
                <a:lnTo>
                  <a:pt x="336500" y="175565"/>
                </a:lnTo>
                <a:lnTo>
                  <a:pt x="304800" y="174346"/>
                </a:lnTo>
                <a:lnTo>
                  <a:pt x="323697" y="199949"/>
                </a:lnTo>
                <a:lnTo>
                  <a:pt x="304800" y="210312"/>
                </a:lnTo>
                <a:lnTo>
                  <a:pt x="296265" y="233477"/>
                </a:lnTo>
                <a:lnTo>
                  <a:pt x="302972" y="257251"/>
                </a:lnTo>
                <a:lnTo>
                  <a:pt x="291999" y="268224"/>
                </a:lnTo>
                <a:lnTo>
                  <a:pt x="279197" y="264566"/>
                </a:lnTo>
                <a:lnTo>
                  <a:pt x="254813" y="270053"/>
                </a:lnTo>
                <a:lnTo>
                  <a:pt x="253593" y="280416"/>
                </a:lnTo>
                <a:lnTo>
                  <a:pt x="228600" y="280416"/>
                </a:lnTo>
                <a:lnTo>
                  <a:pt x="214580" y="302971"/>
                </a:lnTo>
                <a:lnTo>
                  <a:pt x="219456" y="335890"/>
                </a:lnTo>
                <a:lnTo>
                  <a:pt x="179223" y="352349"/>
                </a:lnTo>
                <a:lnTo>
                  <a:pt x="155448" y="348691"/>
                </a:lnTo>
                <a:lnTo>
                  <a:pt x="149961" y="357226"/>
                </a:lnTo>
                <a:lnTo>
                  <a:pt x="129236" y="352349"/>
                </a:lnTo>
                <a:lnTo>
                  <a:pt x="96927" y="358445"/>
                </a:lnTo>
                <a:lnTo>
                  <a:pt x="38405" y="338328"/>
                </a:lnTo>
                <a:lnTo>
                  <a:pt x="62180" y="302971"/>
                </a:lnTo>
                <a:lnTo>
                  <a:pt x="55473" y="277978"/>
                </a:lnTo>
                <a:lnTo>
                  <a:pt x="29261" y="271272"/>
                </a:lnTo>
                <a:lnTo>
                  <a:pt x="21945" y="246278"/>
                </a:lnTo>
                <a:lnTo>
                  <a:pt x="5487" y="215189"/>
                </a:lnTo>
                <a:lnTo>
                  <a:pt x="15240" y="193853"/>
                </a:lnTo>
                <a:lnTo>
                  <a:pt x="0" y="187757"/>
                </a:lnTo>
                <a:lnTo>
                  <a:pt x="3048" y="159106"/>
                </a:lnTo>
                <a:lnTo>
                  <a:pt x="6705" y="110338"/>
                </a:lnTo>
                <a:lnTo>
                  <a:pt x="42672" y="125578"/>
                </a:lnTo>
                <a:lnTo>
                  <a:pt x="66447" y="120091"/>
                </a:lnTo>
                <a:lnTo>
                  <a:pt x="68885" y="102413"/>
                </a:lnTo>
                <a:lnTo>
                  <a:pt x="93269" y="96926"/>
                </a:lnTo>
                <a:lnTo>
                  <a:pt x="109119" y="84734"/>
                </a:lnTo>
                <a:lnTo>
                  <a:pt x="107900" y="53645"/>
                </a:lnTo>
                <a:lnTo>
                  <a:pt x="133503" y="45720"/>
                </a:lnTo>
                <a:lnTo>
                  <a:pt x="135332" y="32309"/>
                </a:lnTo>
                <a:lnTo>
                  <a:pt x="153009" y="42672"/>
                </a:lnTo>
                <a:lnTo>
                  <a:pt x="162764" y="43891"/>
                </a:lnTo>
                <a:lnTo>
                  <a:pt x="181052" y="43891"/>
                </a:lnTo>
                <a:lnTo>
                  <a:pt x="207264" y="52426"/>
                </a:lnTo>
                <a:lnTo>
                  <a:pt x="218237" y="56693"/>
                </a:lnTo>
                <a:lnTo>
                  <a:pt x="238964" y="44501"/>
                </a:lnTo>
                <a:lnTo>
                  <a:pt x="251765" y="51816"/>
                </a:lnTo>
                <a:lnTo>
                  <a:pt x="257252" y="34138"/>
                </a:lnTo>
                <a:lnTo>
                  <a:pt x="276759" y="34747"/>
                </a:lnTo>
                <a:lnTo>
                  <a:pt x="280416" y="29261"/>
                </a:lnTo>
                <a:lnTo>
                  <a:pt x="279197" y="13411"/>
                </a:lnTo>
                <a:lnTo>
                  <a:pt x="289560" y="0"/>
                </a:lnTo>
                <a:lnTo>
                  <a:pt x="309677" y="8534"/>
                </a:lnTo>
                <a:lnTo>
                  <a:pt x="309068" y="20726"/>
                </a:lnTo>
                <a:lnTo>
                  <a:pt x="319431" y="22555"/>
                </a:lnTo>
                <a:lnTo>
                  <a:pt x="324917" y="55474"/>
                </a:lnTo>
                <a:lnTo>
                  <a:pt x="341376" y="68275"/>
                </a:lnTo>
                <a:lnTo>
                  <a:pt x="350520" y="59741"/>
                </a:lnTo>
                <a:lnTo>
                  <a:pt x="363932" y="56083"/>
                </a:lnTo>
                <a:lnTo>
                  <a:pt x="379172" y="38405"/>
                </a:lnTo>
                <a:lnTo>
                  <a:pt x="402336" y="41453"/>
                </a:lnTo>
                <a:lnTo>
                  <a:pt x="435255" y="41453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0D803315-20B8-EE02-C385-84361AE1DF15}"/>
              </a:ext>
            </a:extLst>
          </p:cNvPr>
          <p:cNvSpPr/>
          <p:nvPr/>
        </p:nvSpPr>
        <p:spPr>
          <a:xfrm>
            <a:off x="6409944" y="4105656"/>
            <a:ext cx="429768" cy="471830"/>
          </a:xfrm>
          <a:custGeom>
            <a:avLst/>
            <a:gdLst>
              <a:gd name="csX0" fmla="*/ 424891 w 429768"/>
              <a:gd name="csY0" fmla="*/ 198120 h 471830"/>
              <a:gd name="csX1" fmla="*/ 428549 w 429768"/>
              <a:gd name="csY1" fmla="*/ 210312 h 471830"/>
              <a:gd name="csX2" fmla="*/ 424281 w 429768"/>
              <a:gd name="csY2" fmla="*/ 229209 h 471830"/>
              <a:gd name="csX3" fmla="*/ 429768 w 429768"/>
              <a:gd name="csY3" fmla="*/ 247497 h 471830"/>
              <a:gd name="csX4" fmla="*/ 424281 w 429768"/>
              <a:gd name="csY4" fmla="*/ 262128 h 471830"/>
              <a:gd name="csX5" fmla="*/ 426720 w 429768"/>
              <a:gd name="csY5" fmla="*/ 275539 h 471830"/>
              <a:gd name="csX6" fmla="*/ 355397 w 429768"/>
              <a:gd name="csY6" fmla="*/ 274929 h 471830"/>
              <a:gd name="csX7" fmla="*/ 350520 w 429768"/>
              <a:gd name="csY7" fmla="*/ 399897 h 471830"/>
              <a:gd name="csX8" fmla="*/ 372465 w 429768"/>
              <a:gd name="csY8" fmla="*/ 431597 h 471830"/>
              <a:gd name="csX9" fmla="*/ 394411 w 429768"/>
              <a:gd name="csY9" fmla="*/ 455981 h 471830"/>
              <a:gd name="csX10" fmla="*/ 331013 w 429768"/>
              <a:gd name="csY10" fmla="*/ 471831 h 471830"/>
              <a:gd name="csX11" fmla="*/ 248717 w 429768"/>
              <a:gd name="csY11" fmla="*/ 466344 h 471830"/>
              <a:gd name="csX12" fmla="*/ 225552 w 429768"/>
              <a:gd name="csY12" fmla="*/ 448056 h 471830"/>
              <a:gd name="csX13" fmla="*/ 87173 w 429768"/>
              <a:gd name="csY13" fmla="*/ 449275 h 471830"/>
              <a:gd name="csX14" fmla="*/ 82296 w 429768"/>
              <a:gd name="csY14" fmla="*/ 452323 h 471830"/>
              <a:gd name="csX15" fmla="*/ 62179 w 429768"/>
              <a:gd name="csY15" fmla="*/ 434645 h 471830"/>
              <a:gd name="csX16" fmla="*/ 40233 w 429768"/>
              <a:gd name="csY16" fmla="*/ 433425 h 471830"/>
              <a:gd name="csX17" fmla="*/ 19507 w 429768"/>
              <a:gd name="csY17" fmla="*/ 440131 h 471830"/>
              <a:gd name="csX18" fmla="*/ 3048 w 429768"/>
              <a:gd name="csY18" fmla="*/ 447447 h 471830"/>
              <a:gd name="csX19" fmla="*/ 0 w 429768"/>
              <a:gd name="csY19" fmla="*/ 423063 h 471830"/>
              <a:gd name="csX20" fmla="*/ 5487 w 429768"/>
              <a:gd name="csY20" fmla="*/ 388315 h 471830"/>
              <a:gd name="csX21" fmla="*/ 17679 w 429768"/>
              <a:gd name="csY21" fmla="*/ 352349 h 471830"/>
              <a:gd name="csX22" fmla="*/ 19507 w 429768"/>
              <a:gd name="csY22" fmla="*/ 335889 h 471830"/>
              <a:gd name="csX23" fmla="*/ 31089 w 429768"/>
              <a:gd name="csY23" fmla="*/ 300533 h 471830"/>
              <a:gd name="csX24" fmla="*/ 39624 w 429768"/>
              <a:gd name="csY24" fmla="*/ 284683 h 471830"/>
              <a:gd name="csX25" fmla="*/ 59741 w 429768"/>
              <a:gd name="csY25" fmla="*/ 259080 h 471830"/>
              <a:gd name="csX26" fmla="*/ 71323 w 429768"/>
              <a:gd name="csY26" fmla="*/ 241401 h 471830"/>
              <a:gd name="csX27" fmla="*/ 74981 w 429768"/>
              <a:gd name="csY27" fmla="*/ 212751 h 471830"/>
              <a:gd name="csX28" fmla="*/ 73152 w 429768"/>
              <a:gd name="csY28" fmla="*/ 190195 h 471830"/>
              <a:gd name="csX29" fmla="*/ 63399 w 429768"/>
              <a:gd name="csY29" fmla="*/ 176175 h 471830"/>
              <a:gd name="csX30" fmla="*/ 54255 w 429768"/>
              <a:gd name="csY30" fmla="*/ 152400 h 471830"/>
              <a:gd name="csX31" fmla="*/ 46329 w 429768"/>
              <a:gd name="csY31" fmla="*/ 129235 h 471830"/>
              <a:gd name="csX32" fmla="*/ 48159 w 429768"/>
              <a:gd name="csY32" fmla="*/ 120701 h 471830"/>
              <a:gd name="csX33" fmla="*/ 58521 w 429768"/>
              <a:gd name="csY33" fmla="*/ 105461 h 471830"/>
              <a:gd name="csX34" fmla="*/ 48768 w 429768"/>
              <a:gd name="csY34" fmla="*/ 67665 h 471830"/>
              <a:gd name="csX35" fmla="*/ 41453 w 429768"/>
              <a:gd name="csY35" fmla="*/ 41453 h 471830"/>
              <a:gd name="csX36" fmla="*/ 24384 w 429768"/>
              <a:gd name="csY36" fmla="*/ 16459 h 471830"/>
              <a:gd name="csX37" fmla="*/ 28041 w 429768"/>
              <a:gd name="csY37" fmla="*/ 9144 h 471830"/>
              <a:gd name="csX38" fmla="*/ 42063 w 429768"/>
              <a:gd name="csY38" fmla="*/ 3657 h 471830"/>
              <a:gd name="csX39" fmla="*/ 52425 w 429768"/>
              <a:gd name="csY39" fmla="*/ 4267 h 471830"/>
              <a:gd name="csX40" fmla="*/ 64617 w 429768"/>
              <a:gd name="csY40" fmla="*/ 0 h 471830"/>
              <a:gd name="csX41" fmla="*/ 166421 w 429768"/>
              <a:gd name="csY41" fmla="*/ 609 h 471830"/>
              <a:gd name="csX42" fmla="*/ 174345 w 429768"/>
              <a:gd name="csY42" fmla="*/ 29261 h 471830"/>
              <a:gd name="csX43" fmla="*/ 184099 w 429768"/>
              <a:gd name="csY43" fmla="*/ 53035 h 471830"/>
              <a:gd name="csX44" fmla="*/ 192024 w 429768"/>
              <a:gd name="csY44" fmla="*/ 65837 h 471830"/>
              <a:gd name="csX45" fmla="*/ 204825 w 429768"/>
              <a:gd name="csY45" fmla="*/ 85953 h 471830"/>
              <a:gd name="csX46" fmla="*/ 227991 w 429768"/>
              <a:gd name="csY46" fmla="*/ 82905 h 471830"/>
              <a:gd name="csX47" fmla="*/ 238963 w 429768"/>
              <a:gd name="csY47" fmla="*/ 77419 h 471830"/>
              <a:gd name="csX48" fmla="*/ 257861 w 429768"/>
              <a:gd name="csY48" fmla="*/ 82905 h 471830"/>
              <a:gd name="csX49" fmla="*/ 263347 w 429768"/>
              <a:gd name="csY49" fmla="*/ 73152 h 471830"/>
              <a:gd name="csX50" fmla="*/ 272491 w 429768"/>
              <a:gd name="csY50" fmla="*/ 50597 h 471830"/>
              <a:gd name="csX51" fmla="*/ 293827 w 429768"/>
              <a:gd name="csY51" fmla="*/ 48768 h 471830"/>
              <a:gd name="csX52" fmla="*/ 295656 w 429768"/>
              <a:gd name="csY52" fmla="*/ 42063 h 471830"/>
              <a:gd name="csX53" fmla="*/ 313335 w 429768"/>
              <a:gd name="csY53" fmla="*/ 42063 h 471830"/>
              <a:gd name="csX54" fmla="*/ 310287 w 429768"/>
              <a:gd name="csY54" fmla="*/ 56083 h 471830"/>
              <a:gd name="csX55" fmla="*/ 351739 w 429768"/>
              <a:gd name="csY55" fmla="*/ 55473 h 471830"/>
              <a:gd name="csX56" fmla="*/ 352349 w 429768"/>
              <a:gd name="csY56" fmla="*/ 80467 h 471830"/>
              <a:gd name="csX57" fmla="*/ 359055 w 429768"/>
              <a:gd name="csY57" fmla="*/ 95097 h 471830"/>
              <a:gd name="csX58" fmla="*/ 353568 w 429768"/>
              <a:gd name="csY58" fmla="*/ 118872 h 471830"/>
              <a:gd name="csX59" fmla="*/ 356007 w 429768"/>
              <a:gd name="csY59" fmla="*/ 143256 h 471830"/>
              <a:gd name="csX60" fmla="*/ 366979 w 429768"/>
              <a:gd name="csY60" fmla="*/ 157887 h 471830"/>
              <a:gd name="csX61" fmla="*/ 364541 w 429768"/>
              <a:gd name="csY61" fmla="*/ 204216 h 471830"/>
              <a:gd name="csX62" fmla="*/ 373075 w 429768"/>
              <a:gd name="csY62" fmla="*/ 200559 h 471830"/>
              <a:gd name="csX63" fmla="*/ 387705 w 429768"/>
              <a:gd name="csY63" fmla="*/ 201777 h 471830"/>
              <a:gd name="csX64" fmla="*/ 409041 w 429768"/>
              <a:gd name="csY64" fmla="*/ 195681 h 471830"/>
              <a:gd name="csX65" fmla="*/ 424891 w 429768"/>
              <a:gd name="csY65" fmla="*/ 198120 h 47183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</a:cxnLst>
            <a:rect l="l" t="t" r="r" b="b"/>
            <a:pathLst>
              <a:path w="429768" h="471830">
                <a:moveTo>
                  <a:pt x="424891" y="198120"/>
                </a:moveTo>
                <a:lnTo>
                  <a:pt x="428549" y="210312"/>
                </a:lnTo>
                <a:lnTo>
                  <a:pt x="424281" y="229209"/>
                </a:lnTo>
                <a:lnTo>
                  <a:pt x="429768" y="247497"/>
                </a:lnTo>
                <a:lnTo>
                  <a:pt x="424281" y="262128"/>
                </a:lnTo>
                <a:lnTo>
                  <a:pt x="426720" y="275539"/>
                </a:lnTo>
                <a:lnTo>
                  <a:pt x="355397" y="274929"/>
                </a:lnTo>
                <a:lnTo>
                  <a:pt x="350520" y="399897"/>
                </a:lnTo>
                <a:lnTo>
                  <a:pt x="372465" y="431597"/>
                </a:lnTo>
                <a:lnTo>
                  <a:pt x="394411" y="455981"/>
                </a:lnTo>
                <a:lnTo>
                  <a:pt x="331013" y="471831"/>
                </a:lnTo>
                <a:lnTo>
                  <a:pt x="248717" y="466344"/>
                </a:lnTo>
                <a:lnTo>
                  <a:pt x="225552" y="448056"/>
                </a:lnTo>
                <a:lnTo>
                  <a:pt x="87173" y="449275"/>
                </a:lnTo>
                <a:lnTo>
                  <a:pt x="82296" y="452323"/>
                </a:lnTo>
                <a:lnTo>
                  <a:pt x="62179" y="434645"/>
                </a:lnTo>
                <a:lnTo>
                  <a:pt x="40233" y="433425"/>
                </a:lnTo>
                <a:lnTo>
                  <a:pt x="19507" y="440131"/>
                </a:lnTo>
                <a:lnTo>
                  <a:pt x="3048" y="447447"/>
                </a:lnTo>
                <a:lnTo>
                  <a:pt x="0" y="423063"/>
                </a:lnTo>
                <a:lnTo>
                  <a:pt x="5487" y="388315"/>
                </a:lnTo>
                <a:lnTo>
                  <a:pt x="17679" y="352349"/>
                </a:lnTo>
                <a:lnTo>
                  <a:pt x="19507" y="335889"/>
                </a:lnTo>
                <a:lnTo>
                  <a:pt x="31089" y="300533"/>
                </a:lnTo>
                <a:lnTo>
                  <a:pt x="39624" y="284683"/>
                </a:lnTo>
                <a:lnTo>
                  <a:pt x="59741" y="259080"/>
                </a:lnTo>
                <a:lnTo>
                  <a:pt x="71323" y="241401"/>
                </a:lnTo>
                <a:lnTo>
                  <a:pt x="74981" y="212751"/>
                </a:lnTo>
                <a:lnTo>
                  <a:pt x="73152" y="190195"/>
                </a:lnTo>
                <a:lnTo>
                  <a:pt x="63399" y="176175"/>
                </a:lnTo>
                <a:lnTo>
                  <a:pt x="54255" y="152400"/>
                </a:lnTo>
                <a:lnTo>
                  <a:pt x="46329" y="129235"/>
                </a:lnTo>
                <a:lnTo>
                  <a:pt x="48159" y="120701"/>
                </a:lnTo>
                <a:lnTo>
                  <a:pt x="58521" y="105461"/>
                </a:lnTo>
                <a:lnTo>
                  <a:pt x="48768" y="67665"/>
                </a:lnTo>
                <a:lnTo>
                  <a:pt x="41453" y="41453"/>
                </a:lnTo>
                <a:lnTo>
                  <a:pt x="24384" y="16459"/>
                </a:lnTo>
                <a:lnTo>
                  <a:pt x="28041" y="9144"/>
                </a:lnTo>
                <a:lnTo>
                  <a:pt x="42063" y="3657"/>
                </a:lnTo>
                <a:lnTo>
                  <a:pt x="52425" y="4267"/>
                </a:lnTo>
                <a:lnTo>
                  <a:pt x="64617" y="0"/>
                </a:lnTo>
                <a:lnTo>
                  <a:pt x="166421" y="609"/>
                </a:lnTo>
                <a:lnTo>
                  <a:pt x="174345" y="29261"/>
                </a:lnTo>
                <a:lnTo>
                  <a:pt x="184099" y="53035"/>
                </a:lnTo>
                <a:lnTo>
                  <a:pt x="192024" y="65837"/>
                </a:lnTo>
                <a:lnTo>
                  <a:pt x="204825" y="85953"/>
                </a:lnTo>
                <a:lnTo>
                  <a:pt x="227991" y="82905"/>
                </a:lnTo>
                <a:lnTo>
                  <a:pt x="238963" y="77419"/>
                </a:lnTo>
                <a:lnTo>
                  <a:pt x="257861" y="82905"/>
                </a:lnTo>
                <a:lnTo>
                  <a:pt x="263347" y="73152"/>
                </a:lnTo>
                <a:lnTo>
                  <a:pt x="272491" y="50597"/>
                </a:lnTo>
                <a:lnTo>
                  <a:pt x="293827" y="48768"/>
                </a:lnTo>
                <a:lnTo>
                  <a:pt x="295656" y="42063"/>
                </a:lnTo>
                <a:lnTo>
                  <a:pt x="313335" y="42063"/>
                </a:lnTo>
                <a:lnTo>
                  <a:pt x="310287" y="56083"/>
                </a:lnTo>
                <a:lnTo>
                  <a:pt x="351739" y="55473"/>
                </a:lnTo>
                <a:lnTo>
                  <a:pt x="352349" y="80467"/>
                </a:lnTo>
                <a:lnTo>
                  <a:pt x="359055" y="95097"/>
                </a:lnTo>
                <a:lnTo>
                  <a:pt x="353568" y="118872"/>
                </a:lnTo>
                <a:lnTo>
                  <a:pt x="356007" y="143256"/>
                </a:lnTo>
                <a:lnTo>
                  <a:pt x="366979" y="157887"/>
                </a:lnTo>
                <a:lnTo>
                  <a:pt x="364541" y="204216"/>
                </a:lnTo>
                <a:lnTo>
                  <a:pt x="373075" y="200559"/>
                </a:lnTo>
                <a:lnTo>
                  <a:pt x="387705" y="201777"/>
                </a:lnTo>
                <a:lnTo>
                  <a:pt x="409041" y="195681"/>
                </a:lnTo>
                <a:lnTo>
                  <a:pt x="424891" y="19812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4817173D-AA1A-E89F-1C54-2F46F1599B2A}"/>
              </a:ext>
            </a:extLst>
          </p:cNvPr>
          <p:cNvSpPr/>
          <p:nvPr/>
        </p:nvSpPr>
        <p:spPr>
          <a:xfrm>
            <a:off x="6423965" y="4049572"/>
            <a:ext cx="37185" cy="53035"/>
          </a:xfrm>
          <a:custGeom>
            <a:avLst/>
            <a:gdLst>
              <a:gd name="csX0" fmla="*/ 9144 w 37185"/>
              <a:gd name="csY0" fmla="*/ 53035 h 53035"/>
              <a:gd name="csX1" fmla="*/ 0 w 37185"/>
              <a:gd name="csY1" fmla="*/ 23775 h 53035"/>
              <a:gd name="csX2" fmla="*/ 14020 w 37185"/>
              <a:gd name="csY2" fmla="*/ 6706 h 53035"/>
              <a:gd name="csX3" fmla="*/ 24384 w 37185"/>
              <a:gd name="csY3" fmla="*/ 0 h 53035"/>
              <a:gd name="csX4" fmla="*/ 37185 w 37185"/>
              <a:gd name="csY4" fmla="*/ 13411 h 53035"/>
              <a:gd name="csX5" fmla="*/ 24993 w 37185"/>
              <a:gd name="csY5" fmla="*/ 21946 h 53035"/>
              <a:gd name="csX6" fmla="*/ 18897 w 37185"/>
              <a:gd name="csY6" fmla="*/ 31699 h 53035"/>
              <a:gd name="csX7" fmla="*/ 17678 w 37185"/>
              <a:gd name="csY7" fmla="*/ 48768 h 53035"/>
              <a:gd name="csX8" fmla="*/ 9144 w 37185"/>
              <a:gd name="csY8" fmla="*/ 53035 h 5303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7185" h="53035">
                <a:moveTo>
                  <a:pt x="9144" y="53035"/>
                </a:moveTo>
                <a:lnTo>
                  <a:pt x="0" y="23775"/>
                </a:lnTo>
                <a:lnTo>
                  <a:pt x="14020" y="6706"/>
                </a:lnTo>
                <a:lnTo>
                  <a:pt x="24384" y="0"/>
                </a:lnTo>
                <a:lnTo>
                  <a:pt x="37185" y="13411"/>
                </a:lnTo>
                <a:lnTo>
                  <a:pt x="24993" y="21946"/>
                </a:lnTo>
                <a:lnTo>
                  <a:pt x="18897" y="31699"/>
                </a:lnTo>
                <a:lnTo>
                  <a:pt x="17678" y="48768"/>
                </a:lnTo>
                <a:lnTo>
                  <a:pt x="9144" y="53035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E4BBBD3D-7234-0BC9-E81C-63B227D41D56}"/>
              </a:ext>
            </a:extLst>
          </p:cNvPr>
          <p:cNvSpPr/>
          <p:nvPr/>
        </p:nvSpPr>
        <p:spPr>
          <a:xfrm>
            <a:off x="6620865" y="2206752"/>
            <a:ext cx="59131" cy="118872"/>
          </a:xfrm>
          <a:custGeom>
            <a:avLst/>
            <a:gdLst>
              <a:gd name="csX0" fmla="*/ 11583 w 59131"/>
              <a:gd name="csY0" fmla="*/ 0 h 118872"/>
              <a:gd name="csX1" fmla="*/ 14021 w 59131"/>
              <a:gd name="csY1" fmla="*/ 7315 h 118872"/>
              <a:gd name="csX2" fmla="*/ 22556 w 59131"/>
              <a:gd name="csY2" fmla="*/ 3658 h 118872"/>
              <a:gd name="csX3" fmla="*/ 29871 w 59131"/>
              <a:gd name="csY3" fmla="*/ 14021 h 118872"/>
              <a:gd name="csX4" fmla="*/ 37796 w 59131"/>
              <a:gd name="csY4" fmla="*/ 18288 h 118872"/>
              <a:gd name="csX5" fmla="*/ 41453 w 59131"/>
              <a:gd name="csY5" fmla="*/ 32309 h 118872"/>
              <a:gd name="csX6" fmla="*/ 38405 w 59131"/>
              <a:gd name="csY6" fmla="*/ 45720 h 118872"/>
              <a:gd name="csX7" fmla="*/ 44501 w 59131"/>
              <a:gd name="csY7" fmla="*/ 62179 h 118872"/>
              <a:gd name="csX8" fmla="*/ 58521 w 59131"/>
              <a:gd name="csY8" fmla="*/ 71323 h 118872"/>
              <a:gd name="csX9" fmla="*/ 59132 w 59131"/>
              <a:gd name="csY9" fmla="*/ 81686 h 118872"/>
              <a:gd name="csX10" fmla="*/ 48768 w 59131"/>
              <a:gd name="csY10" fmla="*/ 87173 h 118872"/>
              <a:gd name="csX11" fmla="*/ 48159 w 59131"/>
              <a:gd name="csY11" fmla="*/ 99974 h 118872"/>
              <a:gd name="csX12" fmla="*/ 34748 w 59131"/>
              <a:gd name="csY12" fmla="*/ 118872 h 118872"/>
              <a:gd name="csX13" fmla="*/ 29261 w 59131"/>
              <a:gd name="csY13" fmla="*/ 116434 h 118872"/>
              <a:gd name="csX14" fmla="*/ 28041 w 59131"/>
              <a:gd name="csY14" fmla="*/ 107899 h 118872"/>
              <a:gd name="csX15" fmla="*/ 9144 w 59131"/>
              <a:gd name="csY15" fmla="*/ 94488 h 118872"/>
              <a:gd name="csX16" fmla="*/ 4877 w 59131"/>
              <a:gd name="csY16" fmla="*/ 76200 h 118872"/>
              <a:gd name="csX17" fmla="*/ 5487 w 59131"/>
              <a:gd name="csY17" fmla="*/ 49378 h 118872"/>
              <a:gd name="csX18" fmla="*/ 8535 w 59131"/>
              <a:gd name="csY18" fmla="*/ 37795 h 118872"/>
              <a:gd name="csX19" fmla="*/ 3048 w 59131"/>
              <a:gd name="csY19" fmla="*/ 31699 h 118872"/>
              <a:gd name="csX20" fmla="*/ 0 w 59131"/>
              <a:gd name="csY20" fmla="*/ 18898 h 118872"/>
              <a:gd name="csX21" fmla="*/ 11583 w 59131"/>
              <a:gd name="csY21" fmla="*/ 0 h 11887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</a:cxnLst>
            <a:rect l="l" t="t" r="r" b="b"/>
            <a:pathLst>
              <a:path w="59131" h="118872">
                <a:moveTo>
                  <a:pt x="11583" y="0"/>
                </a:moveTo>
                <a:lnTo>
                  <a:pt x="14021" y="7315"/>
                </a:lnTo>
                <a:lnTo>
                  <a:pt x="22556" y="3658"/>
                </a:lnTo>
                <a:lnTo>
                  <a:pt x="29871" y="14021"/>
                </a:lnTo>
                <a:lnTo>
                  <a:pt x="37796" y="18288"/>
                </a:lnTo>
                <a:lnTo>
                  <a:pt x="41453" y="32309"/>
                </a:lnTo>
                <a:lnTo>
                  <a:pt x="38405" y="45720"/>
                </a:lnTo>
                <a:lnTo>
                  <a:pt x="44501" y="62179"/>
                </a:lnTo>
                <a:lnTo>
                  <a:pt x="58521" y="71323"/>
                </a:lnTo>
                <a:lnTo>
                  <a:pt x="59132" y="81686"/>
                </a:lnTo>
                <a:lnTo>
                  <a:pt x="48768" y="87173"/>
                </a:lnTo>
                <a:lnTo>
                  <a:pt x="48159" y="99974"/>
                </a:lnTo>
                <a:lnTo>
                  <a:pt x="34748" y="118872"/>
                </a:lnTo>
                <a:lnTo>
                  <a:pt x="29261" y="116434"/>
                </a:lnTo>
                <a:lnTo>
                  <a:pt x="28041" y="107899"/>
                </a:lnTo>
                <a:lnTo>
                  <a:pt x="9144" y="94488"/>
                </a:lnTo>
                <a:lnTo>
                  <a:pt x="4877" y="76200"/>
                </a:lnTo>
                <a:lnTo>
                  <a:pt x="5487" y="49378"/>
                </a:lnTo>
                <a:lnTo>
                  <a:pt x="8535" y="37795"/>
                </a:lnTo>
                <a:lnTo>
                  <a:pt x="3048" y="31699"/>
                </a:lnTo>
                <a:lnTo>
                  <a:pt x="0" y="18898"/>
                </a:lnTo>
                <a:lnTo>
                  <a:pt x="11583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15DF77C9-0B10-F04A-C594-B64E892551EF}"/>
              </a:ext>
            </a:extLst>
          </p:cNvPr>
          <p:cNvSpPr/>
          <p:nvPr/>
        </p:nvSpPr>
        <p:spPr>
          <a:xfrm>
            <a:off x="7750454" y="2855976"/>
            <a:ext cx="159105" cy="139598"/>
          </a:xfrm>
          <a:custGeom>
            <a:avLst/>
            <a:gdLst>
              <a:gd name="csX0" fmla="*/ 151180 w 159105"/>
              <a:gd name="csY0" fmla="*/ 13411 h 139598"/>
              <a:gd name="csX1" fmla="*/ 159105 w 159105"/>
              <a:gd name="csY1" fmla="*/ 44501 h 139598"/>
              <a:gd name="csX2" fmla="*/ 142036 w 159105"/>
              <a:gd name="csY2" fmla="*/ 44501 h 139598"/>
              <a:gd name="csX3" fmla="*/ 142036 w 159105"/>
              <a:gd name="csY3" fmla="*/ 70104 h 139598"/>
              <a:gd name="csX4" fmla="*/ 148743 w 159105"/>
              <a:gd name="csY4" fmla="*/ 75590 h 139598"/>
              <a:gd name="csX5" fmla="*/ 134112 w 159105"/>
              <a:gd name="csY5" fmla="*/ 83515 h 139598"/>
              <a:gd name="csX6" fmla="*/ 135331 w 159105"/>
              <a:gd name="csY6" fmla="*/ 99365 h 139598"/>
              <a:gd name="csX7" fmla="*/ 127407 w 159105"/>
              <a:gd name="csY7" fmla="*/ 115214 h 139598"/>
              <a:gd name="csX8" fmla="*/ 127407 w 159105"/>
              <a:gd name="csY8" fmla="*/ 131064 h 139598"/>
              <a:gd name="csX9" fmla="*/ 121311 w 159105"/>
              <a:gd name="csY9" fmla="*/ 139598 h 139598"/>
              <a:gd name="csX10" fmla="*/ 18288 w 159105"/>
              <a:gd name="csY10" fmla="*/ 120091 h 139598"/>
              <a:gd name="csX11" fmla="*/ 1828 w 159105"/>
              <a:gd name="csY11" fmla="*/ 79858 h 139598"/>
              <a:gd name="csX12" fmla="*/ 0 w 159105"/>
              <a:gd name="csY12" fmla="*/ 71323 h 139598"/>
              <a:gd name="csX13" fmla="*/ 5487 w 159105"/>
              <a:gd name="csY13" fmla="*/ 68885 h 139598"/>
              <a:gd name="csX14" fmla="*/ 7924 w 159105"/>
              <a:gd name="csY14" fmla="*/ 79858 h 139598"/>
              <a:gd name="csX15" fmla="*/ 33528 w 159105"/>
              <a:gd name="csY15" fmla="*/ 73762 h 139598"/>
              <a:gd name="csX16" fmla="*/ 61569 w 159105"/>
              <a:gd name="csY16" fmla="*/ 74981 h 139598"/>
              <a:gd name="csX17" fmla="*/ 82296 w 159105"/>
              <a:gd name="csY17" fmla="*/ 76200 h 139598"/>
              <a:gd name="csX18" fmla="*/ 102412 w 159105"/>
              <a:gd name="csY18" fmla="*/ 49378 h 139598"/>
              <a:gd name="csX19" fmla="*/ 124968 w 159105"/>
              <a:gd name="csY19" fmla="*/ 24384 h 139598"/>
              <a:gd name="csX20" fmla="*/ 143256 w 159105"/>
              <a:gd name="csY20" fmla="*/ 0 h 139598"/>
              <a:gd name="csX21" fmla="*/ 151180 w 159105"/>
              <a:gd name="csY21" fmla="*/ 13411 h 13959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</a:cxnLst>
            <a:rect l="l" t="t" r="r" b="b"/>
            <a:pathLst>
              <a:path w="159105" h="139598">
                <a:moveTo>
                  <a:pt x="151180" y="13411"/>
                </a:moveTo>
                <a:lnTo>
                  <a:pt x="159105" y="44501"/>
                </a:lnTo>
                <a:lnTo>
                  <a:pt x="142036" y="44501"/>
                </a:lnTo>
                <a:lnTo>
                  <a:pt x="142036" y="70104"/>
                </a:lnTo>
                <a:lnTo>
                  <a:pt x="148743" y="75590"/>
                </a:lnTo>
                <a:lnTo>
                  <a:pt x="134112" y="83515"/>
                </a:lnTo>
                <a:lnTo>
                  <a:pt x="135331" y="99365"/>
                </a:lnTo>
                <a:lnTo>
                  <a:pt x="127407" y="115214"/>
                </a:lnTo>
                <a:lnTo>
                  <a:pt x="127407" y="131064"/>
                </a:lnTo>
                <a:lnTo>
                  <a:pt x="121311" y="139598"/>
                </a:lnTo>
                <a:lnTo>
                  <a:pt x="18288" y="120091"/>
                </a:lnTo>
                <a:lnTo>
                  <a:pt x="1828" y="79858"/>
                </a:lnTo>
                <a:lnTo>
                  <a:pt x="0" y="71323"/>
                </a:lnTo>
                <a:lnTo>
                  <a:pt x="5487" y="68885"/>
                </a:lnTo>
                <a:lnTo>
                  <a:pt x="7924" y="79858"/>
                </a:lnTo>
                <a:lnTo>
                  <a:pt x="33528" y="73762"/>
                </a:lnTo>
                <a:lnTo>
                  <a:pt x="61569" y="74981"/>
                </a:lnTo>
                <a:lnTo>
                  <a:pt x="82296" y="76200"/>
                </a:lnTo>
                <a:lnTo>
                  <a:pt x="102412" y="49378"/>
                </a:lnTo>
                <a:lnTo>
                  <a:pt x="124968" y="24384"/>
                </a:lnTo>
                <a:lnTo>
                  <a:pt x="143256" y="0"/>
                </a:lnTo>
                <a:lnTo>
                  <a:pt x="151180" y="13411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4A4B9453-650E-1C61-D7D4-85B68F10B1BD}"/>
              </a:ext>
            </a:extLst>
          </p:cNvPr>
          <p:cNvSpPr/>
          <p:nvPr/>
        </p:nvSpPr>
        <p:spPr>
          <a:xfrm>
            <a:off x="3993489" y="5924702"/>
            <a:ext cx="137160" cy="96926"/>
          </a:xfrm>
          <a:custGeom>
            <a:avLst/>
            <a:gdLst>
              <a:gd name="csX0" fmla="*/ 85344 w 137160"/>
              <a:gd name="csY0" fmla="*/ 84125 h 96926"/>
              <a:gd name="csX1" fmla="*/ 67056 w 137160"/>
              <a:gd name="csY1" fmla="*/ 82905 h 96926"/>
              <a:gd name="csX2" fmla="*/ 36576 w 137160"/>
              <a:gd name="csY2" fmla="*/ 82905 h 96926"/>
              <a:gd name="csX3" fmla="*/ 0 w 137160"/>
              <a:gd name="csY3" fmla="*/ 0 h 96926"/>
              <a:gd name="csX4" fmla="*/ 18898 w 137160"/>
              <a:gd name="csY4" fmla="*/ 17069 h 96926"/>
              <a:gd name="csX5" fmla="*/ 45111 w 137160"/>
              <a:gd name="csY5" fmla="*/ 45110 h 96926"/>
              <a:gd name="csX6" fmla="*/ 92659 w 137160"/>
              <a:gd name="csY6" fmla="*/ 67665 h 96926"/>
              <a:gd name="csX7" fmla="*/ 137160 w 137160"/>
              <a:gd name="csY7" fmla="*/ 76809 h 96926"/>
              <a:gd name="csX8" fmla="*/ 132283 w 137160"/>
              <a:gd name="csY8" fmla="*/ 95097 h 96926"/>
              <a:gd name="csX9" fmla="*/ 105461 w 137160"/>
              <a:gd name="csY9" fmla="*/ 96926 h 96926"/>
              <a:gd name="csX10" fmla="*/ 85344 w 137160"/>
              <a:gd name="csY10" fmla="*/ 84125 h 9692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137160" h="96926">
                <a:moveTo>
                  <a:pt x="85344" y="84125"/>
                </a:moveTo>
                <a:lnTo>
                  <a:pt x="67056" y="82905"/>
                </a:lnTo>
                <a:lnTo>
                  <a:pt x="36576" y="82905"/>
                </a:lnTo>
                <a:lnTo>
                  <a:pt x="0" y="0"/>
                </a:lnTo>
                <a:lnTo>
                  <a:pt x="18898" y="17069"/>
                </a:lnTo>
                <a:lnTo>
                  <a:pt x="45111" y="45110"/>
                </a:lnTo>
                <a:lnTo>
                  <a:pt x="92659" y="67665"/>
                </a:lnTo>
                <a:lnTo>
                  <a:pt x="137160" y="76809"/>
                </a:lnTo>
                <a:lnTo>
                  <a:pt x="132283" y="95097"/>
                </a:lnTo>
                <a:lnTo>
                  <a:pt x="105461" y="96926"/>
                </a:lnTo>
                <a:lnTo>
                  <a:pt x="85344" y="84125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6F828982-65BC-A8C8-AFB4-04FCE6FED472}"/>
              </a:ext>
            </a:extLst>
          </p:cNvPr>
          <p:cNvSpPr/>
          <p:nvPr/>
        </p:nvSpPr>
        <p:spPr>
          <a:xfrm>
            <a:off x="3682593" y="4730496"/>
            <a:ext cx="534009" cy="1183233"/>
          </a:xfrm>
          <a:custGeom>
            <a:avLst/>
            <a:gdLst>
              <a:gd name="csX0" fmla="*/ 210312 w 534009"/>
              <a:gd name="csY0" fmla="*/ 16459 h 1183233"/>
              <a:gd name="csX1" fmla="*/ 279197 w 534009"/>
              <a:gd name="csY1" fmla="*/ 79857 h 1183233"/>
              <a:gd name="csX2" fmla="*/ 307239 w 534009"/>
              <a:gd name="csY2" fmla="*/ 85953 h 1183233"/>
              <a:gd name="csX3" fmla="*/ 351739 w 534009"/>
              <a:gd name="csY3" fmla="*/ 115215 h 1183233"/>
              <a:gd name="csX4" fmla="*/ 387706 w 534009"/>
              <a:gd name="csY4" fmla="*/ 130455 h 1183233"/>
              <a:gd name="csX5" fmla="*/ 394411 w 534009"/>
              <a:gd name="csY5" fmla="*/ 147523 h 1183233"/>
              <a:gd name="csX6" fmla="*/ 368808 w 534009"/>
              <a:gd name="csY6" fmla="*/ 207264 h 1183233"/>
              <a:gd name="csX7" fmla="*/ 404165 w 534009"/>
              <a:gd name="csY7" fmla="*/ 217627 h 1183233"/>
              <a:gd name="csX8" fmla="*/ 442570 w 534009"/>
              <a:gd name="csY8" fmla="*/ 223723 h 1183233"/>
              <a:gd name="csX9" fmla="*/ 468173 w 534009"/>
              <a:gd name="csY9" fmla="*/ 217627 h 1183233"/>
              <a:gd name="csX10" fmla="*/ 494386 w 534009"/>
              <a:gd name="csY10" fmla="*/ 187147 h 1183233"/>
              <a:gd name="csX11" fmla="*/ 496215 w 534009"/>
              <a:gd name="csY11" fmla="*/ 153009 h 1183233"/>
              <a:gd name="csX12" fmla="*/ 512064 w 534009"/>
              <a:gd name="csY12" fmla="*/ 145085 h 1183233"/>
              <a:gd name="csX13" fmla="*/ 531571 w 534009"/>
              <a:gd name="csY13" fmla="*/ 168249 h 1183233"/>
              <a:gd name="csX14" fmla="*/ 534010 w 534009"/>
              <a:gd name="csY14" fmla="*/ 199339 h 1183233"/>
              <a:gd name="csX15" fmla="*/ 508407 w 534009"/>
              <a:gd name="csY15" fmla="*/ 220675 h 1183233"/>
              <a:gd name="csX16" fmla="*/ 488290 w 534009"/>
              <a:gd name="csY16" fmla="*/ 236525 h 1183233"/>
              <a:gd name="csX17" fmla="*/ 455981 w 534009"/>
              <a:gd name="csY17" fmla="*/ 274929 h 1183233"/>
              <a:gd name="csX18" fmla="*/ 419405 w 534009"/>
              <a:gd name="csY18" fmla="*/ 327965 h 1183233"/>
              <a:gd name="csX19" fmla="*/ 416357 w 534009"/>
              <a:gd name="csY19" fmla="*/ 359664 h 1183233"/>
              <a:gd name="csX20" fmla="*/ 413919 w 534009"/>
              <a:gd name="csY20" fmla="*/ 399897 h 1183233"/>
              <a:gd name="csX21" fmla="*/ 421234 w 534009"/>
              <a:gd name="csY21" fmla="*/ 438912 h 1183233"/>
              <a:gd name="csX22" fmla="*/ 415747 w 534009"/>
              <a:gd name="csY22" fmla="*/ 447447 h 1183233"/>
              <a:gd name="csX23" fmla="*/ 418186 w 534009"/>
              <a:gd name="csY23" fmla="*/ 472440 h 1183233"/>
              <a:gd name="csX24" fmla="*/ 420015 w 534009"/>
              <a:gd name="csY24" fmla="*/ 493167 h 1183233"/>
              <a:gd name="csX25" fmla="*/ 467563 w 534009"/>
              <a:gd name="csY25" fmla="*/ 526695 h 1183233"/>
              <a:gd name="csX26" fmla="*/ 468783 w 534009"/>
              <a:gd name="csY26" fmla="*/ 553517 h 1183233"/>
              <a:gd name="csX27" fmla="*/ 492557 w 534009"/>
              <a:gd name="csY27" fmla="*/ 570585 h 1183233"/>
              <a:gd name="csX28" fmla="*/ 494386 w 534009"/>
              <a:gd name="csY28" fmla="*/ 589483 h 1183233"/>
              <a:gd name="csX29" fmla="*/ 474269 w 534009"/>
              <a:gd name="csY29" fmla="*/ 639471 h 1183233"/>
              <a:gd name="csX30" fmla="*/ 431597 w 534009"/>
              <a:gd name="csY30" fmla="*/ 660807 h 1183233"/>
              <a:gd name="csX31" fmla="*/ 369418 w 534009"/>
              <a:gd name="csY31" fmla="*/ 668731 h 1183233"/>
              <a:gd name="csX32" fmla="*/ 332842 w 534009"/>
              <a:gd name="csY32" fmla="*/ 664464 h 1183233"/>
              <a:gd name="csX33" fmla="*/ 345643 w 534009"/>
              <a:gd name="csY33" fmla="*/ 688239 h 1183233"/>
              <a:gd name="csX34" fmla="*/ 346253 w 534009"/>
              <a:gd name="csY34" fmla="*/ 716889 h 1183233"/>
              <a:gd name="csX35" fmla="*/ 357226 w 534009"/>
              <a:gd name="csY35" fmla="*/ 736397 h 1183233"/>
              <a:gd name="csX36" fmla="*/ 341986 w 534009"/>
              <a:gd name="csY36" fmla="*/ 750417 h 1183233"/>
              <a:gd name="csX37" fmla="*/ 310896 w 534009"/>
              <a:gd name="csY37" fmla="*/ 755904 h 1183233"/>
              <a:gd name="csX38" fmla="*/ 276759 w 534009"/>
              <a:gd name="csY38" fmla="*/ 741273 h 1183233"/>
              <a:gd name="csX39" fmla="*/ 267615 w 534009"/>
              <a:gd name="csY39" fmla="*/ 751637 h 1183233"/>
              <a:gd name="csX40" fmla="*/ 282855 w 534009"/>
              <a:gd name="csY40" fmla="*/ 790041 h 1183233"/>
              <a:gd name="csX41" fmla="*/ 307239 w 534009"/>
              <a:gd name="csY41" fmla="*/ 801624 h 1183233"/>
              <a:gd name="csX42" fmla="*/ 321259 w 534009"/>
              <a:gd name="csY42" fmla="*/ 789432 h 1183233"/>
              <a:gd name="csX43" fmla="*/ 336499 w 534009"/>
              <a:gd name="csY43" fmla="*/ 809549 h 1183233"/>
              <a:gd name="csX44" fmla="*/ 310896 w 534009"/>
              <a:gd name="csY44" fmla="*/ 821741 h 1183233"/>
              <a:gd name="csX45" fmla="*/ 293218 w 534009"/>
              <a:gd name="csY45" fmla="*/ 846125 h 1183233"/>
              <a:gd name="csX46" fmla="*/ 300533 w 534009"/>
              <a:gd name="csY46" fmla="*/ 884529 h 1183233"/>
              <a:gd name="csX47" fmla="*/ 299923 w 534009"/>
              <a:gd name="csY47" fmla="*/ 905256 h 1183233"/>
              <a:gd name="csX48" fmla="*/ 270663 w 534009"/>
              <a:gd name="csY48" fmla="*/ 905256 h 1183233"/>
              <a:gd name="csX49" fmla="*/ 252375 w 534009"/>
              <a:gd name="csY49" fmla="*/ 924763 h 1183233"/>
              <a:gd name="csX50" fmla="*/ 252984 w 534009"/>
              <a:gd name="csY50" fmla="*/ 954024 h 1183233"/>
              <a:gd name="csX51" fmla="*/ 292608 w 534009"/>
              <a:gd name="csY51" fmla="*/ 982065 h 1183233"/>
              <a:gd name="csX52" fmla="*/ 324307 w 534009"/>
              <a:gd name="csY52" fmla="*/ 989381 h 1183233"/>
              <a:gd name="csX53" fmla="*/ 325527 w 534009"/>
              <a:gd name="csY53" fmla="*/ 1024128 h 1183233"/>
              <a:gd name="csX54" fmla="*/ 297485 w 534009"/>
              <a:gd name="csY54" fmla="*/ 1045464 h 1183233"/>
              <a:gd name="csX55" fmla="*/ 293827 w 534009"/>
              <a:gd name="csY55" fmla="*/ 1089965 h 1183233"/>
              <a:gd name="csX56" fmla="*/ 272491 w 534009"/>
              <a:gd name="csY56" fmla="*/ 1104595 h 1183233"/>
              <a:gd name="csX57" fmla="*/ 267005 w 534009"/>
              <a:gd name="csY57" fmla="*/ 1122274 h 1183233"/>
              <a:gd name="csX58" fmla="*/ 292608 w 534009"/>
              <a:gd name="csY58" fmla="*/ 1161898 h 1183233"/>
              <a:gd name="csX59" fmla="*/ 320650 w 534009"/>
              <a:gd name="csY59" fmla="*/ 1183234 h 1183233"/>
              <a:gd name="csX60" fmla="*/ 307848 w 534009"/>
              <a:gd name="csY60" fmla="*/ 1181405 h 1183233"/>
              <a:gd name="csX61" fmla="*/ 277978 w 534009"/>
              <a:gd name="csY61" fmla="*/ 1175309 h 1183233"/>
              <a:gd name="csX62" fmla="*/ 204216 w 534009"/>
              <a:gd name="csY62" fmla="*/ 1170432 h 1183233"/>
              <a:gd name="csX63" fmla="*/ 182880 w 534009"/>
              <a:gd name="csY63" fmla="*/ 1148487 h 1183233"/>
              <a:gd name="csX64" fmla="*/ 171298 w 534009"/>
              <a:gd name="csY64" fmla="*/ 1120445 h 1183233"/>
              <a:gd name="csX65" fmla="*/ 152400 w 534009"/>
              <a:gd name="csY65" fmla="*/ 1122883 h 1183233"/>
              <a:gd name="csX66" fmla="*/ 136551 w 534009"/>
              <a:gd name="csY66" fmla="*/ 1108863 h 1183233"/>
              <a:gd name="csX67" fmla="*/ 117653 w 534009"/>
              <a:gd name="csY67" fmla="*/ 1069239 h 1183233"/>
              <a:gd name="csX68" fmla="*/ 134112 w 534009"/>
              <a:gd name="csY68" fmla="*/ 1052170 h 1183233"/>
              <a:gd name="csX69" fmla="*/ 134722 w 534009"/>
              <a:gd name="csY69" fmla="*/ 1028395 h 1183233"/>
              <a:gd name="csX70" fmla="*/ 123749 w 534009"/>
              <a:gd name="csY70" fmla="*/ 1008888 h 1183233"/>
              <a:gd name="csX71" fmla="*/ 128016 w 534009"/>
              <a:gd name="csY71" fmla="*/ 975969 h 1183233"/>
              <a:gd name="csX72" fmla="*/ 121311 w 534009"/>
              <a:gd name="csY72" fmla="*/ 925373 h 1183233"/>
              <a:gd name="csX73" fmla="*/ 110338 w 534009"/>
              <a:gd name="csY73" fmla="*/ 902817 h 1183233"/>
              <a:gd name="csX74" fmla="*/ 121311 w 534009"/>
              <a:gd name="csY74" fmla="*/ 895503 h 1183233"/>
              <a:gd name="csX75" fmla="*/ 112776 w 534009"/>
              <a:gd name="csY75" fmla="*/ 880872 h 1183233"/>
              <a:gd name="csX76" fmla="*/ 95707 w 534009"/>
              <a:gd name="csY76" fmla="*/ 873557 h 1183233"/>
              <a:gd name="csX77" fmla="*/ 100584 w 534009"/>
              <a:gd name="csY77" fmla="*/ 857097 h 1183233"/>
              <a:gd name="csX78" fmla="*/ 81687 w 534009"/>
              <a:gd name="csY78" fmla="*/ 842467 h 1183233"/>
              <a:gd name="csX79" fmla="*/ 59131 w 534009"/>
              <a:gd name="csY79" fmla="*/ 797967 h 1183233"/>
              <a:gd name="csX80" fmla="*/ 69495 w 534009"/>
              <a:gd name="csY80" fmla="*/ 790041 h 1183233"/>
              <a:gd name="csX81" fmla="*/ 49378 w 534009"/>
              <a:gd name="csY81" fmla="*/ 742493 h 1183233"/>
              <a:gd name="csX82" fmla="*/ 44501 w 534009"/>
              <a:gd name="csY82" fmla="*/ 702869 h 1183233"/>
              <a:gd name="csX83" fmla="*/ 43282 w 534009"/>
              <a:gd name="csY83" fmla="*/ 668121 h 1183233"/>
              <a:gd name="csX84" fmla="*/ 58522 w 534009"/>
              <a:gd name="csY84" fmla="*/ 654101 h 1183233"/>
              <a:gd name="csX85" fmla="*/ 38405 w 534009"/>
              <a:gd name="csY85" fmla="*/ 615696 h 1183233"/>
              <a:gd name="csX86" fmla="*/ 28651 w 534009"/>
              <a:gd name="csY86" fmla="*/ 580339 h 1183233"/>
              <a:gd name="csX87" fmla="*/ 46939 w 534009"/>
              <a:gd name="csY87" fmla="*/ 554736 h 1183233"/>
              <a:gd name="csX88" fmla="*/ 38405 w 534009"/>
              <a:gd name="csY88" fmla="*/ 521817 h 1183233"/>
              <a:gd name="csX89" fmla="*/ 48159 w 534009"/>
              <a:gd name="csY89" fmla="*/ 484023 h 1183233"/>
              <a:gd name="csX90" fmla="*/ 39624 w 534009"/>
              <a:gd name="csY90" fmla="*/ 448056 h 1183233"/>
              <a:gd name="csX91" fmla="*/ 29871 w 534009"/>
              <a:gd name="csY91" fmla="*/ 440741 h 1183233"/>
              <a:gd name="csX92" fmla="*/ 0 w 534009"/>
              <a:gd name="csY92" fmla="*/ 373075 h 1183233"/>
              <a:gd name="csX93" fmla="*/ 12802 w 534009"/>
              <a:gd name="csY93" fmla="*/ 332841 h 1183233"/>
              <a:gd name="csX94" fmla="*/ 2439 w 534009"/>
              <a:gd name="csY94" fmla="*/ 295047 h 1183233"/>
              <a:gd name="csX95" fmla="*/ 7925 w 534009"/>
              <a:gd name="csY95" fmla="*/ 259080 h 1183233"/>
              <a:gd name="csX96" fmla="*/ 23775 w 534009"/>
              <a:gd name="csY96" fmla="*/ 222504 h 1183233"/>
              <a:gd name="csX97" fmla="*/ 43891 w 534009"/>
              <a:gd name="csY97" fmla="*/ 198120 h 1183233"/>
              <a:gd name="csX98" fmla="*/ 31699 w 534009"/>
              <a:gd name="csY98" fmla="*/ 182880 h 1183233"/>
              <a:gd name="csX99" fmla="*/ 36576 w 534009"/>
              <a:gd name="csY99" fmla="*/ 170079 h 1183233"/>
              <a:gd name="csX100" fmla="*/ 26823 w 534009"/>
              <a:gd name="csY100" fmla="*/ 104851 h 1183233"/>
              <a:gd name="csX101" fmla="*/ 60960 w 534009"/>
              <a:gd name="csY101" fmla="*/ 85953 h 1183233"/>
              <a:gd name="csX102" fmla="*/ 68275 w 534009"/>
              <a:gd name="csY102" fmla="*/ 45111 h 1183233"/>
              <a:gd name="csX103" fmla="*/ 62789 w 534009"/>
              <a:gd name="csY103" fmla="*/ 35357 h 1183233"/>
              <a:gd name="csX104" fmla="*/ 87173 w 534009"/>
              <a:gd name="csY104" fmla="*/ 0 h 1183233"/>
              <a:gd name="csX105" fmla="*/ 132893 w 534009"/>
              <a:gd name="csY105" fmla="*/ 9753 h 1183233"/>
              <a:gd name="csX106" fmla="*/ 155448 w 534009"/>
              <a:gd name="csY106" fmla="*/ 37795 h 1183233"/>
              <a:gd name="csX107" fmla="*/ 165202 w 534009"/>
              <a:gd name="csY107" fmla="*/ 6096 h 1183233"/>
              <a:gd name="csX108" fmla="*/ 204216 w 534009"/>
              <a:gd name="csY108" fmla="*/ 7925 h 1183233"/>
              <a:gd name="csX109" fmla="*/ 210312 w 534009"/>
              <a:gd name="csY109" fmla="*/ 16459 h 118323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  <a:cxn ang="0">
                <a:pos x="csX89" y="csY89"/>
              </a:cxn>
              <a:cxn ang="0">
                <a:pos x="csX90" y="csY90"/>
              </a:cxn>
              <a:cxn ang="0">
                <a:pos x="csX91" y="csY91"/>
              </a:cxn>
              <a:cxn ang="0">
                <a:pos x="csX92" y="csY92"/>
              </a:cxn>
              <a:cxn ang="0">
                <a:pos x="csX93" y="csY93"/>
              </a:cxn>
              <a:cxn ang="0">
                <a:pos x="csX94" y="csY94"/>
              </a:cxn>
              <a:cxn ang="0">
                <a:pos x="csX95" y="csY95"/>
              </a:cxn>
              <a:cxn ang="0">
                <a:pos x="csX96" y="csY96"/>
              </a:cxn>
              <a:cxn ang="0">
                <a:pos x="csX97" y="csY97"/>
              </a:cxn>
              <a:cxn ang="0">
                <a:pos x="csX98" y="csY98"/>
              </a:cxn>
              <a:cxn ang="0">
                <a:pos x="csX99" y="csY99"/>
              </a:cxn>
              <a:cxn ang="0">
                <a:pos x="csX100" y="csY100"/>
              </a:cxn>
              <a:cxn ang="0">
                <a:pos x="csX101" y="csY101"/>
              </a:cxn>
              <a:cxn ang="0">
                <a:pos x="csX102" y="csY102"/>
              </a:cxn>
              <a:cxn ang="0">
                <a:pos x="csX103" y="csY103"/>
              </a:cxn>
              <a:cxn ang="0">
                <a:pos x="csX104" y="csY104"/>
              </a:cxn>
              <a:cxn ang="0">
                <a:pos x="csX105" y="csY105"/>
              </a:cxn>
              <a:cxn ang="0">
                <a:pos x="csX106" y="csY106"/>
              </a:cxn>
              <a:cxn ang="0">
                <a:pos x="csX107" y="csY107"/>
              </a:cxn>
              <a:cxn ang="0">
                <a:pos x="csX108" y="csY108"/>
              </a:cxn>
              <a:cxn ang="0">
                <a:pos x="csX109" y="csY109"/>
              </a:cxn>
            </a:cxnLst>
            <a:rect l="l" t="t" r="r" b="b"/>
            <a:pathLst>
              <a:path w="534009" h="1183233">
                <a:moveTo>
                  <a:pt x="210312" y="16459"/>
                </a:moveTo>
                <a:lnTo>
                  <a:pt x="279197" y="79857"/>
                </a:lnTo>
                <a:lnTo>
                  <a:pt x="307239" y="85953"/>
                </a:lnTo>
                <a:lnTo>
                  <a:pt x="351739" y="115215"/>
                </a:lnTo>
                <a:lnTo>
                  <a:pt x="387706" y="130455"/>
                </a:lnTo>
                <a:lnTo>
                  <a:pt x="394411" y="147523"/>
                </a:lnTo>
                <a:lnTo>
                  <a:pt x="368808" y="207264"/>
                </a:lnTo>
                <a:lnTo>
                  <a:pt x="404165" y="217627"/>
                </a:lnTo>
                <a:lnTo>
                  <a:pt x="442570" y="223723"/>
                </a:lnTo>
                <a:lnTo>
                  <a:pt x="468173" y="217627"/>
                </a:lnTo>
                <a:lnTo>
                  <a:pt x="494386" y="187147"/>
                </a:lnTo>
                <a:lnTo>
                  <a:pt x="496215" y="153009"/>
                </a:lnTo>
                <a:lnTo>
                  <a:pt x="512064" y="145085"/>
                </a:lnTo>
                <a:lnTo>
                  <a:pt x="531571" y="168249"/>
                </a:lnTo>
                <a:lnTo>
                  <a:pt x="534010" y="199339"/>
                </a:lnTo>
                <a:lnTo>
                  <a:pt x="508407" y="220675"/>
                </a:lnTo>
                <a:lnTo>
                  <a:pt x="488290" y="236525"/>
                </a:lnTo>
                <a:lnTo>
                  <a:pt x="455981" y="274929"/>
                </a:lnTo>
                <a:lnTo>
                  <a:pt x="419405" y="327965"/>
                </a:lnTo>
                <a:lnTo>
                  <a:pt x="416357" y="359664"/>
                </a:lnTo>
                <a:lnTo>
                  <a:pt x="413919" y="399897"/>
                </a:lnTo>
                <a:lnTo>
                  <a:pt x="421234" y="438912"/>
                </a:lnTo>
                <a:lnTo>
                  <a:pt x="415747" y="447447"/>
                </a:lnTo>
                <a:lnTo>
                  <a:pt x="418186" y="472440"/>
                </a:lnTo>
                <a:lnTo>
                  <a:pt x="420015" y="493167"/>
                </a:lnTo>
                <a:lnTo>
                  <a:pt x="467563" y="526695"/>
                </a:lnTo>
                <a:lnTo>
                  <a:pt x="468783" y="553517"/>
                </a:lnTo>
                <a:lnTo>
                  <a:pt x="492557" y="570585"/>
                </a:lnTo>
                <a:lnTo>
                  <a:pt x="494386" y="589483"/>
                </a:lnTo>
                <a:lnTo>
                  <a:pt x="474269" y="639471"/>
                </a:lnTo>
                <a:lnTo>
                  <a:pt x="431597" y="660807"/>
                </a:lnTo>
                <a:lnTo>
                  <a:pt x="369418" y="668731"/>
                </a:lnTo>
                <a:lnTo>
                  <a:pt x="332842" y="664464"/>
                </a:lnTo>
                <a:lnTo>
                  <a:pt x="345643" y="688239"/>
                </a:lnTo>
                <a:lnTo>
                  <a:pt x="346253" y="716889"/>
                </a:lnTo>
                <a:lnTo>
                  <a:pt x="357226" y="736397"/>
                </a:lnTo>
                <a:lnTo>
                  <a:pt x="341986" y="750417"/>
                </a:lnTo>
                <a:lnTo>
                  <a:pt x="310896" y="755904"/>
                </a:lnTo>
                <a:lnTo>
                  <a:pt x="276759" y="741273"/>
                </a:lnTo>
                <a:lnTo>
                  <a:pt x="267615" y="751637"/>
                </a:lnTo>
                <a:lnTo>
                  <a:pt x="282855" y="790041"/>
                </a:lnTo>
                <a:lnTo>
                  <a:pt x="307239" y="801624"/>
                </a:lnTo>
                <a:lnTo>
                  <a:pt x="321259" y="789432"/>
                </a:lnTo>
                <a:lnTo>
                  <a:pt x="336499" y="809549"/>
                </a:lnTo>
                <a:lnTo>
                  <a:pt x="310896" y="821741"/>
                </a:lnTo>
                <a:lnTo>
                  <a:pt x="293218" y="846125"/>
                </a:lnTo>
                <a:lnTo>
                  <a:pt x="300533" y="884529"/>
                </a:lnTo>
                <a:lnTo>
                  <a:pt x="299923" y="905256"/>
                </a:lnTo>
                <a:lnTo>
                  <a:pt x="270663" y="905256"/>
                </a:lnTo>
                <a:lnTo>
                  <a:pt x="252375" y="924763"/>
                </a:lnTo>
                <a:lnTo>
                  <a:pt x="252984" y="954024"/>
                </a:lnTo>
                <a:lnTo>
                  <a:pt x="292608" y="982065"/>
                </a:lnTo>
                <a:lnTo>
                  <a:pt x="324307" y="989381"/>
                </a:lnTo>
                <a:lnTo>
                  <a:pt x="325527" y="1024128"/>
                </a:lnTo>
                <a:lnTo>
                  <a:pt x="297485" y="1045464"/>
                </a:lnTo>
                <a:lnTo>
                  <a:pt x="293827" y="1089965"/>
                </a:lnTo>
                <a:lnTo>
                  <a:pt x="272491" y="1104595"/>
                </a:lnTo>
                <a:lnTo>
                  <a:pt x="267005" y="1122274"/>
                </a:lnTo>
                <a:lnTo>
                  <a:pt x="292608" y="1161898"/>
                </a:lnTo>
                <a:lnTo>
                  <a:pt x="320650" y="1183234"/>
                </a:lnTo>
                <a:lnTo>
                  <a:pt x="307848" y="1181405"/>
                </a:lnTo>
                <a:lnTo>
                  <a:pt x="277978" y="1175309"/>
                </a:lnTo>
                <a:lnTo>
                  <a:pt x="204216" y="1170432"/>
                </a:lnTo>
                <a:lnTo>
                  <a:pt x="182880" y="1148487"/>
                </a:lnTo>
                <a:lnTo>
                  <a:pt x="171298" y="1120445"/>
                </a:lnTo>
                <a:lnTo>
                  <a:pt x="152400" y="1122883"/>
                </a:lnTo>
                <a:lnTo>
                  <a:pt x="136551" y="1108863"/>
                </a:lnTo>
                <a:lnTo>
                  <a:pt x="117653" y="1069239"/>
                </a:lnTo>
                <a:lnTo>
                  <a:pt x="134112" y="1052170"/>
                </a:lnTo>
                <a:lnTo>
                  <a:pt x="134722" y="1028395"/>
                </a:lnTo>
                <a:lnTo>
                  <a:pt x="123749" y="1008888"/>
                </a:lnTo>
                <a:lnTo>
                  <a:pt x="128016" y="975969"/>
                </a:lnTo>
                <a:lnTo>
                  <a:pt x="121311" y="925373"/>
                </a:lnTo>
                <a:lnTo>
                  <a:pt x="110338" y="902817"/>
                </a:lnTo>
                <a:lnTo>
                  <a:pt x="121311" y="895503"/>
                </a:lnTo>
                <a:lnTo>
                  <a:pt x="112776" y="880872"/>
                </a:lnTo>
                <a:lnTo>
                  <a:pt x="95707" y="873557"/>
                </a:lnTo>
                <a:lnTo>
                  <a:pt x="100584" y="857097"/>
                </a:lnTo>
                <a:lnTo>
                  <a:pt x="81687" y="842467"/>
                </a:lnTo>
                <a:lnTo>
                  <a:pt x="59131" y="797967"/>
                </a:lnTo>
                <a:lnTo>
                  <a:pt x="69495" y="790041"/>
                </a:lnTo>
                <a:lnTo>
                  <a:pt x="49378" y="742493"/>
                </a:lnTo>
                <a:lnTo>
                  <a:pt x="44501" y="702869"/>
                </a:lnTo>
                <a:lnTo>
                  <a:pt x="43282" y="668121"/>
                </a:lnTo>
                <a:lnTo>
                  <a:pt x="58522" y="654101"/>
                </a:lnTo>
                <a:lnTo>
                  <a:pt x="38405" y="615696"/>
                </a:lnTo>
                <a:lnTo>
                  <a:pt x="28651" y="580339"/>
                </a:lnTo>
                <a:lnTo>
                  <a:pt x="46939" y="554736"/>
                </a:lnTo>
                <a:lnTo>
                  <a:pt x="38405" y="521817"/>
                </a:lnTo>
                <a:lnTo>
                  <a:pt x="48159" y="484023"/>
                </a:lnTo>
                <a:lnTo>
                  <a:pt x="39624" y="448056"/>
                </a:lnTo>
                <a:lnTo>
                  <a:pt x="29871" y="440741"/>
                </a:lnTo>
                <a:lnTo>
                  <a:pt x="0" y="373075"/>
                </a:lnTo>
                <a:lnTo>
                  <a:pt x="12802" y="332841"/>
                </a:lnTo>
                <a:lnTo>
                  <a:pt x="2439" y="295047"/>
                </a:lnTo>
                <a:lnTo>
                  <a:pt x="7925" y="259080"/>
                </a:lnTo>
                <a:lnTo>
                  <a:pt x="23775" y="222504"/>
                </a:lnTo>
                <a:lnTo>
                  <a:pt x="43891" y="198120"/>
                </a:lnTo>
                <a:lnTo>
                  <a:pt x="31699" y="182880"/>
                </a:lnTo>
                <a:lnTo>
                  <a:pt x="36576" y="170079"/>
                </a:lnTo>
                <a:lnTo>
                  <a:pt x="26823" y="104851"/>
                </a:lnTo>
                <a:lnTo>
                  <a:pt x="60960" y="85953"/>
                </a:lnTo>
                <a:lnTo>
                  <a:pt x="68275" y="45111"/>
                </a:lnTo>
                <a:lnTo>
                  <a:pt x="62789" y="35357"/>
                </a:lnTo>
                <a:lnTo>
                  <a:pt x="87173" y="0"/>
                </a:lnTo>
                <a:lnTo>
                  <a:pt x="132893" y="9753"/>
                </a:lnTo>
                <a:lnTo>
                  <a:pt x="155448" y="37795"/>
                </a:lnTo>
                <a:lnTo>
                  <a:pt x="165202" y="6096"/>
                </a:lnTo>
                <a:lnTo>
                  <a:pt x="204216" y="7925"/>
                </a:lnTo>
                <a:lnTo>
                  <a:pt x="210312" y="1645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7161D2A9-2608-1F54-C608-9EA36D9142A7}"/>
              </a:ext>
            </a:extLst>
          </p:cNvPr>
          <p:cNvSpPr/>
          <p:nvPr/>
        </p:nvSpPr>
        <p:spPr>
          <a:xfrm>
            <a:off x="7393229" y="2262835"/>
            <a:ext cx="109728" cy="97536"/>
          </a:xfrm>
          <a:custGeom>
            <a:avLst/>
            <a:gdLst>
              <a:gd name="csX0" fmla="*/ 109728 w 109728"/>
              <a:gd name="csY0" fmla="*/ 96317 h 97536"/>
              <a:gd name="csX1" fmla="*/ 98755 w 109728"/>
              <a:gd name="csY1" fmla="*/ 97536 h 97536"/>
              <a:gd name="csX2" fmla="*/ 81686 w 109728"/>
              <a:gd name="csY2" fmla="*/ 74981 h 97536"/>
              <a:gd name="csX3" fmla="*/ 80467 w 109728"/>
              <a:gd name="csY3" fmla="*/ 68885 h 97536"/>
              <a:gd name="csX4" fmla="*/ 66446 w 109728"/>
              <a:gd name="csY4" fmla="*/ 68885 h 97536"/>
              <a:gd name="csX5" fmla="*/ 54864 w 109728"/>
              <a:gd name="csY5" fmla="*/ 58522 h 97536"/>
              <a:gd name="csX6" fmla="*/ 48768 w 109728"/>
              <a:gd name="csY6" fmla="*/ 59131 h 97536"/>
              <a:gd name="csX7" fmla="*/ 34137 w 109728"/>
              <a:gd name="csY7" fmla="*/ 48158 h 97536"/>
              <a:gd name="csX8" fmla="*/ 8534 w 109728"/>
              <a:gd name="csY8" fmla="*/ 38405 h 97536"/>
              <a:gd name="csX9" fmla="*/ 7924 w 109728"/>
              <a:gd name="csY9" fmla="*/ 19507 h 97536"/>
              <a:gd name="csX10" fmla="*/ 0 w 109728"/>
              <a:gd name="csY10" fmla="*/ 6096 h 97536"/>
              <a:gd name="csX11" fmla="*/ 42672 w 109728"/>
              <a:gd name="csY11" fmla="*/ 0 h 97536"/>
              <a:gd name="csX12" fmla="*/ 51206 w 109728"/>
              <a:gd name="csY12" fmla="*/ 9754 h 97536"/>
              <a:gd name="csX13" fmla="*/ 64617 w 109728"/>
              <a:gd name="csY13" fmla="*/ 16459 h 97536"/>
              <a:gd name="csX14" fmla="*/ 60350 w 109728"/>
              <a:gd name="csY14" fmla="*/ 26213 h 97536"/>
              <a:gd name="csX15" fmla="*/ 79857 w 109728"/>
              <a:gd name="csY15" fmla="*/ 39624 h 97536"/>
              <a:gd name="csX16" fmla="*/ 73152 w 109728"/>
              <a:gd name="csY16" fmla="*/ 52426 h 97536"/>
              <a:gd name="csX17" fmla="*/ 89001 w 109728"/>
              <a:gd name="csY17" fmla="*/ 62789 h 97536"/>
              <a:gd name="csX18" fmla="*/ 104241 w 109728"/>
              <a:gd name="csY18" fmla="*/ 68885 h 97536"/>
              <a:gd name="csX19" fmla="*/ 109728 w 109728"/>
              <a:gd name="csY19" fmla="*/ 96317 h 9753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109728" h="97536">
                <a:moveTo>
                  <a:pt x="109728" y="96317"/>
                </a:moveTo>
                <a:lnTo>
                  <a:pt x="98755" y="97536"/>
                </a:lnTo>
                <a:lnTo>
                  <a:pt x="81686" y="74981"/>
                </a:lnTo>
                <a:lnTo>
                  <a:pt x="80467" y="68885"/>
                </a:lnTo>
                <a:lnTo>
                  <a:pt x="66446" y="68885"/>
                </a:lnTo>
                <a:lnTo>
                  <a:pt x="54864" y="58522"/>
                </a:lnTo>
                <a:lnTo>
                  <a:pt x="48768" y="59131"/>
                </a:lnTo>
                <a:lnTo>
                  <a:pt x="34137" y="48158"/>
                </a:lnTo>
                <a:lnTo>
                  <a:pt x="8534" y="38405"/>
                </a:lnTo>
                <a:lnTo>
                  <a:pt x="7924" y="19507"/>
                </a:lnTo>
                <a:lnTo>
                  <a:pt x="0" y="6096"/>
                </a:lnTo>
                <a:lnTo>
                  <a:pt x="42672" y="0"/>
                </a:lnTo>
                <a:lnTo>
                  <a:pt x="51206" y="9754"/>
                </a:lnTo>
                <a:lnTo>
                  <a:pt x="64617" y="16459"/>
                </a:lnTo>
                <a:lnTo>
                  <a:pt x="60350" y="26213"/>
                </a:lnTo>
                <a:lnTo>
                  <a:pt x="79857" y="39624"/>
                </a:lnTo>
                <a:lnTo>
                  <a:pt x="73152" y="52426"/>
                </a:lnTo>
                <a:lnTo>
                  <a:pt x="89001" y="62789"/>
                </a:lnTo>
                <a:lnTo>
                  <a:pt x="104241" y="68885"/>
                </a:lnTo>
                <a:lnTo>
                  <a:pt x="109728" y="96317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32070EE5-03F0-E0DB-AA37-9FE6ECBD03CC}"/>
              </a:ext>
            </a:extLst>
          </p:cNvPr>
          <p:cNvSpPr/>
          <p:nvPr/>
        </p:nvSpPr>
        <p:spPr>
          <a:xfrm>
            <a:off x="10575950" y="5468112"/>
            <a:ext cx="138988" cy="113385"/>
          </a:xfrm>
          <a:custGeom>
            <a:avLst/>
            <a:gdLst>
              <a:gd name="csX0" fmla="*/ 49377 w 138988"/>
              <a:gd name="csY0" fmla="*/ 3657 h 113385"/>
              <a:gd name="csX1" fmla="*/ 71932 w 138988"/>
              <a:gd name="csY1" fmla="*/ 17069 h 113385"/>
              <a:gd name="csX2" fmla="*/ 92049 w 138988"/>
              <a:gd name="csY2" fmla="*/ 11583 h 113385"/>
              <a:gd name="csX3" fmla="*/ 121920 w 138988"/>
              <a:gd name="csY3" fmla="*/ 4267 h 113385"/>
              <a:gd name="csX4" fmla="*/ 138988 w 138988"/>
              <a:gd name="csY4" fmla="*/ 6705 h 113385"/>
              <a:gd name="csX5" fmla="*/ 111556 w 138988"/>
              <a:gd name="csY5" fmla="*/ 53035 h 113385"/>
              <a:gd name="csX6" fmla="*/ 91440 w 138988"/>
              <a:gd name="csY6" fmla="*/ 65837 h 113385"/>
              <a:gd name="csX7" fmla="*/ 67056 w 138988"/>
              <a:gd name="csY7" fmla="*/ 97536 h 113385"/>
              <a:gd name="csX8" fmla="*/ 63399 w 138988"/>
              <a:gd name="csY8" fmla="*/ 86563 h 113385"/>
              <a:gd name="csX9" fmla="*/ 23164 w 138988"/>
              <a:gd name="csY9" fmla="*/ 113385 h 113385"/>
              <a:gd name="csX10" fmla="*/ 18288 w 138988"/>
              <a:gd name="csY10" fmla="*/ 111557 h 113385"/>
              <a:gd name="csX11" fmla="*/ 0 w 138988"/>
              <a:gd name="csY11" fmla="*/ 110337 h 113385"/>
              <a:gd name="csX12" fmla="*/ 3048 w 138988"/>
              <a:gd name="csY12" fmla="*/ 77419 h 113385"/>
              <a:gd name="csX13" fmla="*/ 15240 w 138988"/>
              <a:gd name="csY13" fmla="*/ 51816 h 113385"/>
              <a:gd name="csX14" fmla="*/ 18897 w 138988"/>
              <a:gd name="csY14" fmla="*/ 17679 h 113385"/>
              <a:gd name="csX15" fmla="*/ 31089 w 138988"/>
              <a:gd name="csY15" fmla="*/ 0 h 113385"/>
              <a:gd name="csX16" fmla="*/ 49377 w 138988"/>
              <a:gd name="csY16" fmla="*/ 3657 h 1133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138988" h="113385">
                <a:moveTo>
                  <a:pt x="49377" y="3657"/>
                </a:moveTo>
                <a:lnTo>
                  <a:pt x="71932" y="17069"/>
                </a:lnTo>
                <a:lnTo>
                  <a:pt x="92049" y="11583"/>
                </a:lnTo>
                <a:lnTo>
                  <a:pt x="121920" y="4267"/>
                </a:lnTo>
                <a:lnTo>
                  <a:pt x="138988" y="6705"/>
                </a:lnTo>
                <a:lnTo>
                  <a:pt x="111556" y="53035"/>
                </a:lnTo>
                <a:lnTo>
                  <a:pt x="91440" y="65837"/>
                </a:lnTo>
                <a:lnTo>
                  <a:pt x="67056" y="97536"/>
                </a:lnTo>
                <a:lnTo>
                  <a:pt x="63399" y="86563"/>
                </a:lnTo>
                <a:lnTo>
                  <a:pt x="23164" y="113385"/>
                </a:lnTo>
                <a:lnTo>
                  <a:pt x="18288" y="111557"/>
                </a:lnTo>
                <a:lnTo>
                  <a:pt x="0" y="110337"/>
                </a:lnTo>
                <a:lnTo>
                  <a:pt x="3048" y="77419"/>
                </a:lnTo>
                <a:lnTo>
                  <a:pt x="15240" y="51816"/>
                </a:lnTo>
                <a:lnTo>
                  <a:pt x="18897" y="17679"/>
                </a:lnTo>
                <a:lnTo>
                  <a:pt x="31089" y="0"/>
                </a:lnTo>
                <a:lnTo>
                  <a:pt x="49377" y="3657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E13246B2-1944-D956-F3EE-32F3D4DD3C0C}"/>
              </a:ext>
            </a:extLst>
          </p:cNvPr>
          <p:cNvSpPr/>
          <p:nvPr/>
        </p:nvSpPr>
        <p:spPr>
          <a:xfrm>
            <a:off x="9773106" y="4293412"/>
            <a:ext cx="1377086" cy="1110081"/>
          </a:xfrm>
          <a:custGeom>
            <a:avLst/>
            <a:gdLst>
              <a:gd name="csX0" fmla="*/ 1160069 w 1377086"/>
              <a:gd name="csY0" fmla="*/ 121311 h 1110081"/>
              <a:gd name="csX1" fmla="*/ 1167384 w 1377086"/>
              <a:gd name="csY1" fmla="*/ 151791 h 1110081"/>
              <a:gd name="csX2" fmla="*/ 1191768 w 1377086"/>
              <a:gd name="csY2" fmla="*/ 137160 h 1110081"/>
              <a:gd name="csX3" fmla="*/ 1200303 w 1377086"/>
              <a:gd name="csY3" fmla="*/ 153619 h 1110081"/>
              <a:gd name="csX4" fmla="*/ 1214324 w 1377086"/>
              <a:gd name="csY4" fmla="*/ 168859 h 1110081"/>
              <a:gd name="csX5" fmla="*/ 1207618 w 1377086"/>
              <a:gd name="csY5" fmla="*/ 186538 h 1110081"/>
              <a:gd name="csX6" fmla="*/ 1208837 w 1377086"/>
              <a:gd name="csY6" fmla="*/ 220066 h 1110081"/>
              <a:gd name="csX7" fmla="*/ 1210056 w 1377086"/>
              <a:gd name="csY7" fmla="*/ 239573 h 1110081"/>
              <a:gd name="csX8" fmla="*/ 1217981 w 1377086"/>
              <a:gd name="csY8" fmla="*/ 244450 h 1110081"/>
              <a:gd name="csX9" fmla="*/ 1220420 w 1377086"/>
              <a:gd name="csY9" fmla="*/ 277978 h 1110081"/>
              <a:gd name="csX10" fmla="*/ 1213104 w 1377086"/>
              <a:gd name="csY10" fmla="*/ 298095 h 1110081"/>
              <a:gd name="csX11" fmla="*/ 1217981 w 1377086"/>
              <a:gd name="csY11" fmla="*/ 324307 h 1110081"/>
              <a:gd name="csX12" fmla="*/ 1250900 w 1377086"/>
              <a:gd name="csY12" fmla="*/ 345034 h 1110081"/>
              <a:gd name="csX13" fmla="*/ 1270407 w 1377086"/>
              <a:gd name="csY13" fmla="*/ 363322 h 1110081"/>
              <a:gd name="csX14" fmla="*/ 1289914 w 1377086"/>
              <a:gd name="csY14" fmla="*/ 380391 h 1110081"/>
              <a:gd name="csX15" fmla="*/ 1283208 w 1377086"/>
              <a:gd name="csY15" fmla="*/ 390144 h 1110081"/>
              <a:gd name="csX16" fmla="*/ 1297229 w 1377086"/>
              <a:gd name="csY16" fmla="*/ 414528 h 1110081"/>
              <a:gd name="csX17" fmla="*/ 1300277 w 1377086"/>
              <a:gd name="csY17" fmla="*/ 457200 h 1110081"/>
              <a:gd name="csX18" fmla="*/ 1316127 w 1377086"/>
              <a:gd name="csY18" fmla="*/ 448666 h 1110081"/>
              <a:gd name="csX19" fmla="*/ 1325271 w 1377086"/>
              <a:gd name="csY19" fmla="*/ 465125 h 1110081"/>
              <a:gd name="csX20" fmla="*/ 1335024 w 1377086"/>
              <a:gd name="csY20" fmla="*/ 459639 h 1110081"/>
              <a:gd name="csX21" fmla="*/ 1330757 w 1377086"/>
              <a:gd name="csY21" fmla="*/ 501091 h 1110081"/>
              <a:gd name="csX22" fmla="*/ 1348436 w 1377086"/>
              <a:gd name="csY22" fmla="*/ 524866 h 1110081"/>
              <a:gd name="csX23" fmla="*/ 1360018 w 1377086"/>
              <a:gd name="csY23" fmla="*/ 539496 h 1110081"/>
              <a:gd name="csX24" fmla="*/ 1377087 w 1377086"/>
              <a:gd name="csY24" fmla="*/ 571195 h 1110081"/>
              <a:gd name="csX25" fmla="*/ 1377087 w 1377086"/>
              <a:gd name="csY25" fmla="*/ 602895 h 1110081"/>
              <a:gd name="csX26" fmla="*/ 1370991 w 1377086"/>
              <a:gd name="csY26" fmla="*/ 625450 h 1110081"/>
              <a:gd name="csX27" fmla="*/ 1360018 w 1377086"/>
              <a:gd name="csY27" fmla="*/ 649224 h 1110081"/>
              <a:gd name="csX28" fmla="*/ 1364285 w 1377086"/>
              <a:gd name="csY28" fmla="*/ 682752 h 1110081"/>
              <a:gd name="csX29" fmla="*/ 1349045 w 1377086"/>
              <a:gd name="csY29" fmla="*/ 717499 h 1110081"/>
              <a:gd name="csX30" fmla="*/ 1336244 w 1377086"/>
              <a:gd name="csY30" fmla="*/ 735787 h 1110081"/>
              <a:gd name="csX31" fmla="*/ 1313079 w 1377086"/>
              <a:gd name="csY31" fmla="*/ 770535 h 1110081"/>
              <a:gd name="csX32" fmla="*/ 1303935 w 1377086"/>
              <a:gd name="csY32" fmla="*/ 793090 h 1110081"/>
              <a:gd name="csX33" fmla="*/ 1285037 w 1377086"/>
              <a:gd name="csY33" fmla="*/ 821131 h 1110081"/>
              <a:gd name="csX34" fmla="*/ 1254557 w 1377086"/>
              <a:gd name="csY34" fmla="*/ 856488 h 1110081"/>
              <a:gd name="csX35" fmla="*/ 1221029 w 1377086"/>
              <a:gd name="csY35" fmla="*/ 875995 h 1110081"/>
              <a:gd name="csX36" fmla="*/ 1194207 w 1377086"/>
              <a:gd name="csY36" fmla="*/ 905866 h 1110081"/>
              <a:gd name="csX37" fmla="*/ 1174090 w 1377086"/>
              <a:gd name="csY37" fmla="*/ 925373 h 1110081"/>
              <a:gd name="csX38" fmla="*/ 1147268 w 1377086"/>
              <a:gd name="csY38" fmla="*/ 958901 h 1110081"/>
              <a:gd name="csX39" fmla="*/ 1124712 w 1377086"/>
              <a:gd name="csY39" fmla="*/ 978408 h 1110081"/>
              <a:gd name="csX40" fmla="*/ 1100938 w 1377086"/>
              <a:gd name="csY40" fmla="*/ 1007669 h 1110081"/>
              <a:gd name="csX41" fmla="*/ 1082040 w 1377086"/>
              <a:gd name="csY41" fmla="*/ 1034491 h 1110081"/>
              <a:gd name="csX42" fmla="*/ 1077164 w 1377086"/>
              <a:gd name="csY42" fmla="*/ 1047293 h 1110081"/>
              <a:gd name="csX43" fmla="*/ 1050951 w 1377086"/>
              <a:gd name="csY43" fmla="*/ 1060704 h 1110081"/>
              <a:gd name="csX44" fmla="*/ 1013765 w 1377086"/>
              <a:gd name="csY44" fmla="*/ 1061923 h 1110081"/>
              <a:gd name="csX45" fmla="*/ 975360 w 1377086"/>
              <a:gd name="csY45" fmla="*/ 1078383 h 1110081"/>
              <a:gd name="csX46" fmla="*/ 952196 w 1377086"/>
              <a:gd name="csY46" fmla="*/ 1093013 h 1110081"/>
              <a:gd name="csX47" fmla="*/ 922935 w 1377086"/>
              <a:gd name="csY47" fmla="*/ 1110082 h 1110081"/>
              <a:gd name="csX48" fmla="*/ 906476 w 1377086"/>
              <a:gd name="csY48" fmla="*/ 1092403 h 1110081"/>
              <a:gd name="csX49" fmla="*/ 890626 w 1377086"/>
              <a:gd name="csY49" fmla="*/ 1085698 h 1110081"/>
              <a:gd name="csX50" fmla="*/ 906476 w 1377086"/>
              <a:gd name="csY50" fmla="*/ 1065581 h 1110081"/>
              <a:gd name="csX51" fmla="*/ 885140 w 1377086"/>
              <a:gd name="csY51" fmla="*/ 1072896 h 1110081"/>
              <a:gd name="csX52" fmla="*/ 841248 w 1377086"/>
              <a:gd name="csY52" fmla="*/ 1100938 h 1110081"/>
              <a:gd name="csX53" fmla="*/ 819303 w 1377086"/>
              <a:gd name="csY53" fmla="*/ 1090575 h 1110081"/>
              <a:gd name="csX54" fmla="*/ 804672 w 1377086"/>
              <a:gd name="csY54" fmla="*/ 1084479 h 1110081"/>
              <a:gd name="csX55" fmla="*/ 787604 w 1377086"/>
              <a:gd name="csY55" fmla="*/ 1081431 h 1110081"/>
              <a:gd name="csX56" fmla="*/ 762610 w 1377086"/>
              <a:gd name="csY56" fmla="*/ 1070458 h 1110081"/>
              <a:gd name="csX57" fmla="*/ 754685 w 1377086"/>
              <a:gd name="csY57" fmla="*/ 1046074 h 1110081"/>
              <a:gd name="csX58" fmla="*/ 763829 w 1377086"/>
              <a:gd name="csY58" fmla="*/ 1016813 h 1110081"/>
              <a:gd name="csX59" fmla="*/ 766268 w 1377086"/>
              <a:gd name="csY59" fmla="*/ 996696 h 1110081"/>
              <a:gd name="csX60" fmla="*/ 757733 w 1377086"/>
              <a:gd name="csY60" fmla="*/ 980847 h 1110081"/>
              <a:gd name="csX61" fmla="*/ 729082 w 1377086"/>
              <a:gd name="csY61" fmla="*/ 976579 h 1110081"/>
              <a:gd name="csX62" fmla="*/ 748589 w 1377086"/>
              <a:gd name="csY62" fmla="*/ 957072 h 1110081"/>
              <a:gd name="csX63" fmla="*/ 754076 w 1377086"/>
              <a:gd name="csY63" fmla="*/ 928421 h 1110081"/>
              <a:gd name="csX64" fmla="*/ 725424 w 1377086"/>
              <a:gd name="csY64" fmla="*/ 955243 h 1110081"/>
              <a:gd name="csX65" fmla="*/ 693116 w 1377086"/>
              <a:gd name="csY65" fmla="*/ 962559 h 1110081"/>
              <a:gd name="csX66" fmla="*/ 720548 w 1377086"/>
              <a:gd name="csY66" fmla="*/ 941223 h 1110081"/>
              <a:gd name="csX67" fmla="*/ 735788 w 1377086"/>
              <a:gd name="csY67" fmla="*/ 918667 h 1110081"/>
              <a:gd name="csX68" fmla="*/ 757124 w 1377086"/>
              <a:gd name="csY68" fmla="*/ 899160 h 1110081"/>
              <a:gd name="csX69" fmla="*/ 766877 w 1377086"/>
              <a:gd name="csY69" fmla="*/ 870509 h 1110081"/>
              <a:gd name="csX70" fmla="*/ 725424 w 1377086"/>
              <a:gd name="csY70" fmla="*/ 903427 h 1110081"/>
              <a:gd name="csX71" fmla="*/ 699212 w 1377086"/>
              <a:gd name="csY71" fmla="*/ 916839 h 1110081"/>
              <a:gd name="csX72" fmla="*/ 672999 w 1377086"/>
              <a:gd name="csY72" fmla="*/ 947928 h 1110081"/>
              <a:gd name="csX73" fmla="*/ 654711 w 1377086"/>
              <a:gd name="csY73" fmla="*/ 932079 h 1110081"/>
              <a:gd name="csX74" fmla="*/ 665074 w 1377086"/>
              <a:gd name="csY74" fmla="*/ 911352 h 1110081"/>
              <a:gd name="csX75" fmla="*/ 656540 w 1377086"/>
              <a:gd name="csY75" fmla="*/ 882701 h 1110081"/>
              <a:gd name="csX76" fmla="*/ 645567 w 1377086"/>
              <a:gd name="csY76" fmla="*/ 868071 h 1110081"/>
              <a:gd name="csX77" fmla="*/ 655320 w 1377086"/>
              <a:gd name="csY77" fmla="*/ 858927 h 1110081"/>
              <a:gd name="csX78" fmla="*/ 623012 w 1377086"/>
              <a:gd name="csY78" fmla="*/ 835152 h 1110081"/>
              <a:gd name="csX79" fmla="*/ 599847 w 1377086"/>
              <a:gd name="csY79" fmla="*/ 834543 h 1110081"/>
              <a:gd name="csX80" fmla="*/ 575463 w 1377086"/>
              <a:gd name="csY80" fmla="*/ 815035 h 1110081"/>
              <a:gd name="csX81" fmla="*/ 515112 w 1377086"/>
              <a:gd name="csY81" fmla="*/ 818693 h 1110081"/>
              <a:gd name="csX82" fmla="*/ 466954 w 1377086"/>
              <a:gd name="csY82" fmla="*/ 832714 h 1110081"/>
              <a:gd name="csX83" fmla="*/ 424892 w 1377086"/>
              <a:gd name="csY83" fmla="*/ 846125 h 1110081"/>
              <a:gd name="csX84" fmla="*/ 394412 w 1377086"/>
              <a:gd name="csY84" fmla="*/ 843687 h 1110081"/>
              <a:gd name="csX85" fmla="*/ 351740 w 1377086"/>
              <a:gd name="csY85" fmla="*/ 863803 h 1110081"/>
              <a:gd name="csX86" fmla="*/ 319431 w 1377086"/>
              <a:gd name="csY86" fmla="*/ 872338 h 1110081"/>
              <a:gd name="csX87" fmla="*/ 305410 w 1377086"/>
              <a:gd name="csY87" fmla="*/ 893064 h 1110081"/>
              <a:gd name="csX88" fmla="*/ 287122 w 1377086"/>
              <a:gd name="csY88" fmla="*/ 908914 h 1110081"/>
              <a:gd name="csX89" fmla="*/ 258471 w 1377086"/>
              <a:gd name="csY89" fmla="*/ 910133 h 1110081"/>
              <a:gd name="csX90" fmla="*/ 236525 w 1377086"/>
              <a:gd name="csY90" fmla="*/ 913181 h 1110081"/>
              <a:gd name="csX91" fmla="*/ 210922 w 1377086"/>
              <a:gd name="csY91" fmla="*/ 906475 h 1110081"/>
              <a:gd name="csX92" fmla="*/ 185319 w 1377086"/>
              <a:gd name="csY92" fmla="*/ 910743 h 1110081"/>
              <a:gd name="csX93" fmla="*/ 162154 w 1377086"/>
              <a:gd name="csY93" fmla="*/ 912571 h 1110081"/>
              <a:gd name="csX94" fmla="*/ 134722 w 1377086"/>
              <a:gd name="csY94" fmla="*/ 933298 h 1110081"/>
              <a:gd name="csX95" fmla="*/ 125578 w 1377086"/>
              <a:gd name="csY95" fmla="*/ 931469 h 1110081"/>
              <a:gd name="csX96" fmla="*/ 104852 w 1377086"/>
              <a:gd name="csY96" fmla="*/ 942442 h 1110081"/>
              <a:gd name="csX97" fmla="*/ 84125 w 1377086"/>
              <a:gd name="csY97" fmla="*/ 954634 h 1110081"/>
              <a:gd name="csX98" fmla="*/ 60960 w 1377086"/>
              <a:gd name="csY98" fmla="*/ 953415 h 1110081"/>
              <a:gd name="csX99" fmla="*/ 39624 w 1377086"/>
              <a:gd name="csY99" fmla="*/ 953415 h 1110081"/>
              <a:gd name="csX100" fmla="*/ 14631 w 1377086"/>
              <a:gd name="csY100" fmla="*/ 928421 h 1110081"/>
              <a:gd name="csX101" fmla="*/ 0 w 1377086"/>
              <a:gd name="csY101" fmla="*/ 921106 h 1110081"/>
              <a:gd name="csX102" fmla="*/ 9144 w 1377086"/>
              <a:gd name="csY102" fmla="*/ 898551 h 1110081"/>
              <a:gd name="csX103" fmla="*/ 26823 w 1377086"/>
              <a:gd name="csY103" fmla="*/ 893064 h 1110081"/>
              <a:gd name="csX104" fmla="*/ 35967 w 1377086"/>
              <a:gd name="csY104" fmla="*/ 884530 h 1110081"/>
              <a:gd name="csX105" fmla="*/ 39624 w 1377086"/>
              <a:gd name="csY105" fmla="*/ 870509 h 1110081"/>
              <a:gd name="csX106" fmla="*/ 53645 w 1377086"/>
              <a:gd name="csY106" fmla="*/ 843077 h 1110081"/>
              <a:gd name="csX107" fmla="*/ 57912 w 1377086"/>
              <a:gd name="csY107" fmla="*/ 819912 h 1110081"/>
              <a:gd name="csX108" fmla="*/ 53645 w 1377086"/>
              <a:gd name="csY108" fmla="*/ 780288 h 1110081"/>
              <a:gd name="csX109" fmla="*/ 54864 w 1377086"/>
              <a:gd name="csY109" fmla="*/ 757733 h 1110081"/>
              <a:gd name="csX110" fmla="*/ 63399 w 1377086"/>
              <a:gd name="csY110" fmla="*/ 735787 h 1110081"/>
              <a:gd name="csX111" fmla="*/ 57912 w 1377086"/>
              <a:gd name="csY111" fmla="*/ 710184 h 1110081"/>
              <a:gd name="csX112" fmla="*/ 59741 w 1377086"/>
              <a:gd name="csY112" fmla="*/ 698602 h 1110081"/>
              <a:gd name="csX113" fmla="*/ 49378 w 1377086"/>
              <a:gd name="csY113" fmla="*/ 682752 h 1110081"/>
              <a:gd name="csX114" fmla="*/ 53645 w 1377086"/>
              <a:gd name="csY114" fmla="*/ 652272 h 1110081"/>
              <a:gd name="csX115" fmla="*/ 42063 w 1377086"/>
              <a:gd name="csY115" fmla="*/ 621183 h 1110081"/>
              <a:gd name="csX116" fmla="*/ 41453 w 1377086"/>
              <a:gd name="csY116" fmla="*/ 604723 h 1110081"/>
              <a:gd name="csX117" fmla="*/ 52426 w 1377086"/>
              <a:gd name="csY117" fmla="*/ 621792 h 1110081"/>
              <a:gd name="csX118" fmla="*/ 49378 w 1377086"/>
              <a:gd name="csY118" fmla="*/ 585216 h 1110081"/>
              <a:gd name="csX119" fmla="*/ 63399 w 1377086"/>
              <a:gd name="csY119" fmla="*/ 596799 h 1110081"/>
              <a:gd name="csX120" fmla="*/ 70104 w 1377086"/>
              <a:gd name="csY120" fmla="*/ 612039 h 1110081"/>
              <a:gd name="csX121" fmla="*/ 73762 w 1377086"/>
              <a:gd name="csY121" fmla="*/ 591922 h 1110081"/>
              <a:gd name="csX122" fmla="*/ 64008 w 1377086"/>
              <a:gd name="csY122" fmla="*/ 560832 h 1110081"/>
              <a:gd name="csX123" fmla="*/ 63399 w 1377086"/>
              <a:gd name="csY123" fmla="*/ 548640 h 1110081"/>
              <a:gd name="csX124" fmla="*/ 58522 w 1377086"/>
              <a:gd name="csY124" fmla="*/ 537058 h 1110081"/>
              <a:gd name="csX125" fmla="*/ 66447 w 1377086"/>
              <a:gd name="csY125" fmla="*/ 514503 h 1110081"/>
              <a:gd name="csX126" fmla="*/ 75591 w 1377086"/>
              <a:gd name="csY126" fmla="*/ 504749 h 1110081"/>
              <a:gd name="csX127" fmla="*/ 83516 w 1377086"/>
              <a:gd name="csY127" fmla="*/ 485242 h 1110081"/>
              <a:gd name="csX128" fmla="*/ 84125 w 1377086"/>
              <a:gd name="csY128" fmla="*/ 462077 h 1110081"/>
              <a:gd name="csX129" fmla="*/ 103023 w 1377086"/>
              <a:gd name="csY129" fmla="*/ 434035 h 1110081"/>
              <a:gd name="csX130" fmla="*/ 100584 w 1377086"/>
              <a:gd name="csY130" fmla="*/ 463906 h 1110081"/>
              <a:gd name="csX131" fmla="*/ 119482 w 1377086"/>
              <a:gd name="csY131" fmla="*/ 437083 h 1110081"/>
              <a:gd name="csX132" fmla="*/ 149352 w 1377086"/>
              <a:gd name="csY132" fmla="*/ 423672 h 1110081"/>
              <a:gd name="csX133" fmla="*/ 168860 w 1377086"/>
              <a:gd name="csY133" fmla="*/ 407213 h 1110081"/>
              <a:gd name="csX134" fmla="*/ 197511 w 1377086"/>
              <a:gd name="csY134" fmla="*/ 392583 h 1110081"/>
              <a:gd name="csX135" fmla="*/ 213360 w 1377086"/>
              <a:gd name="csY135" fmla="*/ 389535 h 1110081"/>
              <a:gd name="csX136" fmla="*/ 221895 w 1377086"/>
              <a:gd name="csY136" fmla="*/ 394411 h 1110081"/>
              <a:gd name="csX137" fmla="*/ 251156 w 1377086"/>
              <a:gd name="csY137" fmla="*/ 379781 h 1110081"/>
              <a:gd name="csX138" fmla="*/ 272492 w 1377086"/>
              <a:gd name="csY138" fmla="*/ 375514 h 1110081"/>
              <a:gd name="csX139" fmla="*/ 279197 w 1377086"/>
              <a:gd name="csY139" fmla="*/ 366979 h 1110081"/>
              <a:gd name="csX140" fmla="*/ 288341 w 1377086"/>
              <a:gd name="csY140" fmla="*/ 363322 h 1110081"/>
              <a:gd name="csX141" fmla="*/ 307239 w 1377086"/>
              <a:gd name="csY141" fmla="*/ 364541 h 1110081"/>
              <a:gd name="csX142" fmla="*/ 345034 w 1377086"/>
              <a:gd name="csY142" fmla="*/ 352959 h 1110081"/>
              <a:gd name="csX143" fmla="*/ 366370 w 1377086"/>
              <a:gd name="csY143" fmla="*/ 335280 h 1110081"/>
              <a:gd name="csX144" fmla="*/ 378562 w 1377086"/>
              <a:gd name="csY144" fmla="*/ 314554 h 1110081"/>
              <a:gd name="csX145" fmla="*/ 402336 w 1377086"/>
              <a:gd name="csY145" fmla="*/ 295047 h 1110081"/>
              <a:gd name="csX146" fmla="*/ 406604 w 1377086"/>
              <a:gd name="csY146" fmla="*/ 279197 h 1110081"/>
              <a:gd name="csX147" fmla="*/ 410871 w 1377086"/>
              <a:gd name="csY147" fmla="*/ 257861 h 1110081"/>
              <a:gd name="csX148" fmla="*/ 440741 w 1377086"/>
              <a:gd name="csY148" fmla="*/ 224333 h 1110081"/>
              <a:gd name="csX149" fmla="*/ 449276 w 1377086"/>
              <a:gd name="csY149" fmla="*/ 258471 h 1110081"/>
              <a:gd name="csX150" fmla="*/ 465125 w 1377086"/>
              <a:gd name="csY150" fmla="*/ 250546 h 1110081"/>
              <a:gd name="csX151" fmla="*/ 455981 w 1377086"/>
              <a:gd name="csY151" fmla="*/ 232258 h 1110081"/>
              <a:gd name="csX152" fmla="*/ 470002 w 1377086"/>
              <a:gd name="csY152" fmla="*/ 213360 h 1110081"/>
              <a:gd name="csX153" fmla="*/ 483413 w 1377086"/>
              <a:gd name="csY153" fmla="*/ 221895 h 1110081"/>
              <a:gd name="csX154" fmla="*/ 492557 w 1377086"/>
              <a:gd name="csY154" fmla="*/ 192024 h 1110081"/>
              <a:gd name="csX155" fmla="*/ 513893 w 1377086"/>
              <a:gd name="csY155" fmla="*/ 172517 h 1110081"/>
              <a:gd name="csX156" fmla="*/ 524866 w 1377086"/>
              <a:gd name="csY156" fmla="*/ 157277 h 1110081"/>
              <a:gd name="csX157" fmla="*/ 542544 w 1377086"/>
              <a:gd name="csY157" fmla="*/ 150571 h 1110081"/>
              <a:gd name="csX158" fmla="*/ 544983 w 1377086"/>
              <a:gd name="csY158" fmla="*/ 139599 h 1110081"/>
              <a:gd name="csX159" fmla="*/ 559004 w 1377086"/>
              <a:gd name="csY159" fmla="*/ 143866 h 1110081"/>
              <a:gd name="csX160" fmla="*/ 561442 w 1377086"/>
              <a:gd name="csY160" fmla="*/ 134112 h 1110081"/>
              <a:gd name="csX161" fmla="*/ 577292 w 1377086"/>
              <a:gd name="csY161" fmla="*/ 128626 h 1110081"/>
              <a:gd name="csX162" fmla="*/ 594360 w 1377086"/>
              <a:gd name="csY162" fmla="*/ 123139 h 1110081"/>
              <a:gd name="csX163" fmla="*/ 616916 w 1377086"/>
              <a:gd name="csY163" fmla="*/ 141427 h 1110081"/>
              <a:gd name="csX164" fmla="*/ 632765 w 1377086"/>
              <a:gd name="csY164" fmla="*/ 164592 h 1110081"/>
              <a:gd name="csX165" fmla="*/ 654101 w 1377086"/>
              <a:gd name="csY165" fmla="*/ 164592 h 1110081"/>
              <a:gd name="csX166" fmla="*/ 675437 w 1377086"/>
              <a:gd name="csY166" fmla="*/ 168250 h 1110081"/>
              <a:gd name="csX167" fmla="*/ 671170 w 1377086"/>
              <a:gd name="csY167" fmla="*/ 146914 h 1110081"/>
              <a:gd name="csX168" fmla="*/ 692506 w 1377086"/>
              <a:gd name="csY168" fmla="*/ 115824 h 1110081"/>
              <a:gd name="csX169" fmla="*/ 708965 w 1377086"/>
              <a:gd name="csY169" fmla="*/ 105461 h 1110081"/>
              <a:gd name="csX170" fmla="*/ 705308 w 1377086"/>
              <a:gd name="csY170" fmla="*/ 95707 h 1110081"/>
              <a:gd name="csX171" fmla="*/ 722986 w 1377086"/>
              <a:gd name="csY171" fmla="*/ 73152 h 1110081"/>
              <a:gd name="csX172" fmla="*/ 745541 w 1377086"/>
              <a:gd name="csY172" fmla="*/ 59131 h 1110081"/>
              <a:gd name="csX173" fmla="*/ 762000 w 1377086"/>
              <a:gd name="csY173" fmla="*/ 64008 h 1110081"/>
              <a:gd name="csX174" fmla="*/ 791871 w 1377086"/>
              <a:gd name="csY174" fmla="*/ 56693 h 1110081"/>
              <a:gd name="csX175" fmla="*/ 793700 w 1377086"/>
              <a:gd name="csY175" fmla="*/ 36576 h 1110081"/>
              <a:gd name="csX176" fmla="*/ 769925 w 1377086"/>
              <a:gd name="csY176" fmla="*/ 23775 h 1110081"/>
              <a:gd name="csX177" fmla="*/ 788823 w 1377086"/>
              <a:gd name="csY177" fmla="*/ 18288 h 1110081"/>
              <a:gd name="csX178" fmla="*/ 810768 w 1377086"/>
              <a:gd name="csY178" fmla="*/ 28042 h 1110081"/>
              <a:gd name="csX179" fmla="*/ 827228 w 1377086"/>
              <a:gd name="csY179" fmla="*/ 43891 h 1110081"/>
              <a:gd name="csX180" fmla="*/ 854660 w 1377086"/>
              <a:gd name="csY180" fmla="*/ 53645 h 1110081"/>
              <a:gd name="csX181" fmla="*/ 865023 w 1377086"/>
              <a:gd name="csY181" fmla="*/ 49987 h 1110081"/>
              <a:gd name="csX182" fmla="*/ 885140 w 1377086"/>
              <a:gd name="csY182" fmla="*/ 62179 h 1110081"/>
              <a:gd name="csX183" fmla="*/ 906476 w 1377086"/>
              <a:gd name="csY183" fmla="*/ 50597 h 1110081"/>
              <a:gd name="csX184" fmla="*/ 918668 w 1377086"/>
              <a:gd name="csY184" fmla="*/ 54255 h 1110081"/>
              <a:gd name="csX185" fmla="*/ 927812 w 1377086"/>
              <a:gd name="csY185" fmla="*/ 46330 h 1110081"/>
              <a:gd name="csX186" fmla="*/ 941223 w 1377086"/>
              <a:gd name="csY186" fmla="*/ 65837 h 1110081"/>
              <a:gd name="csX187" fmla="*/ 929031 w 1377086"/>
              <a:gd name="csY187" fmla="*/ 87173 h 1110081"/>
              <a:gd name="csX188" fmla="*/ 913791 w 1377086"/>
              <a:gd name="csY188" fmla="*/ 103023 h 1110081"/>
              <a:gd name="csX189" fmla="*/ 902208 w 1377086"/>
              <a:gd name="csY189" fmla="*/ 104242 h 1110081"/>
              <a:gd name="csX190" fmla="*/ 904037 w 1377086"/>
              <a:gd name="csY190" fmla="*/ 119482 h 1110081"/>
              <a:gd name="csX191" fmla="*/ 890626 w 1377086"/>
              <a:gd name="csY191" fmla="*/ 138989 h 1110081"/>
              <a:gd name="csX192" fmla="*/ 875386 w 1377086"/>
              <a:gd name="csY192" fmla="*/ 158496 h 1110081"/>
              <a:gd name="csX193" fmla="*/ 876605 w 1377086"/>
              <a:gd name="csY193" fmla="*/ 169469 h 1110081"/>
              <a:gd name="csX194" fmla="*/ 899770 w 1377086"/>
              <a:gd name="csY194" fmla="*/ 191415 h 1110081"/>
              <a:gd name="csX195" fmla="*/ 924154 w 1377086"/>
              <a:gd name="csY195" fmla="*/ 203607 h 1110081"/>
              <a:gd name="csX196" fmla="*/ 939394 w 1377086"/>
              <a:gd name="csY196" fmla="*/ 217018 h 1110081"/>
              <a:gd name="csX197" fmla="*/ 959511 w 1377086"/>
              <a:gd name="csY197" fmla="*/ 240183 h 1110081"/>
              <a:gd name="csX198" fmla="*/ 969264 w 1377086"/>
              <a:gd name="csY198" fmla="*/ 240183 h 1110081"/>
              <a:gd name="csX199" fmla="*/ 985114 w 1377086"/>
              <a:gd name="csY199" fmla="*/ 250546 h 1110081"/>
              <a:gd name="csX200" fmla="*/ 988162 w 1377086"/>
              <a:gd name="csY200" fmla="*/ 262738 h 1110081"/>
              <a:gd name="csX201" fmla="*/ 1018032 w 1377086"/>
              <a:gd name="csY201" fmla="*/ 275539 h 1110081"/>
              <a:gd name="csX202" fmla="*/ 1043026 w 1377086"/>
              <a:gd name="csY202" fmla="*/ 262128 h 1110081"/>
              <a:gd name="csX203" fmla="*/ 1053999 w 1377086"/>
              <a:gd name="csY203" fmla="*/ 241402 h 1110081"/>
              <a:gd name="csX204" fmla="*/ 1064362 w 1377086"/>
              <a:gd name="csY204" fmla="*/ 223723 h 1110081"/>
              <a:gd name="csX205" fmla="*/ 1072287 w 1377086"/>
              <a:gd name="csY205" fmla="*/ 202387 h 1110081"/>
              <a:gd name="csX206" fmla="*/ 1088136 w 1377086"/>
              <a:gd name="csY206" fmla="*/ 171298 h 1110081"/>
              <a:gd name="csX207" fmla="*/ 1086917 w 1377086"/>
              <a:gd name="csY207" fmla="*/ 152400 h 1110081"/>
              <a:gd name="csX208" fmla="*/ 1091184 w 1377086"/>
              <a:gd name="csY208" fmla="*/ 140818 h 1110081"/>
              <a:gd name="csX209" fmla="*/ 1090575 w 1377086"/>
              <a:gd name="csY209" fmla="*/ 118872 h 1110081"/>
              <a:gd name="csX210" fmla="*/ 1099109 w 1377086"/>
              <a:gd name="csY210" fmla="*/ 89002 h 1110081"/>
              <a:gd name="csX211" fmla="*/ 1107034 w 1377086"/>
              <a:gd name="csY211" fmla="*/ 81077 h 1110081"/>
              <a:gd name="csX212" fmla="*/ 1103376 w 1377086"/>
              <a:gd name="csY212" fmla="*/ 68275 h 1110081"/>
              <a:gd name="csX213" fmla="*/ 1114349 w 1377086"/>
              <a:gd name="csY213" fmla="*/ 47549 h 1110081"/>
              <a:gd name="csX214" fmla="*/ 1123493 w 1377086"/>
              <a:gd name="csY214" fmla="*/ 26213 h 1110081"/>
              <a:gd name="csX215" fmla="*/ 1125932 w 1377086"/>
              <a:gd name="csY215" fmla="*/ 14631 h 1110081"/>
              <a:gd name="csX216" fmla="*/ 1139952 w 1377086"/>
              <a:gd name="csY216" fmla="*/ 0 h 1110081"/>
              <a:gd name="csX217" fmla="*/ 1147877 w 1377086"/>
              <a:gd name="csY217" fmla="*/ 19507 h 1110081"/>
              <a:gd name="csX218" fmla="*/ 1147268 w 1377086"/>
              <a:gd name="csY218" fmla="*/ 43891 h 1110081"/>
              <a:gd name="csX219" fmla="*/ 1155192 w 1377086"/>
              <a:gd name="csY219" fmla="*/ 48768 h 1110081"/>
              <a:gd name="csX220" fmla="*/ 1154583 w 1377086"/>
              <a:gd name="csY220" fmla="*/ 65227 h 1110081"/>
              <a:gd name="csX221" fmla="*/ 1164336 w 1377086"/>
              <a:gd name="csY221" fmla="*/ 84735 h 1110081"/>
              <a:gd name="csX222" fmla="*/ 1163727 w 1377086"/>
              <a:gd name="csY222" fmla="*/ 107290 h 1110081"/>
              <a:gd name="csX223" fmla="*/ 1160069 w 1377086"/>
              <a:gd name="csY223" fmla="*/ 121311 h 111008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  <a:cxn ang="0">
                <a:pos x="csX89" y="csY89"/>
              </a:cxn>
              <a:cxn ang="0">
                <a:pos x="csX90" y="csY90"/>
              </a:cxn>
              <a:cxn ang="0">
                <a:pos x="csX91" y="csY91"/>
              </a:cxn>
              <a:cxn ang="0">
                <a:pos x="csX92" y="csY92"/>
              </a:cxn>
              <a:cxn ang="0">
                <a:pos x="csX93" y="csY93"/>
              </a:cxn>
              <a:cxn ang="0">
                <a:pos x="csX94" y="csY94"/>
              </a:cxn>
              <a:cxn ang="0">
                <a:pos x="csX95" y="csY95"/>
              </a:cxn>
              <a:cxn ang="0">
                <a:pos x="csX96" y="csY96"/>
              </a:cxn>
              <a:cxn ang="0">
                <a:pos x="csX97" y="csY97"/>
              </a:cxn>
              <a:cxn ang="0">
                <a:pos x="csX98" y="csY98"/>
              </a:cxn>
              <a:cxn ang="0">
                <a:pos x="csX99" y="csY99"/>
              </a:cxn>
              <a:cxn ang="0">
                <a:pos x="csX100" y="csY100"/>
              </a:cxn>
              <a:cxn ang="0">
                <a:pos x="csX101" y="csY101"/>
              </a:cxn>
              <a:cxn ang="0">
                <a:pos x="csX102" y="csY102"/>
              </a:cxn>
              <a:cxn ang="0">
                <a:pos x="csX103" y="csY103"/>
              </a:cxn>
              <a:cxn ang="0">
                <a:pos x="csX104" y="csY104"/>
              </a:cxn>
              <a:cxn ang="0">
                <a:pos x="csX105" y="csY105"/>
              </a:cxn>
              <a:cxn ang="0">
                <a:pos x="csX106" y="csY106"/>
              </a:cxn>
              <a:cxn ang="0">
                <a:pos x="csX107" y="csY107"/>
              </a:cxn>
              <a:cxn ang="0">
                <a:pos x="csX108" y="csY108"/>
              </a:cxn>
              <a:cxn ang="0">
                <a:pos x="csX109" y="csY109"/>
              </a:cxn>
              <a:cxn ang="0">
                <a:pos x="csX110" y="csY110"/>
              </a:cxn>
              <a:cxn ang="0">
                <a:pos x="csX111" y="csY111"/>
              </a:cxn>
              <a:cxn ang="0">
                <a:pos x="csX112" y="csY112"/>
              </a:cxn>
              <a:cxn ang="0">
                <a:pos x="csX113" y="csY113"/>
              </a:cxn>
              <a:cxn ang="0">
                <a:pos x="csX114" y="csY114"/>
              </a:cxn>
              <a:cxn ang="0">
                <a:pos x="csX115" y="csY115"/>
              </a:cxn>
              <a:cxn ang="0">
                <a:pos x="csX116" y="csY116"/>
              </a:cxn>
              <a:cxn ang="0">
                <a:pos x="csX117" y="csY117"/>
              </a:cxn>
              <a:cxn ang="0">
                <a:pos x="csX118" y="csY118"/>
              </a:cxn>
              <a:cxn ang="0">
                <a:pos x="csX119" y="csY119"/>
              </a:cxn>
              <a:cxn ang="0">
                <a:pos x="csX120" y="csY120"/>
              </a:cxn>
              <a:cxn ang="0">
                <a:pos x="csX121" y="csY121"/>
              </a:cxn>
              <a:cxn ang="0">
                <a:pos x="csX122" y="csY122"/>
              </a:cxn>
              <a:cxn ang="0">
                <a:pos x="csX123" y="csY123"/>
              </a:cxn>
              <a:cxn ang="0">
                <a:pos x="csX124" y="csY124"/>
              </a:cxn>
              <a:cxn ang="0">
                <a:pos x="csX125" y="csY125"/>
              </a:cxn>
              <a:cxn ang="0">
                <a:pos x="csX126" y="csY126"/>
              </a:cxn>
              <a:cxn ang="0">
                <a:pos x="csX127" y="csY127"/>
              </a:cxn>
              <a:cxn ang="0">
                <a:pos x="csX128" y="csY128"/>
              </a:cxn>
              <a:cxn ang="0">
                <a:pos x="csX129" y="csY129"/>
              </a:cxn>
              <a:cxn ang="0">
                <a:pos x="csX130" y="csY130"/>
              </a:cxn>
              <a:cxn ang="0">
                <a:pos x="csX131" y="csY131"/>
              </a:cxn>
              <a:cxn ang="0">
                <a:pos x="csX132" y="csY132"/>
              </a:cxn>
              <a:cxn ang="0">
                <a:pos x="csX133" y="csY133"/>
              </a:cxn>
              <a:cxn ang="0">
                <a:pos x="csX134" y="csY134"/>
              </a:cxn>
              <a:cxn ang="0">
                <a:pos x="csX135" y="csY135"/>
              </a:cxn>
              <a:cxn ang="0">
                <a:pos x="csX136" y="csY136"/>
              </a:cxn>
              <a:cxn ang="0">
                <a:pos x="csX137" y="csY137"/>
              </a:cxn>
              <a:cxn ang="0">
                <a:pos x="csX138" y="csY138"/>
              </a:cxn>
              <a:cxn ang="0">
                <a:pos x="csX139" y="csY139"/>
              </a:cxn>
              <a:cxn ang="0">
                <a:pos x="csX140" y="csY140"/>
              </a:cxn>
              <a:cxn ang="0">
                <a:pos x="csX141" y="csY141"/>
              </a:cxn>
              <a:cxn ang="0">
                <a:pos x="csX142" y="csY142"/>
              </a:cxn>
              <a:cxn ang="0">
                <a:pos x="csX143" y="csY143"/>
              </a:cxn>
              <a:cxn ang="0">
                <a:pos x="csX144" y="csY144"/>
              </a:cxn>
              <a:cxn ang="0">
                <a:pos x="csX145" y="csY145"/>
              </a:cxn>
              <a:cxn ang="0">
                <a:pos x="csX146" y="csY146"/>
              </a:cxn>
              <a:cxn ang="0">
                <a:pos x="csX147" y="csY147"/>
              </a:cxn>
              <a:cxn ang="0">
                <a:pos x="csX148" y="csY148"/>
              </a:cxn>
              <a:cxn ang="0">
                <a:pos x="csX149" y="csY149"/>
              </a:cxn>
              <a:cxn ang="0">
                <a:pos x="csX150" y="csY150"/>
              </a:cxn>
              <a:cxn ang="0">
                <a:pos x="csX151" y="csY151"/>
              </a:cxn>
              <a:cxn ang="0">
                <a:pos x="csX152" y="csY152"/>
              </a:cxn>
              <a:cxn ang="0">
                <a:pos x="csX153" y="csY153"/>
              </a:cxn>
              <a:cxn ang="0">
                <a:pos x="csX154" y="csY154"/>
              </a:cxn>
              <a:cxn ang="0">
                <a:pos x="csX155" y="csY155"/>
              </a:cxn>
              <a:cxn ang="0">
                <a:pos x="csX156" y="csY156"/>
              </a:cxn>
              <a:cxn ang="0">
                <a:pos x="csX157" y="csY157"/>
              </a:cxn>
              <a:cxn ang="0">
                <a:pos x="csX158" y="csY158"/>
              </a:cxn>
              <a:cxn ang="0">
                <a:pos x="csX159" y="csY159"/>
              </a:cxn>
              <a:cxn ang="0">
                <a:pos x="csX160" y="csY160"/>
              </a:cxn>
              <a:cxn ang="0">
                <a:pos x="csX161" y="csY161"/>
              </a:cxn>
              <a:cxn ang="0">
                <a:pos x="csX162" y="csY162"/>
              </a:cxn>
              <a:cxn ang="0">
                <a:pos x="csX163" y="csY163"/>
              </a:cxn>
              <a:cxn ang="0">
                <a:pos x="csX164" y="csY164"/>
              </a:cxn>
              <a:cxn ang="0">
                <a:pos x="csX165" y="csY165"/>
              </a:cxn>
              <a:cxn ang="0">
                <a:pos x="csX166" y="csY166"/>
              </a:cxn>
              <a:cxn ang="0">
                <a:pos x="csX167" y="csY167"/>
              </a:cxn>
              <a:cxn ang="0">
                <a:pos x="csX168" y="csY168"/>
              </a:cxn>
              <a:cxn ang="0">
                <a:pos x="csX169" y="csY169"/>
              </a:cxn>
              <a:cxn ang="0">
                <a:pos x="csX170" y="csY170"/>
              </a:cxn>
              <a:cxn ang="0">
                <a:pos x="csX171" y="csY171"/>
              </a:cxn>
              <a:cxn ang="0">
                <a:pos x="csX172" y="csY172"/>
              </a:cxn>
              <a:cxn ang="0">
                <a:pos x="csX173" y="csY173"/>
              </a:cxn>
              <a:cxn ang="0">
                <a:pos x="csX174" y="csY174"/>
              </a:cxn>
              <a:cxn ang="0">
                <a:pos x="csX175" y="csY175"/>
              </a:cxn>
              <a:cxn ang="0">
                <a:pos x="csX176" y="csY176"/>
              </a:cxn>
              <a:cxn ang="0">
                <a:pos x="csX177" y="csY177"/>
              </a:cxn>
              <a:cxn ang="0">
                <a:pos x="csX178" y="csY178"/>
              </a:cxn>
              <a:cxn ang="0">
                <a:pos x="csX179" y="csY179"/>
              </a:cxn>
              <a:cxn ang="0">
                <a:pos x="csX180" y="csY180"/>
              </a:cxn>
              <a:cxn ang="0">
                <a:pos x="csX181" y="csY181"/>
              </a:cxn>
              <a:cxn ang="0">
                <a:pos x="csX182" y="csY182"/>
              </a:cxn>
              <a:cxn ang="0">
                <a:pos x="csX183" y="csY183"/>
              </a:cxn>
              <a:cxn ang="0">
                <a:pos x="csX184" y="csY184"/>
              </a:cxn>
              <a:cxn ang="0">
                <a:pos x="csX185" y="csY185"/>
              </a:cxn>
              <a:cxn ang="0">
                <a:pos x="csX186" y="csY186"/>
              </a:cxn>
              <a:cxn ang="0">
                <a:pos x="csX187" y="csY187"/>
              </a:cxn>
              <a:cxn ang="0">
                <a:pos x="csX188" y="csY188"/>
              </a:cxn>
              <a:cxn ang="0">
                <a:pos x="csX189" y="csY189"/>
              </a:cxn>
              <a:cxn ang="0">
                <a:pos x="csX190" y="csY190"/>
              </a:cxn>
              <a:cxn ang="0">
                <a:pos x="csX191" y="csY191"/>
              </a:cxn>
              <a:cxn ang="0">
                <a:pos x="csX192" y="csY192"/>
              </a:cxn>
              <a:cxn ang="0">
                <a:pos x="csX193" y="csY193"/>
              </a:cxn>
              <a:cxn ang="0">
                <a:pos x="csX194" y="csY194"/>
              </a:cxn>
              <a:cxn ang="0">
                <a:pos x="csX195" y="csY195"/>
              </a:cxn>
              <a:cxn ang="0">
                <a:pos x="csX196" y="csY196"/>
              </a:cxn>
              <a:cxn ang="0">
                <a:pos x="csX197" y="csY197"/>
              </a:cxn>
              <a:cxn ang="0">
                <a:pos x="csX198" y="csY198"/>
              </a:cxn>
              <a:cxn ang="0">
                <a:pos x="csX199" y="csY199"/>
              </a:cxn>
              <a:cxn ang="0">
                <a:pos x="csX200" y="csY200"/>
              </a:cxn>
              <a:cxn ang="0">
                <a:pos x="csX201" y="csY201"/>
              </a:cxn>
              <a:cxn ang="0">
                <a:pos x="csX202" y="csY202"/>
              </a:cxn>
              <a:cxn ang="0">
                <a:pos x="csX203" y="csY203"/>
              </a:cxn>
              <a:cxn ang="0">
                <a:pos x="csX204" y="csY204"/>
              </a:cxn>
              <a:cxn ang="0">
                <a:pos x="csX205" y="csY205"/>
              </a:cxn>
              <a:cxn ang="0">
                <a:pos x="csX206" y="csY206"/>
              </a:cxn>
              <a:cxn ang="0">
                <a:pos x="csX207" y="csY207"/>
              </a:cxn>
              <a:cxn ang="0">
                <a:pos x="csX208" y="csY208"/>
              </a:cxn>
              <a:cxn ang="0">
                <a:pos x="csX209" y="csY209"/>
              </a:cxn>
              <a:cxn ang="0">
                <a:pos x="csX210" y="csY210"/>
              </a:cxn>
              <a:cxn ang="0">
                <a:pos x="csX211" y="csY211"/>
              </a:cxn>
              <a:cxn ang="0">
                <a:pos x="csX212" y="csY212"/>
              </a:cxn>
              <a:cxn ang="0">
                <a:pos x="csX213" y="csY213"/>
              </a:cxn>
              <a:cxn ang="0">
                <a:pos x="csX214" y="csY214"/>
              </a:cxn>
              <a:cxn ang="0">
                <a:pos x="csX215" y="csY215"/>
              </a:cxn>
              <a:cxn ang="0">
                <a:pos x="csX216" y="csY216"/>
              </a:cxn>
              <a:cxn ang="0">
                <a:pos x="csX217" y="csY217"/>
              </a:cxn>
              <a:cxn ang="0">
                <a:pos x="csX218" y="csY218"/>
              </a:cxn>
              <a:cxn ang="0">
                <a:pos x="csX219" y="csY219"/>
              </a:cxn>
              <a:cxn ang="0">
                <a:pos x="csX220" y="csY220"/>
              </a:cxn>
              <a:cxn ang="0">
                <a:pos x="csX221" y="csY221"/>
              </a:cxn>
              <a:cxn ang="0">
                <a:pos x="csX222" y="csY222"/>
              </a:cxn>
              <a:cxn ang="0">
                <a:pos x="csX223" y="csY223"/>
              </a:cxn>
            </a:cxnLst>
            <a:rect l="l" t="t" r="r" b="b"/>
            <a:pathLst>
              <a:path w="1377086" h="1110081">
                <a:moveTo>
                  <a:pt x="1160069" y="121311"/>
                </a:moveTo>
                <a:lnTo>
                  <a:pt x="1167384" y="151791"/>
                </a:lnTo>
                <a:lnTo>
                  <a:pt x="1191768" y="137160"/>
                </a:lnTo>
                <a:lnTo>
                  <a:pt x="1200303" y="153619"/>
                </a:lnTo>
                <a:lnTo>
                  <a:pt x="1214324" y="168859"/>
                </a:lnTo>
                <a:lnTo>
                  <a:pt x="1207618" y="186538"/>
                </a:lnTo>
                <a:lnTo>
                  <a:pt x="1208837" y="220066"/>
                </a:lnTo>
                <a:lnTo>
                  <a:pt x="1210056" y="239573"/>
                </a:lnTo>
                <a:lnTo>
                  <a:pt x="1217981" y="244450"/>
                </a:lnTo>
                <a:lnTo>
                  <a:pt x="1220420" y="277978"/>
                </a:lnTo>
                <a:lnTo>
                  <a:pt x="1213104" y="298095"/>
                </a:lnTo>
                <a:lnTo>
                  <a:pt x="1217981" y="324307"/>
                </a:lnTo>
                <a:lnTo>
                  <a:pt x="1250900" y="345034"/>
                </a:lnTo>
                <a:lnTo>
                  <a:pt x="1270407" y="363322"/>
                </a:lnTo>
                <a:lnTo>
                  <a:pt x="1289914" y="380391"/>
                </a:lnTo>
                <a:lnTo>
                  <a:pt x="1283208" y="390144"/>
                </a:lnTo>
                <a:lnTo>
                  <a:pt x="1297229" y="414528"/>
                </a:lnTo>
                <a:lnTo>
                  <a:pt x="1300277" y="457200"/>
                </a:lnTo>
                <a:lnTo>
                  <a:pt x="1316127" y="448666"/>
                </a:lnTo>
                <a:lnTo>
                  <a:pt x="1325271" y="465125"/>
                </a:lnTo>
                <a:lnTo>
                  <a:pt x="1335024" y="459639"/>
                </a:lnTo>
                <a:lnTo>
                  <a:pt x="1330757" y="501091"/>
                </a:lnTo>
                <a:lnTo>
                  <a:pt x="1348436" y="524866"/>
                </a:lnTo>
                <a:lnTo>
                  <a:pt x="1360018" y="539496"/>
                </a:lnTo>
                <a:lnTo>
                  <a:pt x="1377087" y="571195"/>
                </a:lnTo>
                <a:lnTo>
                  <a:pt x="1377087" y="602895"/>
                </a:lnTo>
                <a:lnTo>
                  <a:pt x="1370991" y="625450"/>
                </a:lnTo>
                <a:lnTo>
                  <a:pt x="1360018" y="649224"/>
                </a:lnTo>
                <a:lnTo>
                  <a:pt x="1364285" y="682752"/>
                </a:lnTo>
                <a:lnTo>
                  <a:pt x="1349045" y="717499"/>
                </a:lnTo>
                <a:lnTo>
                  <a:pt x="1336244" y="735787"/>
                </a:lnTo>
                <a:lnTo>
                  <a:pt x="1313079" y="770535"/>
                </a:lnTo>
                <a:lnTo>
                  <a:pt x="1303935" y="793090"/>
                </a:lnTo>
                <a:lnTo>
                  <a:pt x="1285037" y="821131"/>
                </a:lnTo>
                <a:lnTo>
                  <a:pt x="1254557" y="856488"/>
                </a:lnTo>
                <a:lnTo>
                  <a:pt x="1221029" y="875995"/>
                </a:lnTo>
                <a:lnTo>
                  <a:pt x="1194207" y="905866"/>
                </a:lnTo>
                <a:lnTo>
                  <a:pt x="1174090" y="925373"/>
                </a:lnTo>
                <a:lnTo>
                  <a:pt x="1147268" y="958901"/>
                </a:lnTo>
                <a:lnTo>
                  <a:pt x="1124712" y="978408"/>
                </a:lnTo>
                <a:lnTo>
                  <a:pt x="1100938" y="1007669"/>
                </a:lnTo>
                <a:lnTo>
                  <a:pt x="1082040" y="1034491"/>
                </a:lnTo>
                <a:lnTo>
                  <a:pt x="1077164" y="1047293"/>
                </a:lnTo>
                <a:lnTo>
                  <a:pt x="1050951" y="1060704"/>
                </a:lnTo>
                <a:lnTo>
                  <a:pt x="1013765" y="1061923"/>
                </a:lnTo>
                <a:lnTo>
                  <a:pt x="975360" y="1078383"/>
                </a:lnTo>
                <a:lnTo>
                  <a:pt x="952196" y="1093013"/>
                </a:lnTo>
                <a:lnTo>
                  <a:pt x="922935" y="1110082"/>
                </a:lnTo>
                <a:lnTo>
                  <a:pt x="906476" y="1092403"/>
                </a:lnTo>
                <a:lnTo>
                  <a:pt x="890626" y="1085698"/>
                </a:lnTo>
                <a:lnTo>
                  <a:pt x="906476" y="1065581"/>
                </a:lnTo>
                <a:lnTo>
                  <a:pt x="885140" y="1072896"/>
                </a:lnTo>
                <a:lnTo>
                  <a:pt x="841248" y="1100938"/>
                </a:lnTo>
                <a:lnTo>
                  <a:pt x="819303" y="1090575"/>
                </a:lnTo>
                <a:lnTo>
                  <a:pt x="804672" y="1084479"/>
                </a:lnTo>
                <a:lnTo>
                  <a:pt x="787604" y="1081431"/>
                </a:lnTo>
                <a:lnTo>
                  <a:pt x="762610" y="1070458"/>
                </a:lnTo>
                <a:lnTo>
                  <a:pt x="754685" y="1046074"/>
                </a:lnTo>
                <a:lnTo>
                  <a:pt x="763829" y="1016813"/>
                </a:lnTo>
                <a:lnTo>
                  <a:pt x="766268" y="996696"/>
                </a:lnTo>
                <a:lnTo>
                  <a:pt x="757733" y="980847"/>
                </a:lnTo>
                <a:lnTo>
                  <a:pt x="729082" y="976579"/>
                </a:lnTo>
                <a:lnTo>
                  <a:pt x="748589" y="957072"/>
                </a:lnTo>
                <a:lnTo>
                  <a:pt x="754076" y="928421"/>
                </a:lnTo>
                <a:lnTo>
                  <a:pt x="725424" y="955243"/>
                </a:lnTo>
                <a:lnTo>
                  <a:pt x="693116" y="962559"/>
                </a:lnTo>
                <a:lnTo>
                  <a:pt x="720548" y="941223"/>
                </a:lnTo>
                <a:lnTo>
                  <a:pt x="735788" y="918667"/>
                </a:lnTo>
                <a:lnTo>
                  <a:pt x="757124" y="899160"/>
                </a:lnTo>
                <a:lnTo>
                  <a:pt x="766877" y="870509"/>
                </a:lnTo>
                <a:lnTo>
                  <a:pt x="725424" y="903427"/>
                </a:lnTo>
                <a:lnTo>
                  <a:pt x="699212" y="916839"/>
                </a:lnTo>
                <a:lnTo>
                  <a:pt x="672999" y="947928"/>
                </a:lnTo>
                <a:lnTo>
                  <a:pt x="654711" y="932079"/>
                </a:lnTo>
                <a:lnTo>
                  <a:pt x="665074" y="911352"/>
                </a:lnTo>
                <a:lnTo>
                  <a:pt x="656540" y="882701"/>
                </a:lnTo>
                <a:lnTo>
                  <a:pt x="645567" y="868071"/>
                </a:lnTo>
                <a:lnTo>
                  <a:pt x="655320" y="858927"/>
                </a:lnTo>
                <a:lnTo>
                  <a:pt x="623012" y="835152"/>
                </a:lnTo>
                <a:lnTo>
                  <a:pt x="599847" y="834543"/>
                </a:lnTo>
                <a:lnTo>
                  <a:pt x="575463" y="815035"/>
                </a:lnTo>
                <a:lnTo>
                  <a:pt x="515112" y="818693"/>
                </a:lnTo>
                <a:lnTo>
                  <a:pt x="466954" y="832714"/>
                </a:lnTo>
                <a:lnTo>
                  <a:pt x="424892" y="846125"/>
                </a:lnTo>
                <a:lnTo>
                  <a:pt x="394412" y="843687"/>
                </a:lnTo>
                <a:lnTo>
                  <a:pt x="351740" y="863803"/>
                </a:lnTo>
                <a:lnTo>
                  <a:pt x="319431" y="872338"/>
                </a:lnTo>
                <a:lnTo>
                  <a:pt x="305410" y="893064"/>
                </a:lnTo>
                <a:lnTo>
                  <a:pt x="287122" y="908914"/>
                </a:lnTo>
                <a:lnTo>
                  <a:pt x="258471" y="910133"/>
                </a:lnTo>
                <a:lnTo>
                  <a:pt x="236525" y="913181"/>
                </a:lnTo>
                <a:lnTo>
                  <a:pt x="210922" y="906475"/>
                </a:lnTo>
                <a:lnTo>
                  <a:pt x="185319" y="910743"/>
                </a:lnTo>
                <a:lnTo>
                  <a:pt x="162154" y="912571"/>
                </a:lnTo>
                <a:lnTo>
                  <a:pt x="134722" y="933298"/>
                </a:lnTo>
                <a:lnTo>
                  <a:pt x="125578" y="931469"/>
                </a:lnTo>
                <a:lnTo>
                  <a:pt x="104852" y="942442"/>
                </a:lnTo>
                <a:lnTo>
                  <a:pt x="84125" y="954634"/>
                </a:lnTo>
                <a:lnTo>
                  <a:pt x="60960" y="953415"/>
                </a:lnTo>
                <a:lnTo>
                  <a:pt x="39624" y="953415"/>
                </a:lnTo>
                <a:lnTo>
                  <a:pt x="14631" y="928421"/>
                </a:lnTo>
                <a:lnTo>
                  <a:pt x="0" y="921106"/>
                </a:lnTo>
                <a:lnTo>
                  <a:pt x="9144" y="898551"/>
                </a:lnTo>
                <a:lnTo>
                  <a:pt x="26823" y="893064"/>
                </a:lnTo>
                <a:lnTo>
                  <a:pt x="35967" y="884530"/>
                </a:lnTo>
                <a:lnTo>
                  <a:pt x="39624" y="870509"/>
                </a:lnTo>
                <a:lnTo>
                  <a:pt x="53645" y="843077"/>
                </a:lnTo>
                <a:lnTo>
                  <a:pt x="57912" y="819912"/>
                </a:lnTo>
                <a:lnTo>
                  <a:pt x="53645" y="780288"/>
                </a:lnTo>
                <a:lnTo>
                  <a:pt x="54864" y="757733"/>
                </a:lnTo>
                <a:lnTo>
                  <a:pt x="63399" y="735787"/>
                </a:lnTo>
                <a:lnTo>
                  <a:pt x="57912" y="710184"/>
                </a:lnTo>
                <a:lnTo>
                  <a:pt x="59741" y="698602"/>
                </a:lnTo>
                <a:lnTo>
                  <a:pt x="49378" y="682752"/>
                </a:lnTo>
                <a:lnTo>
                  <a:pt x="53645" y="652272"/>
                </a:lnTo>
                <a:lnTo>
                  <a:pt x="42063" y="621183"/>
                </a:lnTo>
                <a:lnTo>
                  <a:pt x="41453" y="604723"/>
                </a:lnTo>
                <a:lnTo>
                  <a:pt x="52426" y="621792"/>
                </a:lnTo>
                <a:lnTo>
                  <a:pt x="49378" y="585216"/>
                </a:lnTo>
                <a:lnTo>
                  <a:pt x="63399" y="596799"/>
                </a:lnTo>
                <a:lnTo>
                  <a:pt x="70104" y="612039"/>
                </a:lnTo>
                <a:lnTo>
                  <a:pt x="73762" y="591922"/>
                </a:lnTo>
                <a:lnTo>
                  <a:pt x="64008" y="560832"/>
                </a:lnTo>
                <a:lnTo>
                  <a:pt x="63399" y="548640"/>
                </a:lnTo>
                <a:lnTo>
                  <a:pt x="58522" y="537058"/>
                </a:lnTo>
                <a:lnTo>
                  <a:pt x="66447" y="514503"/>
                </a:lnTo>
                <a:lnTo>
                  <a:pt x="75591" y="504749"/>
                </a:lnTo>
                <a:lnTo>
                  <a:pt x="83516" y="485242"/>
                </a:lnTo>
                <a:lnTo>
                  <a:pt x="84125" y="462077"/>
                </a:lnTo>
                <a:lnTo>
                  <a:pt x="103023" y="434035"/>
                </a:lnTo>
                <a:lnTo>
                  <a:pt x="100584" y="463906"/>
                </a:lnTo>
                <a:lnTo>
                  <a:pt x="119482" y="437083"/>
                </a:lnTo>
                <a:lnTo>
                  <a:pt x="149352" y="423672"/>
                </a:lnTo>
                <a:lnTo>
                  <a:pt x="168860" y="407213"/>
                </a:lnTo>
                <a:lnTo>
                  <a:pt x="197511" y="392583"/>
                </a:lnTo>
                <a:lnTo>
                  <a:pt x="213360" y="389535"/>
                </a:lnTo>
                <a:lnTo>
                  <a:pt x="221895" y="394411"/>
                </a:lnTo>
                <a:lnTo>
                  <a:pt x="251156" y="379781"/>
                </a:lnTo>
                <a:lnTo>
                  <a:pt x="272492" y="375514"/>
                </a:lnTo>
                <a:lnTo>
                  <a:pt x="279197" y="366979"/>
                </a:lnTo>
                <a:lnTo>
                  <a:pt x="288341" y="363322"/>
                </a:lnTo>
                <a:lnTo>
                  <a:pt x="307239" y="364541"/>
                </a:lnTo>
                <a:lnTo>
                  <a:pt x="345034" y="352959"/>
                </a:lnTo>
                <a:lnTo>
                  <a:pt x="366370" y="335280"/>
                </a:lnTo>
                <a:lnTo>
                  <a:pt x="378562" y="314554"/>
                </a:lnTo>
                <a:lnTo>
                  <a:pt x="402336" y="295047"/>
                </a:lnTo>
                <a:lnTo>
                  <a:pt x="406604" y="279197"/>
                </a:lnTo>
                <a:lnTo>
                  <a:pt x="410871" y="257861"/>
                </a:lnTo>
                <a:lnTo>
                  <a:pt x="440741" y="224333"/>
                </a:lnTo>
                <a:lnTo>
                  <a:pt x="449276" y="258471"/>
                </a:lnTo>
                <a:lnTo>
                  <a:pt x="465125" y="250546"/>
                </a:lnTo>
                <a:lnTo>
                  <a:pt x="455981" y="232258"/>
                </a:lnTo>
                <a:lnTo>
                  <a:pt x="470002" y="213360"/>
                </a:lnTo>
                <a:lnTo>
                  <a:pt x="483413" y="221895"/>
                </a:lnTo>
                <a:lnTo>
                  <a:pt x="492557" y="192024"/>
                </a:lnTo>
                <a:lnTo>
                  <a:pt x="513893" y="172517"/>
                </a:lnTo>
                <a:lnTo>
                  <a:pt x="524866" y="157277"/>
                </a:lnTo>
                <a:lnTo>
                  <a:pt x="542544" y="150571"/>
                </a:lnTo>
                <a:lnTo>
                  <a:pt x="544983" y="139599"/>
                </a:lnTo>
                <a:lnTo>
                  <a:pt x="559004" y="143866"/>
                </a:lnTo>
                <a:lnTo>
                  <a:pt x="561442" y="134112"/>
                </a:lnTo>
                <a:lnTo>
                  <a:pt x="577292" y="128626"/>
                </a:lnTo>
                <a:lnTo>
                  <a:pt x="594360" y="123139"/>
                </a:lnTo>
                <a:lnTo>
                  <a:pt x="616916" y="141427"/>
                </a:lnTo>
                <a:lnTo>
                  <a:pt x="632765" y="164592"/>
                </a:lnTo>
                <a:lnTo>
                  <a:pt x="654101" y="164592"/>
                </a:lnTo>
                <a:lnTo>
                  <a:pt x="675437" y="168250"/>
                </a:lnTo>
                <a:lnTo>
                  <a:pt x="671170" y="146914"/>
                </a:lnTo>
                <a:lnTo>
                  <a:pt x="692506" y="115824"/>
                </a:lnTo>
                <a:lnTo>
                  <a:pt x="708965" y="105461"/>
                </a:lnTo>
                <a:lnTo>
                  <a:pt x="705308" y="95707"/>
                </a:lnTo>
                <a:lnTo>
                  <a:pt x="722986" y="73152"/>
                </a:lnTo>
                <a:lnTo>
                  <a:pt x="745541" y="59131"/>
                </a:lnTo>
                <a:lnTo>
                  <a:pt x="762000" y="64008"/>
                </a:lnTo>
                <a:lnTo>
                  <a:pt x="791871" y="56693"/>
                </a:lnTo>
                <a:lnTo>
                  <a:pt x="793700" y="36576"/>
                </a:lnTo>
                <a:lnTo>
                  <a:pt x="769925" y="23775"/>
                </a:lnTo>
                <a:lnTo>
                  <a:pt x="788823" y="18288"/>
                </a:lnTo>
                <a:lnTo>
                  <a:pt x="810768" y="28042"/>
                </a:lnTo>
                <a:lnTo>
                  <a:pt x="827228" y="43891"/>
                </a:lnTo>
                <a:lnTo>
                  <a:pt x="854660" y="53645"/>
                </a:lnTo>
                <a:lnTo>
                  <a:pt x="865023" y="49987"/>
                </a:lnTo>
                <a:lnTo>
                  <a:pt x="885140" y="62179"/>
                </a:lnTo>
                <a:lnTo>
                  <a:pt x="906476" y="50597"/>
                </a:lnTo>
                <a:lnTo>
                  <a:pt x="918668" y="54255"/>
                </a:lnTo>
                <a:lnTo>
                  <a:pt x="927812" y="46330"/>
                </a:lnTo>
                <a:lnTo>
                  <a:pt x="941223" y="65837"/>
                </a:lnTo>
                <a:lnTo>
                  <a:pt x="929031" y="87173"/>
                </a:lnTo>
                <a:lnTo>
                  <a:pt x="913791" y="103023"/>
                </a:lnTo>
                <a:lnTo>
                  <a:pt x="902208" y="104242"/>
                </a:lnTo>
                <a:lnTo>
                  <a:pt x="904037" y="119482"/>
                </a:lnTo>
                <a:lnTo>
                  <a:pt x="890626" y="138989"/>
                </a:lnTo>
                <a:lnTo>
                  <a:pt x="875386" y="158496"/>
                </a:lnTo>
                <a:lnTo>
                  <a:pt x="876605" y="169469"/>
                </a:lnTo>
                <a:lnTo>
                  <a:pt x="899770" y="191415"/>
                </a:lnTo>
                <a:lnTo>
                  <a:pt x="924154" y="203607"/>
                </a:lnTo>
                <a:lnTo>
                  <a:pt x="939394" y="217018"/>
                </a:lnTo>
                <a:lnTo>
                  <a:pt x="959511" y="240183"/>
                </a:lnTo>
                <a:lnTo>
                  <a:pt x="969264" y="240183"/>
                </a:lnTo>
                <a:lnTo>
                  <a:pt x="985114" y="250546"/>
                </a:lnTo>
                <a:lnTo>
                  <a:pt x="988162" y="262738"/>
                </a:lnTo>
                <a:lnTo>
                  <a:pt x="1018032" y="275539"/>
                </a:lnTo>
                <a:lnTo>
                  <a:pt x="1043026" y="262128"/>
                </a:lnTo>
                <a:lnTo>
                  <a:pt x="1053999" y="241402"/>
                </a:lnTo>
                <a:lnTo>
                  <a:pt x="1064362" y="223723"/>
                </a:lnTo>
                <a:lnTo>
                  <a:pt x="1072287" y="202387"/>
                </a:lnTo>
                <a:lnTo>
                  <a:pt x="1088136" y="171298"/>
                </a:lnTo>
                <a:lnTo>
                  <a:pt x="1086917" y="152400"/>
                </a:lnTo>
                <a:lnTo>
                  <a:pt x="1091184" y="140818"/>
                </a:lnTo>
                <a:lnTo>
                  <a:pt x="1090575" y="118872"/>
                </a:lnTo>
                <a:lnTo>
                  <a:pt x="1099109" y="89002"/>
                </a:lnTo>
                <a:lnTo>
                  <a:pt x="1107034" y="81077"/>
                </a:lnTo>
                <a:lnTo>
                  <a:pt x="1103376" y="68275"/>
                </a:lnTo>
                <a:lnTo>
                  <a:pt x="1114349" y="47549"/>
                </a:lnTo>
                <a:lnTo>
                  <a:pt x="1123493" y="26213"/>
                </a:lnTo>
                <a:lnTo>
                  <a:pt x="1125932" y="14631"/>
                </a:lnTo>
                <a:lnTo>
                  <a:pt x="1139952" y="0"/>
                </a:lnTo>
                <a:lnTo>
                  <a:pt x="1147877" y="19507"/>
                </a:lnTo>
                <a:lnTo>
                  <a:pt x="1147268" y="43891"/>
                </a:lnTo>
                <a:lnTo>
                  <a:pt x="1155192" y="48768"/>
                </a:lnTo>
                <a:lnTo>
                  <a:pt x="1154583" y="65227"/>
                </a:lnTo>
                <a:lnTo>
                  <a:pt x="1164336" y="84735"/>
                </a:lnTo>
                <a:lnTo>
                  <a:pt x="1163727" y="107290"/>
                </a:lnTo>
                <a:lnTo>
                  <a:pt x="1160069" y="121311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09D11336-F6A3-FDC5-DC64-27F4BE4E8E54}"/>
              </a:ext>
            </a:extLst>
          </p:cNvPr>
          <p:cNvSpPr/>
          <p:nvPr/>
        </p:nvSpPr>
        <p:spPr>
          <a:xfrm>
            <a:off x="6302654" y="1962912"/>
            <a:ext cx="226161" cy="99974"/>
          </a:xfrm>
          <a:custGeom>
            <a:avLst/>
            <a:gdLst>
              <a:gd name="csX0" fmla="*/ 223723 w 226161"/>
              <a:gd name="csY0" fmla="*/ 17069 h 99974"/>
              <a:gd name="csX1" fmla="*/ 221895 w 226161"/>
              <a:gd name="csY1" fmla="*/ 21946 h 99974"/>
              <a:gd name="csX2" fmla="*/ 226161 w 226161"/>
              <a:gd name="csY2" fmla="*/ 34747 h 99974"/>
              <a:gd name="csX3" fmla="*/ 224943 w 226161"/>
              <a:gd name="csY3" fmla="*/ 50597 h 99974"/>
              <a:gd name="csX4" fmla="*/ 207873 w 226161"/>
              <a:gd name="csY4" fmla="*/ 50597 h 99974"/>
              <a:gd name="csX5" fmla="*/ 214579 w 226161"/>
              <a:gd name="csY5" fmla="*/ 59131 h 99974"/>
              <a:gd name="csX6" fmla="*/ 206655 w 226161"/>
              <a:gd name="csY6" fmla="*/ 83515 h 99974"/>
              <a:gd name="csX7" fmla="*/ 201168 w 226161"/>
              <a:gd name="csY7" fmla="*/ 90221 h 99974"/>
              <a:gd name="csX8" fmla="*/ 174345 w 226161"/>
              <a:gd name="csY8" fmla="*/ 90830 h 99974"/>
              <a:gd name="csX9" fmla="*/ 159715 w 226161"/>
              <a:gd name="csY9" fmla="*/ 99974 h 99974"/>
              <a:gd name="csX10" fmla="*/ 134112 w 226161"/>
              <a:gd name="csY10" fmla="*/ 96926 h 99974"/>
              <a:gd name="csX11" fmla="*/ 89611 w 226161"/>
              <a:gd name="csY11" fmla="*/ 86563 h 99974"/>
              <a:gd name="csX12" fmla="*/ 81687 w 226161"/>
              <a:gd name="csY12" fmla="*/ 73762 h 99974"/>
              <a:gd name="csX13" fmla="*/ 51816 w 226161"/>
              <a:gd name="csY13" fmla="*/ 80467 h 99974"/>
              <a:gd name="csX14" fmla="*/ 48768 w 226161"/>
              <a:gd name="csY14" fmla="*/ 87782 h 99974"/>
              <a:gd name="csX15" fmla="*/ 29871 w 226161"/>
              <a:gd name="csY15" fmla="*/ 82296 h 99974"/>
              <a:gd name="csX16" fmla="*/ 14020 w 226161"/>
              <a:gd name="csY16" fmla="*/ 81077 h 99974"/>
              <a:gd name="csX17" fmla="*/ 0 w 226161"/>
              <a:gd name="csY17" fmla="*/ 73762 h 99974"/>
              <a:gd name="csX18" fmla="*/ 4267 w 226161"/>
              <a:gd name="csY18" fmla="*/ 64618 h 99974"/>
              <a:gd name="csX19" fmla="*/ 3048 w 226161"/>
              <a:gd name="csY19" fmla="*/ 57912 h 99974"/>
              <a:gd name="csX20" fmla="*/ 11583 w 226161"/>
              <a:gd name="csY20" fmla="*/ 56083 h 99974"/>
              <a:gd name="csX21" fmla="*/ 28041 w 226161"/>
              <a:gd name="csY21" fmla="*/ 66446 h 99974"/>
              <a:gd name="csX22" fmla="*/ 31699 w 226161"/>
              <a:gd name="csY22" fmla="*/ 56083 h 99974"/>
              <a:gd name="csX23" fmla="*/ 58521 w 226161"/>
              <a:gd name="csY23" fmla="*/ 57912 h 99974"/>
              <a:gd name="csX24" fmla="*/ 79857 w 226161"/>
              <a:gd name="csY24" fmla="*/ 51206 h 99974"/>
              <a:gd name="csX25" fmla="*/ 94488 w 226161"/>
              <a:gd name="csY25" fmla="*/ 52426 h 99974"/>
              <a:gd name="csX26" fmla="*/ 104851 w 226161"/>
              <a:gd name="csY26" fmla="*/ 60350 h 99974"/>
              <a:gd name="csX27" fmla="*/ 107289 w 226161"/>
              <a:gd name="csY27" fmla="*/ 53645 h 99974"/>
              <a:gd name="csX28" fmla="*/ 101193 w 226161"/>
              <a:gd name="csY28" fmla="*/ 28651 h 99974"/>
              <a:gd name="csX29" fmla="*/ 111556 w 226161"/>
              <a:gd name="csY29" fmla="*/ 23774 h 99974"/>
              <a:gd name="csX30" fmla="*/ 121311 w 226161"/>
              <a:gd name="csY30" fmla="*/ 6096 h 99974"/>
              <a:gd name="csX31" fmla="*/ 144475 w 226161"/>
              <a:gd name="csY31" fmla="*/ 18898 h 99974"/>
              <a:gd name="csX32" fmla="*/ 160324 w 226161"/>
              <a:gd name="csY32" fmla="*/ 3048 h 99974"/>
              <a:gd name="csX33" fmla="*/ 170688 w 226161"/>
              <a:gd name="csY33" fmla="*/ 0 h 99974"/>
              <a:gd name="csX34" fmla="*/ 195072 w 226161"/>
              <a:gd name="csY34" fmla="*/ 11582 h 99974"/>
              <a:gd name="csX35" fmla="*/ 209092 w 226161"/>
              <a:gd name="csY35" fmla="*/ 9754 h 99974"/>
              <a:gd name="csX36" fmla="*/ 223723 w 226161"/>
              <a:gd name="csY36" fmla="*/ 17069 h 9997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</a:cxnLst>
            <a:rect l="l" t="t" r="r" b="b"/>
            <a:pathLst>
              <a:path w="226161" h="99974">
                <a:moveTo>
                  <a:pt x="223723" y="17069"/>
                </a:moveTo>
                <a:lnTo>
                  <a:pt x="221895" y="21946"/>
                </a:lnTo>
                <a:lnTo>
                  <a:pt x="226161" y="34747"/>
                </a:lnTo>
                <a:lnTo>
                  <a:pt x="224943" y="50597"/>
                </a:lnTo>
                <a:lnTo>
                  <a:pt x="207873" y="50597"/>
                </a:lnTo>
                <a:lnTo>
                  <a:pt x="214579" y="59131"/>
                </a:lnTo>
                <a:lnTo>
                  <a:pt x="206655" y="83515"/>
                </a:lnTo>
                <a:lnTo>
                  <a:pt x="201168" y="90221"/>
                </a:lnTo>
                <a:lnTo>
                  <a:pt x="174345" y="90830"/>
                </a:lnTo>
                <a:lnTo>
                  <a:pt x="159715" y="99974"/>
                </a:lnTo>
                <a:lnTo>
                  <a:pt x="134112" y="96926"/>
                </a:lnTo>
                <a:lnTo>
                  <a:pt x="89611" y="86563"/>
                </a:lnTo>
                <a:lnTo>
                  <a:pt x="81687" y="73762"/>
                </a:lnTo>
                <a:lnTo>
                  <a:pt x="51816" y="80467"/>
                </a:lnTo>
                <a:lnTo>
                  <a:pt x="48768" y="87782"/>
                </a:lnTo>
                <a:lnTo>
                  <a:pt x="29871" y="82296"/>
                </a:lnTo>
                <a:lnTo>
                  <a:pt x="14020" y="81077"/>
                </a:lnTo>
                <a:lnTo>
                  <a:pt x="0" y="73762"/>
                </a:lnTo>
                <a:lnTo>
                  <a:pt x="4267" y="64618"/>
                </a:lnTo>
                <a:lnTo>
                  <a:pt x="3048" y="57912"/>
                </a:lnTo>
                <a:lnTo>
                  <a:pt x="11583" y="56083"/>
                </a:lnTo>
                <a:lnTo>
                  <a:pt x="28041" y="66446"/>
                </a:lnTo>
                <a:lnTo>
                  <a:pt x="31699" y="56083"/>
                </a:lnTo>
                <a:lnTo>
                  <a:pt x="58521" y="57912"/>
                </a:lnTo>
                <a:lnTo>
                  <a:pt x="79857" y="51206"/>
                </a:lnTo>
                <a:lnTo>
                  <a:pt x="94488" y="52426"/>
                </a:lnTo>
                <a:lnTo>
                  <a:pt x="104851" y="60350"/>
                </a:lnTo>
                <a:lnTo>
                  <a:pt x="107289" y="53645"/>
                </a:lnTo>
                <a:lnTo>
                  <a:pt x="101193" y="28651"/>
                </a:lnTo>
                <a:lnTo>
                  <a:pt x="111556" y="23774"/>
                </a:lnTo>
                <a:lnTo>
                  <a:pt x="121311" y="6096"/>
                </a:lnTo>
                <a:lnTo>
                  <a:pt x="144475" y="18898"/>
                </a:lnTo>
                <a:lnTo>
                  <a:pt x="160324" y="3048"/>
                </a:lnTo>
                <a:lnTo>
                  <a:pt x="170688" y="0"/>
                </a:lnTo>
                <a:lnTo>
                  <a:pt x="195072" y="11582"/>
                </a:lnTo>
                <a:lnTo>
                  <a:pt x="209092" y="9754"/>
                </a:lnTo>
                <a:lnTo>
                  <a:pt x="223723" y="17069"/>
                </a:lnTo>
                <a:close/>
              </a:path>
            </a:pathLst>
          </a:custGeom>
          <a:solidFill>
            <a:srgbClr val="FF0000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A8EB71A8-DADA-A82A-22C5-FFCB8DA21883}"/>
              </a:ext>
            </a:extLst>
          </p:cNvPr>
          <p:cNvSpPr/>
          <p:nvPr/>
        </p:nvSpPr>
        <p:spPr>
          <a:xfrm>
            <a:off x="7441997" y="2321356"/>
            <a:ext cx="49986" cy="39014"/>
          </a:xfrm>
          <a:custGeom>
            <a:avLst/>
            <a:gdLst>
              <a:gd name="csX0" fmla="*/ 49987 w 49986"/>
              <a:gd name="csY0" fmla="*/ 39014 h 39014"/>
              <a:gd name="csX1" fmla="*/ 26822 w 49986"/>
              <a:gd name="csY1" fmla="*/ 33528 h 39014"/>
              <a:gd name="csX2" fmla="*/ 7315 w 49986"/>
              <a:gd name="csY2" fmla="*/ 15850 h 39014"/>
              <a:gd name="csX3" fmla="*/ 0 w 49986"/>
              <a:gd name="csY3" fmla="*/ 610 h 39014"/>
              <a:gd name="csX4" fmla="*/ 6096 w 49986"/>
              <a:gd name="csY4" fmla="*/ 0 h 39014"/>
              <a:gd name="csX5" fmla="*/ 17678 w 49986"/>
              <a:gd name="csY5" fmla="*/ 10363 h 39014"/>
              <a:gd name="csX6" fmla="*/ 31699 w 49986"/>
              <a:gd name="csY6" fmla="*/ 10363 h 39014"/>
              <a:gd name="csX7" fmla="*/ 32918 w 49986"/>
              <a:gd name="csY7" fmla="*/ 16459 h 39014"/>
              <a:gd name="csX8" fmla="*/ 49987 w 49986"/>
              <a:gd name="csY8" fmla="*/ 39014 h 3901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49986" h="39014">
                <a:moveTo>
                  <a:pt x="49987" y="39014"/>
                </a:moveTo>
                <a:lnTo>
                  <a:pt x="26822" y="33528"/>
                </a:lnTo>
                <a:lnTo>
                  <a:pt x="7315" y="15850"/>
                </a:lnTo>
                <a:lnTo>
                  <a:pt x="0" y="610"/>
                </a:lnTo>
                <a:lnTo>
                  <a:pt x="6096" y="0"/>
                </a:lnTo>
                <a:lnTo>
                  <a:pt x="17678" y="10363"/>
                </a:lnTo>
                <a:lnTo>
                  <a:pt x="31699" y="10363"/>
                </a:lnTo>
                <a:lnTo>
                  <a:pt x="32918" y="16459"/>
                </a:lnTo>
                <a:lnTo>
                  <a:pt x="49987" y="39014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EA88D327-96A8-4D27-7EDE-9A03796EFB89}"/>
              </a:ext>
            </a:extLst>
          </p:cNvPr>
          <p:cNvSpPr/>
          <p:nvPr/>
        </p:nvSpPr>
        <p:spPr>
          <a:xfrm>
            <a:off x="7435901" y="2239060"/>
            <a:ext cx="179832" cy="139598"/>
          </a:xfrm>
          <a:custGeom>
            <a:avLst/>
            <a:gdLst>
              <a:gd name="csX0" fmla="*/ 94488 w 179832"/>
              <a:gd name="csY0" fmla="*/ 17678 h 139598"/>
              <a:gd name="csX1" fmla="*/ 109728 w 179832"/>
              <a:gd name="csY1" fmla="*/ 1829 h 139598"/>
              <a:gd name="csX2" fmla="*/ 131064 w 179832"/>
              <a:gd name="csY2" fmla="*/ 21946 h 139598"/>
              <a:gd name="csX3" fmla="*/ 153009 w 179832"/>
              <a:gd name="csY3" fmla="*/ 49987 h 139598"/>
              <a:gd name="csX4" fmla="*/ 168249 w 179832"/>
              <a:gd name="csY4" fmla="*/ 51816 h 139598"/>
              <a:gd name="csX5" fmla="*/ 179832 w 179832"/>
              <a:gd name="csY5" fmla="*/ 62179 h 139598"/>
              <a:gd name="csX6" fmla="*/ 154228 w 179832"/>
              <a:gd name="csY6" fmla="*/ 65227 h 139598"/>
              <a:gd name="csX7" fmla="*/ 154838 w 179832"/>
              <a:gd name="csY7" fmla="*/ 95707 h 139598"/>
              <a:gd name="csX8" fmla="*/ 152400 w 179832"/>
              <a:gd name="csY8" fmla="*/ 109118 h 139598"/>
              <a:gd name="csX9" fmla="*/ 142036 w 179832"/>
              <a:gd name="csY9" fmla="*/ 118262 h 139598"/>
              <a:gd name="csX10" fmla="*/ 146913 w 179832"/>
              <a:gd name="csY10" fmla="*/ 137160 h 139598"/>
              <a:gd name="csX11" fmla="*/ 138988 w 179832"/>
              <a:gd name="csY11" fmla="*/ 139598 h 139598"/>
              <a:gd name="csX12" fmla="*/ 115214 w 179832"/>
              <a:gd name="csY12" fmla="*/ 118872 h 139598"/>
              <a:gd name="csX13" fmla="*/ 122529 w 179832"/>
              <a:gd name="csY13" fmla="*/ 99974 h 139598"/>
              <a:gd name="csX14" fmla="*/ 110947 w 179832"/>
              <a:gd name="csY14" fmla="*/ 88392 h 139598"/>
              <a:gd name="csX15" fmla="*/ 99364 w 179832"/>
              <a:gd name="csY15" fmla="*/ 91440 h 139598"/>
              <a:gd name="csX16" fmla="*/ 67056 w 179832"/>
              <a:gd name="csY16" fmla="*/ 120091 h 139598"/>
              <a:gd name="csX17" fmla="*/ 61569 w 179832"/>
              <a:gd name="csY17" fmla="*/ 92659 h 139598"/>
              <a:gd name="csX18" fmla="*/ 46329 w 179832"/>
              <a:gd name="csY18" fmla="*/ 86563 h 139598"/>
              <a:gd name="csX19" fmla="*/ 30480 w 179832"/>
              <a:gd name="csY19" fmla="*/ 76200 h 139598"/>
              <a:gd name="csX20" fmla="*/ 37185 w 179832"/>
              <a:gd name="csY20" fmla="*/ 63398 h 139598"/>
              <a:gd name="csX21" fmla="*/ 17678 w 179832"/>
              <a:gd name="csY21" fmla="*/ 49987 h 139598"/>
              <a:gd name="csX22" fmla="*/ 21945 w 179832"/>
              <a:gd name="csY22" fmla="*/ 40234 h 139598"/>
              <a:gd name="csX23" fmla="*/ 8534 w 179832"/>
              <a:gd name="csY23" fmla="*/ 33528 h 139598"/>
              <a:gd name="csX24" fmla="*/ 0 w 179832"/>
              <a:gd name="csY24" fmla="*/ 23774 h 139598"/>
              <a:gd name="csX25" fmla="*/ 6705 w 179832"/>
              <a:gd name="csY25" fmla="*/ 17069 h 139598"/>
              <a:gd name="csX26" fmla="*/ 32308 w 179832"/>
              <a:gd name="csY26" fmla="*/ 28651 h 139598"/>
              <a:gd name="csX27" fmla="*/ 49987 w 179832"/>
              <a:gd name="csY27" fmla="*/ 30480 h 139598"/>
              <a:gd name="csX28" fmla="*/ 53644 w 179832"/>
              <a:gd name="csY28" fmla="*/ 26213 h 139598"/>
              <a:gd name="csX29" fmla="*/ 33528 w 179832"/>
              <a:gd name="csY29" fmla="*/ 4877 h 139598"/>
              <a:gd name="csX30" fmla="*/ 40843 w 179832"/>
              <a:gd name="csY30" fmla="*/ 0 h 139598"/>
              <a:gd name="csX31" fmla="*/ 49987 w 179832"/>
              <a:gd name="csY31" fmla="*/ 1219 h 139598"/>
              <a:gd name="csX32" fmla="*/ 76200 w 179832"/>
              <a:gd name="csY32" fmla="*/ 24384 h 139598"/>
              <a:gd name="csX33" fmla="*/ 90830 w 179832"/>
              <a:gd name="csY33" fmla="*/ 27432 h 139598"/>
              <a:gd name="csX34" fmla="*/ 94488 w 179832"/>
              <a:gd name="csY34" fmla="*/ 17678 h 13959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</a:cxnLst>
            <a:rect l="l" t="t" r="r" b="b"/>
            <a:pathLst>
              <a:path w="179832" h="139598">
                <a:moveTo>
                  <a:pt x="94488" y="17678"/>
                </a:moveTo>
                <a:lnTo>
                  <a:pt x="109728" y="1829"/>
                </a:lnTo>
                <a:lnTo>
                  <a:pt x="131064" y="21946"/>
                </a:lnTo>
                <a:lnTo>
                  <a:pt x="153009" y="49987"/>
                </a:lnTo>
                <a:lnTo>
                  <a:pt x="168249" y="51816"/>
                </a:lnTo>
                <a:lnTo>
                  <a:pt x="179832" y="62179"/>
                </a:lnTo>
                <a:lnTo>
                  <a:pt x="154228" y="65227"/>
                </a:lnTo>
                <a:lnTo>
                  <a:pt x="154838" y="95707"/>
                </a:lnTo>
                <a:lnTo>
                  <a:pt x="152400" y="109118"/>
                </a:lnTo>
                <a:lnTo>
                  <a:pt x="142036" y="118262"/>
                </a:lnTo>
                <a:lnTo>
                  <a:pt x="146913" y="137160"/>
                </a:lnTo>
                <a:lnTo>
                  <a:pt x="138988" y="139598"/>
                </a:lnTo>
                <a:lnTo>
                  <a:pt x="115214" y="118872"/>
                </a:lnTo>
                <a:lnTo>
                  <a:pt x="122529" y="99974"/>
                </a:lnTo>
                <a:lnTo>
                  <a:pt x="110947" y="88392"/>
                </a:lnTo>
                <a:lnTo>
                  <a:pt x="99364" y="91440"/>
                </a:lnTo>
                <a:lnTo>
                  <a:pt x="67056" y="120091"/>
                </a:lnTo>
                <a:lnTo>
                  <a:pt x="61569" y="92659"/>
                </a:lnTo>
                <a:lnTo>
                  <a:pt x="46329" y="86563"/>
                </a:lnTo>
                <a:lnTo>
                  <a:pt x="30480" y="76200"/>
                </a:lnTo>
                <a:lnTo>
                  <a:pt x="37185" y="63398"/>
                </a:lnTo>
                <a:lnTo>
                  <a:pt x="17678" y="49987"/>
                </a:lnTo>
                <a:lnTo>
                  <a:pt x="21945" y="40234"/>
                </a:lnTo>
                <a:lnTo>
                  <a:pt x="8534" y="33528"/>
                </a:lnTo>
                <a:lnTo>
                  <a:pt x="0" y="23774"/>
                </a:lnTo>
                <a:lnTo>
                  <a:pt x="6705" y="17069"/>
                </a:lnTo>
                <a:lnTo>
                  <a:pt x="32308" y="28651"/>
                </a:lnTo>
                <a:lnTo>
                  <a:pt x="49987" y="30480"/>
                </a:lnTo>
                <a:lnTo>
                  <a:pt x="53644" y="26213"/>
                </a:lnTo>
                <a:lnTo>
                  <a:pt x="33528" y="4877"/>
                </a:lnTo>
                <a:lnTo>
                  <a:pt x="40843" y="0"/>
                </a:lnTo>
                <a:lnTo>
                  <a:pt x="49987" y="1219"/>
                </a:lnTo>
                <a:lnTo>
                  <a:pt x="76200" y="24384"/>
                </a:lnTo>
                <a:lnTo>
                  <a:pt x="90830" y="27432"/>
                </a:lnTo>
                <a:lnTo>
                  <a:pt x="94488" y="17678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5E382932-2F62-44E0-9BD9-EA20E22F53C1}"/>
              </a:ext>
            </a:extLst>
          </p:cNvPr>
          <p:cNvSpPr/>
          <p:nvPr/>
        </p:nvSpPr>
        <p:spPr>
          <a:xfrm>
            <a:off x="7015277" y="3967886"/>
            <a:ext cx="59740" cy="82905"/>
          </a:xfrm>
          <a:custGeom>
            <a:avLst/>
            <a:gdLst>
              <a:gd name="csX0" fmla="*/ 24993 w 59740"/>
              <a:gd name="csY0" fmla="*/ 82296 h 82905"/>
              <a:gd name="csX1" fmla="*/ 21336 w 59740"/>
              <a:gd name="csY1" fmla="*/ 82905 h 82905"/>
              <a:gd name="csX2" fmla="*/ 21336 w 59740"/>
              <a:gd name="csY2" fmla="*/ 81077 h 82905"/>
              <a:gd name="csX3" fmla="*/ 9144 w 59740"/>
              <a:gd name="csY3" fmla="*/ 43891 h 82905"/>
              <a:gd name="csX4" fmla="*/ 9083 w 59740"/>
              <a:gd name="csY4" fmla="*/ 43525 h 82905"/>
              <a:gd name="csX5" fmla="*/ 8534 w 59740"/>
              <a:gd name="csY5" fmla="*/ 37185 h 82905"/>
              <a:gd name="csX6" fmla="*/ 0 w 59740"/>
              <a:gd name="csY6" fmla="*/ 19507 h 82905"/>
              <a:gd name="csX7" fmla="*/ 21336 w 59740"/>
              <a:gd name="csY7" fmla="*/ 22555 h 82905"/>
              <a:gd name="csX8" fmla="*/ 31699 w 59740"/>
              <a:gd name="csY8" fmla="*/ 0 h 82905"/>
              <a:gd name="csX9" fmla="*/ 50596 w 59740"/>
              <a:gd name="csY9" fmla="*/ 2438 h 82905"/>
              <a:gd name="csX10" fmla="*/ 52425 w 59740"/>
              <a:gd name="csY10" fmla="*/ 17678 h 82905"/>
              <a:gd name="csX11" fmla="*/ 59740 w 59740"/>
              <a:gd name="csY11" fmla="*/ 26822 h 82905"/>
              <a:gd name="csX12" fmla="*/ 59740 w 59740"/>
              <a:gd name="csY12" fmla="*/ 39624 h 82905"/>
              <a:gd name="csX13" fmla="*/ 51206 w 59740"/>
              <a:gd name="csY13" fmla="*/ 47549 h 82905"/>
              <a:gd name="csX14" fmla="*/ 37185 w 59740"/>
              <a:gd name="csY14" fmla="*/ 68275 h 82905"/>
              <a:gd name="csX15" fmla="*/ 24993 w 59740"/>
              <a:gd name="csY15" fmla="*/ 82296 h 829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</a:cxnLst>
            <a:rect l="l" t="t" r="r" b="b"/>
            <a:pathLst>
              <a:path w="59740" h="82905">
                <a:moveTo>
                  <a:pt x="24993" y="82296"/>
                </a:moveTo>
                <a:lnTo>
                  <a:pt x="21336" y="82905"/>
                </a:lnTo>
                <a:lnTo>
                  <a:pt x="21336" y="81077"/>
                </a:lnTo>
                <a:lnTo>
                  <a:pt x="9144" y="43891"/>
                </a:lnTo>
                <a:lnTo>
                  <a:pt x="9083" y="43525"/>
                </a:lnTo>
                <a:lnTo>
                  <a:pt x="8534" y="37185"/>
                </a:lnTo>
                <a:lnTo>
                  <a:pt x="0" y="19507"/>
                </a:lnTo>
                <a:lnTo>
                  <a:pt x="21336" y="22555"/>
                </a:lnTo>
                <a:lnTo>
                  <a:pt x="31699" y="0"/>
                </a:lnTo>
                <a:lnTo>
                  <a:pt x="50596" y="2438"/>
                </a:lnTo>
                <a:lnTo>
                  <a:pt x="52425" y="17678"/>
                </a:lnTo>
                <a:lnTo>
                  <a:pt x="59740" y="26822"/>
                </a:lnTo>
                <a:lnTo>
                  <a:pt x="59740" y="39624"/>
                </a:lnTo>
                <a:lnTo>
                  <a:pt x="51206" y="47549"/>
                </a:lnTo>
                <a:lnTo>
                  <a:pt x="37185" y="68275"/>
                </a:lnTo>
                <a:lnTo>
                  <a:pt x="24993" y="82296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58AA8AD2-290F-2ED4-3D14-2596094A7DBE}"/>
              </a:ext>
            </a:extLst>
          </p:cNvPr>
          <p:cNvSpPr/>
          <p:nvPr/>
        </p:nvSpPr>
        <p:spPr>
          <a:xfrm>
            <a:off x="6087465" y="1870862"/>
            <a:ext cx="109118" cy="73761"/>
          </a:xfrm>
          <a:custGeom>
            <a:avLst/>
            <a:gdLst>
              <a:gd name="csX0" fmla="*/ 109119 w 109118"/>
              <a:gd name="csY0" fmla="*/ 25603 h 73761"/>
              <a:gd name="csX1" fmla="*/ 106680 w 109118"/>
              <a:gd name="csY1" fmla="*/ 51206 h 73761"/>
              <a:gd name="csX2" fmla="*/ 98755 w 109118"/>
              <a:gd name="csY2" fmla="*/ 52426 h 73761"/>
              <a:gd name="csX3" fmla="*/ 96317 w 109118"/>
              <a:gd name="csY3" fmla="*/ 73762 h 73761"/>
              <a:gd name="csX4" fmla="*/ 69495 w 109118"/>
              <a:gd name="csY4" fmla="*/ 56083 h 73761"/>
              <a:gd name="csX5" fmla="*/ 54255 w 109118"/>
              <a:gd name="csY5" fmla="*/ 59131 h 73761"/>
              <a:gd name="csX6" fmla="*/ 32919 w 109118"/>
              <a:gd name="csY6" fmla="*/ 41453 h 73761"/>
              <a:gd name="csX7" fmla="*/ 18288 w 109118"/>
              <a:gd name="csY7" fmla="*/ 26213 h 73761"/>
              <a:gd name="csX8" fmla="*/ 4877 w 109118"/>
              <a:gd name="csY8" fmla="*/ 25603 h 73761"/>
              <a:gd name="csX9" fmla="*/ 0 w 109118"/>
              <a:gd name="csY9" fmla="*/ 12192 h 73761"/>
              <a:gd name="csX10" fmla="*/ 23775 w 109118"/>
              <a:gd name="csY10" fmla="*/ 4877 h 73761"/>
              <a:gd name="csX11" fmla="*/ 45720 w 109118"/>
              <a:gd name="csY11" fmla="*/ 7925 h 73761"/>
              <a:gd name="csX12" fmla="*/ 73152 w 109118"/>
              <a:gd name="csY12" fmla="*/ 0 h 73761"/>
              <a:gd name="csX13" fmla="*/ 92050 w 109118"/>
              <a:gd name="csY13" fmla="*/ 16459 h 73761"/>
              <a:gd name="csX14" fmla="*/ 109119 w 109118"/>
              <a:gd name="csY14" fmla="*/ 25603 h 7376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109118" h="73761">
                <a:moveTo>
                  <a:pt x="109119" y="25603"/>
                </a:moveTo>
                <a:lnTo>
                  <a:pt x="106680" y="51206"/>
                </a:lnTo>
                <a:lnTo>
                  <a:pt x="98755" y="52426"/>
                </a:lnTo>
                <a:lnTo>
                  <a:pt x="96317" y="73762"/>
                </a:lnTo>
                <a:lnTo>
                  <a:pt x="69495" y="56083"/>
                </a:lnTo>
                <a:lnTo>
                  <a:pt x="54255" y="59131"/>
                </a:lnTo>
                <a:lnTo>
                  <a:pt x="32919" y="41453"/>
                </a:lnTo>
                <a:lnTo>
                  <a:pt x="18288" y="26213"/>
                </a:lnTo>
                <a:lnTo>
                  <a:pt x="4877" y="25603"/>
                </a:lnTo>
                <a:lnTo>
                  <a:pt x="0" y="12192"/>
                </a:lnTo>
                <a:lnTo>
                  <a:pt x="23775" y="4877"/>
                </a:lnTo>
                <a:lnTo>
                  <a:pt x="45720" y="7925"/>
                </a:lnTo>
                <a:lnTo>
                  <a:pt x="73152" y="0"/>
                </a:lnTo>
                <a:lnTo>
                  <a:pt x="92050" y="16459"/>
                </a:lnTo>
                <a:lnTo>
                  <a:pt x="109119" y="25603"/>
                </a:lnTo>
                <a:close/>
              </a:path>
            </a:pathLst>
          </a:custGeom>
          <a:solidFill>
            <a:srgbClr val="FF0000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AC8986D7-4DDA-0CEE-5B41-EBA24E23AE55}"/>
              </a:ext>
            </a:extLst>
          </p:cNvPr>
          <p:cNvSpPr/>
          <p:nvPr/>
        </p:nvSpPr>
        <p:spPr>
          <a:xfrm>
            <a:off x="6039307" y="3397300"/>
            <a:ext cx="104241" cy="238353"/>
          </a:xfrm>
          <a:custGeom>
            <a:avLst/>
            <a:gdLst>
              <a:gd name="csX0" fmla="*/ 97536 w 104241"/>
              <a:gd name="csY0" fmla="*/ 22555 h 238353"/>
              <a:gd name="csX1" fmla="*/ 96317 w 104241"/>
              <a:gd name="csY1" fmla="*/ 35357 h 238353"/>
              <a:gd name="csX2" fmla="*/ 104241 w 104241"/>
              <a:gd name="csY2" fmla="*/ 58522 h 238353"/>
              <a:gd name="csX3" fmla="*/ 97536 w 104241"/>
              <a:gd name="csY3" fmla="*/ 74371 h 238353"/>
              <a:gd name="csX4" fmla="*/ 101193 w 104241"/>
              <a:gd name="csY4" fmla="*/ 84735 h 238353"/>
              <a:gd name="csX5" fmla="*/ 84125 w 104241"/>
              <a:gd name="csY5" fmla="*/ 109119 h 238353"/>
              <a:gd name="csX6" fmla="*/ 73761 w 104241"/>
              <a:gd name="csY6" fmla="*/ 121311 h 238353"/>
              <a:gd name="csX7" fmla="*/ 67056 w 104241"/>
              <a:gd name="csY7" fmla="*/ 145695 h 238353"/>
              <a:gd name="csX8" fmla="*/ 68275 w 104241"/>
              <a:gd name="csY8" fmla="*/ 170688 h 238353"/>
              <a:gd name="csX9" fmla="*/ 66446 w 104241"/>
              <a:gd name="csY9" fmla="*/ 233477 h 238353"/>
              <a:gd name="csX10" fmla="*/ 37795 w 104241"/>
              <a:gd name="csY10" fmla="*/ 238354 h 238353"/>
              <a:gd name="csX11" fmla="*/ 29261 w 104241"/>
              <a:gd name="csY11" fmla="*/ 211531 h 238353"/>
              <a:gd name="csX12" fmla="*/ 31089 w 104241"/>
              <a:gd name="csY12" fmla="*/ 121311 h 238353"/>
              <a:gd name="csX13" fmla="*/ 23774 w 104241"/>
              <a:gd name="csY13" fmla="*/ 113386 h 238353"/>
              <a:gd name="csX14" fmla="*/ 22555 w 104241"/>
              <a:gd name="csY14" fmla="*/ 93879 h 238353"/>
              <a:gd name="csX15" fmla="*/ 10363 w 104241"/>
              <a:gd name="csY15" fmla="*/ 80467 h 238353"/>
              <a:gd name="csX16" fmla="*/ 0 w 104241"/>
              <a:gd name="csY16" fmla="*/ 68885 h 238353"/>
              <a:gd name="csX17" fmla="*/ 4267 w 104241"/>
              <a:gd name="csY17" fmla="*/ 48159 h 238353"/>
              <a:gd name="csX18" fmla="*/ 16459 w 104241"/>
              <a:gd name="csY18" fmla="*/ 43891 h 238353"/>
              <a:gd name="csX19" fmla="*/ 23165 w 104241"/>
              <a:gd name="csY19" fmla="*/ 26823 h 238353"/>
              <a:gd name="csX20" fmla="*/ 40233 w 104241"/>
              <a:gd name="csY20" fmla="*/ 23165 h 238353"/>
              <a:gd name="csX21" fmla="*/ 47549 w 104241"/>
              <a:gd name="csY21" fmla="*/ 11583 h 238353"/>
              <a:gd name="csX22" fmla="*/ 59131 w 104241"/>
              <a:gd name="csY22" fmla="*/ 0 h 238353"/>
              <a:gd name="csX23" fmla="*/ 71323 w 104241"/>
              <a:gd name="csY23" fmla="*/ 0 h 238353"/>
              <a:gd name="csX24" fmla="*/ 97536 w 104241"/>
              <a:gd name="csY24" fmla="*/ 22555 h 23835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</a:cxnLst>
            <a:rect l="l" t="t" r="r" b="b"/>
            <a:pathLst>
              <a:path w="104241" h="238353">
                <a:moveTo>
                  <a:pt x="97536" y="22555"/>
                </a:moveTo>
                <a:lnTo>
                  <a:pt x="96317" y="35357"/>
                </a:lnTo>
                <a:lnTo>
                  <a:pt x="104241" y="58522"/>
                </a:lnTo>
                <a:lnTo>
                  <a:pt x="97536" y="74371"/>
                </a:lnTo>
                <a:lnTo>
                  <a:pt x="101193" y="84735"/>
                </a:lnTo>
                <a:lnTo>
                  <a:pt x="84125" y="109119"/>
                </a:lnTo>
                <a:lnTo>
                  <a:pt x="73761" y="121311"/>
                </a:lnTo>
                <a:lnTo>
                  <a:pt x="67056" y="145695"/>
                </a:lnTo>
                <a:lnTo>
                  <a:pt x="68275" y="170688"/>
                </a:lnTo>
                <a:lnTo>
                  <a:pt x="66446" y="233477"/>
                </a:lnTo>
                <a:lnTo>
                  <a:pt x="37795" y="238354"/>
                </a:lnTo>
                <a:lnTo>
                  <a:pt x="29261" y="211531"/>
                </a:lnTo>
                <a:lnTo>
                  <a:pt x="31089" y="121311"/>
                </a:lnTo>
                <a:lnTo>
                  <a:pt x="23774" y="113386"/>
                </a:lnTo>
                <a:lnTo>
                  <a:pt x="22555" y="93879"/>
                </a:lnTo>
                <a:lnTo>
                  <a:pt x="10363" y="80467"/>
                </a:lnTo>
                <a:lnTo>
                  <a:pt x="0" y="68885"/>
                </a:lnTo>
                <a:lnTo>
                  <a:pt x="4267" y="48159"/>
                </a:lnTo>
                <a:lnTo>
                  <a:pt x="16459" y="43891"/>
                </a:lnTo>
                <a:lnTo>
                  <a:pt x="23165" y="26823"/>
                </a:lnTo>
                <a:lnTo>
                  <a:pt x="40233" y="23165"/>
                </a:lnTo>
                <a:lnTo>
                  <a:pt x="47549" y="11583"/>
                </a:lnTo>
                <a:lnTo>
                  <a:pt x="59131" y="0"/>
                </a:lnTo>
                <a:lnTo>
                  <a:pt x="71323" y="0"/>
                </a:lnTo>
                <a:lnTo>
                  <a:pt x="97536" y="22555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FCB70859-9E3D-0C4D-5D4C-E637BDB29000}"/>
              </a:ext>
            </a:extLst>
          </p:cNvPr>
          <p:cNvSpPr/>
          <p:nvPr/>
        </p:nvSpPr>
        <p:spPr>
          <a:xfrm>
            <a:off x="5824728" y="3284524"/>
            <a:ext cx="262737" cy="215188"/>
          </a:xfrm>
          <a:custGeom>
            <a:avLst/>
            <a:gdLst>
              <a:gd name="csX0" fmla="*/ 201168 w 262737"/>
              <a:gd name="csY0" fmla="*/ 7315 h 215188"/>
              <a:gd name="csX1" fmla="*/ 198120 w 262737"/>
              <a:gd name="csY1" fmla="*/ 26213 h 215188"/>
              <a:gd name="csX2" fmla="*/ 202997 w 262737"/>
              <a:gd name="csY2" fmla="*/ 43891 h 215188"/>
              <a:gd name="csX3" fmla="*/ 221895 w 262737"/>
              <a:gd name="csY3" fmla="*/ 69495 h 215188"/>
              <a:gd name="csX4" fmla="*/ 223113 w 262737"/>
              <a:gd name="csY4" fmla="*/ 88392 h 215188"/>
              <a:gd name="csX5" fmla="*/ 262737 w 262737"/>
              <a:gd name="csY5" fmla="*/ 97536 h 215188"/>
              <a:gd name="csX6" fmla="*/ 262128 w 262737"/>
              <a:gd name="csY6" fmla="*/ 124359 h 215188"/>
              <a:gd name="csX7" fmla="*/ 254813 w 262737"/>
              <a:gd name="csY7" fmla="*/ 135941 h 215188"/>
              <a:gd name="csX8" fmla="*/ 237744 w 262737"/>
              <a:gd name="csY8" fmla="*/ 139599 h 215188"/>
              <a:gd name="csX9" fmla="*/ 231039 w 262737"/>
              <a:gd name="csY9" fmla="*/ 156667 h 215188"/>
              <a:gd name="csX10" fmla="*/ 218847 w 262737"/>
              <a:gd name="csY10" fmla="*/ 160935 h 215188"/>
              <a:gd name="csX11" fmla="*/ 188976 w 262737"/>
              <a:gd name="csY11" fmla="*/ 160325 h 215188"/>
              <a:gd name="csX12" fmla="*/ 173127 w 262737"/>
              <a:gd name="csY12" fmla="*/ 157277 h 215188"/>
              <a:gd name="csX13" fmla="*/ 162153 w 262737"/>
              <a:gd name="csY13" fmla="*/ 163373 h 215188"/>
              <a:gd name="csX14" fmla="*/ 146913 w 262737"/>
              <a:gd name="csY14" fmla="*/ 160325 h 215188"/>
              <a:gd name="csX15" fmla="*/ 87173 w 262737"/>
              <a:gd name="csY15" fmla="*/ 162154 h 215188"/>
              <a:gd name="csX16" fmla="*/ 85953 w 262737"/>
              <a:gd name="csY16" fmla="*/ 184709 h 215188"/>
              <a:gd name="csX17" fmla="*/ 90831 w 262737"/>
              <a:gd name="csY17" fmla="*/ 213970 h 215188"/>
              <a:gd name="csX18" fmla="*/ 67056 w 262737"/>
              <a:gd name="csY18" fmla="*/ 204216 h 215188"/>
              <a:gd name="csX19" fmla="*/ 51207 w 262737"/>
              <a:gd name="csY19" fmla="*/ 205435 h 215188"/>
              <a:gd name="csX20" fmla="*/ 39015 w 262737"/>
              <a:gd name="csY20" fmla="*/ 215189 h 215188"/>
              <a:gd name="csX21" fmla="*/ 23775 w 262737"/>
              <a:gd name="csY21" fmla="*/ 207264 h 215188"/>
              <a:gd name="csX22" fmla="*/ 17679 w 262737"/>
              <a:gd name="csY22" fmla="*/ 193853 h 215188"/>
              <a:gd name="csX23" fmla="*/ 2439 w 262737"/>
              <a:gd name="csY23" fmla="*/ 185319 h 215188"/>
              <a:gd name="csX24" fmla="*/ 0 w 262737"/>
              <a:gd name="csY24" fmla="*/ 162763 h 215188"/>
              <a:gd name="csX25" fmla="*/ 9753 w 262737"/>
              <a:gd name="csY25" fmla="*/ 146304 h 215188"/>
              <a:gd name="csX26" fmla="*/ 8535 w 262737"/>
              <a:gd name="csY26" fmla="*/ 132893 h 215188"/>
              <a:gd name="csX27" fmla="*/ 35967 w 262737"/>
              <a:gd name="csY27" fmla="*/ 100584 h 215188"/>
              <a:gd name="csX28" fmla="*/ 41453 w 262737"/>
              <a:gd name="csY28" fmla="*/ 73762 h 215188"/>
              <a:gd name="csX29" fmla="*/ 50597 w 262737"/>
              <a:gd name="csY29" fmla="*/ 64008 h 215188"/>
              <a:gd name="csX30" fmla="*/ 67056 w 262737"/>
              <a:gd name="csY30" fmla="*/ 69495 h 215188"/>
              <a:gd name="csX31" fmla="*/ 81687 w 262737"/>
              <a:gd name="csY31" fmla="*/ 61570 h 215188"/>
              <a:gd name="csX32" fmla="*/ 86563 w 262737"/>
              <a:gd name="csY32" fmla="*/ 51207 h 215188"/>
              <a:gd name="csX33" fmla="*/ 112776 w 262737"/>
              <a:gd name="csY33" fmla="*/ 34138 h 215188"/>
              <a:gd name="csX34" fmla="*/ 119481 w 262737"/>
              <a:gd name="csY34" fmla="*/ 21946 h 215188"/>
              <a:gd name="csX35" fmla="*/ 151791 w 262737"/>
              <a:gd name="csY35" fmla="*/ 5487 h 215188"/>
              <a:gd name="csX36" fmla="*/ 170688 w 262737"/>
              <a:gd name="csY36" fmla="*/ 0 h 215188"/>
              <a:gd name="csX37" fmla="*/ 179223 w 262737"/>
              <a:gd name="csY37" fmla="*/ 7315 h 215188"/>
              <a:gd name="csX38" fmla="*/ 201168 w 262737"/>
              <a:gd name="csY38" fmla="*/ 7315 h 2151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</a:cxnLst>
            <a:rect l="l" t="t" r="r" b="b"/>
            <a:pathLst>
              <a:path w="262737" h="215188">
                <a:moveTo>
                  <a:pt x="201168" y="7315"/>
                </a:moveTo>
                <a:lnTo>
                  <a:pt x="198120" y="26213"/>
                </a:lnTo>
                <a:lnTo>
                  <a:pt x="202997" y="43891"/>
                </a:lnTo>
                <a:lnTo>
                  <a:pt x="221895" y="69495"/>
                </a:lnTo>
                <a:lnTo>
                  <a:pt x="223113" y="88392"/>
                </a:lnTo>
                <a:lnTo>
                  <a:pt x="262737" y="97536"/>
                </a:lnTo>
                <a:lnTo>
                  <a:pt x="262128" y="124359"/>
                </a:lnTo>
                <a:lnTo>
                  <a:pt x="254813" y="135941"/>
                </a:lnTo>
                <a:lnTo>
                  <a:pt x="237744" y="139599"/>
                </a:lnTo>
                <a:lnTo>
                  <a:pt x="231039" y="156667"/>
                </a:lnTo>
                <a:lnTo>
                  <a:pt x="218847" y="160935"/>
                </a:lnTo>
                <a:lnTo>
                  <a:pt x="188976" y="160325"/>
                </a:lnTo>
                <a:lnTo>
                  <a:pt x="173127" y="157277"/>
                </a:lnTo>
                <a:lnTo>
                  <a:pt x="162153" y="163373"/>
                </a:lnTo>
                <a:lnTo>
                  <a:pt x="146913" y="160325"/>
                </a:lnTo>
                <a:lnTo>
                  <a:pt x="87173" y="162154"/>
                </a:lnTo>
                <a:lnTo>
                  <a:pt x="85953" y="184709"/>
                </a:lnTo>
                <a:lnTo>
                  <a:pt x="90831" y="213970"/>
                </a:lnTo>
                <a:lnTo>
                  <a:pt x="67056" y="204216"/>
                </a:lnTo>
                <a:lnTo>
                  <a:pt x="51207" y="205435"/>
                </a:lnTo>
                <a:lnTo>
                  <a:pt x="39015" y="215189"/>
                </a:lnTo>
                <a:lnTo>
                  <a:pt x="23775" y="207264"/>
                </a:lnTo>
                <a:lnTo>
                  <a:pt x="17679" y="193853"/>
                </a:lnTo>
                <a:lnTo>
                  <a:pt x="2439" y="185319"/>
                </a:lnTo>
                <a:lnTo>
                  <a:pt x="0" y="162763"/>
                </a:lnTo>
                <a:lnTo>
                  <a:pt x="9753" y="146304"/>
                </a:lnTo>
                <a:lnTo>
                  <a:pt x="8535" y="132893"/>
                </a:lnTo>
                <a:lnTo>
                  <a:pt x="35967" y="100584"/>
                </a:lnTo>
                <a:lnTo>
                  <a:pt x="41453" y="73762"/>
                </a:lnTo>
                <a:lnTo>
                  <a:pt x="50597" y="64008"/>
                </a:lnTo>
                <a:lnTo>
                  <a:pt x="67056" y="69495"/>
                </a:lnTo>
                <a:lnTo>
                  <a:pt x="81687" y="61570"/>
                </a:lnTo>
                <a:lnTo>
                  <a:pt x="86563" y="51207"/>
                </a:lnTo>
                <a:lnTo>
                  <a:pt x="112776" y="34138"/>
                </a:lnTo>
                <a:lnTo>
                  <a:pt x="119481" y="21946"/>
                </a:lnTo>
                <a:lnTo>
                  <a:pt x="151791" y="5487"/>
                </a:lnTo>
                <a:lnTo>
                  <a:pt x="170688" y="0"/>
                </a:lnTo>
                <a:lnTo>
                  <a:pt x="179223" y="7315"/>
                </a:lnTo>
                <a:lnTo>
                  <a:pt x="201168" y="7315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8B264E9A-5321-DC80-DC42-AA30B65FD8EF}"/>
              </a:ext>
            </a:extLst>
          </p:cNvPr>
          <p:cNvSpPr/>
          <p:nvPr/>
        </p:nvSpPr>
        <p:spPr>
          <a:xfrm>
            <a:off x="8973921" y="2840736"/>
            <a:ext cx="177393" cy="226161"/>
          </a:xfrm>
          <a:custGeom>
            <a:avLst/>
            <a:gdLst>
              <a:gd name="csX0" fmla="*/ 173736 w 177393"/>
              <a:gd name="csY0" fmla="*/ 172517 h 226161"/>
              <a:gd name="csX1" fmla="*/ 177393 w 177393"/>
              <a:gd name="csY1" fmla="*/ 200558 h 226161"/>
              <a:gd name="csX2" fmla="*/ 164592 w 177393"/>
              <a:gd name="csY2" fmla="*/ 194462 h 226161"/>
              <a:gd name="csX3" fmla="*/ 171297 w 177393"/>
              <a:gd name="csY3" fmla="*/ 226162 h 226161"/>
              <a:gd name="csX4" fmla="*/ 158496 w 177393"/>
              <a:gd name="csY4" fmla="*/ 206045 h 226161"/>
              <a:gd name="csX5" fmla="*/ 153620 w 177393"/>
              <a:gd name="csY5" fmla="*/ 185928 h 226161"/>
              <a:gd name="csX6" fmla="*/ 144476 w 177393"/>
              <a:gd name="csY6" fmla="*/ 167030 h 226161"/>
              <a:gd name="csX7" fmla="*/ 127407 w 177393"/>
              <a:gd name="csY7" fmla="*/ 144475 h 226161"/>
              <a:gd name="csX8" fmla="*/ 95708 w 177393"/>
              <a:gd name="csY8" fmla="*/ 142646 h 226161"/>
              <a:gd name="csX9" fmla="*/ 101193 w 177393"/>
              <a:gd name="csY9" fmla="*/ 159106 h 226161"/>
              <a:gd name="csX10" fmla="*/ 93879 w 177393"/>
              <a:gd name="csY10" fmla="*/ 180442 h 226161"/>
              <a:gd name="csX11" fmla="*/ 78029 w 177393"/>
              <a:gd name="csY11" fmla="*/ 172517 h 226161"/>
              <a:gd name="csX12" fmla="*/ 74372 w 177393"/>
              <a:gd name="csY12" fmla="*/ 179832 h 226161"/>
              <a:gd name="csX13" fmla="*/ 64008 w 177393"/>
              <a:gd name="csY13" fmla="*/ 175565 h 226161"/>
              <a:gd name="csX14" fmla="*/ 50597 w 177393"/>
              <a:gd name="csY14" fmla="*/ 171907 h 226161"/>
              <a:gd name="csX15" fmla="*/ 40844 w 177393"/>
              <a:gd name="csY15" fmla="*/ 139598 h 226161"/>
              <a:gd name="csX16" fmla="*/ 24993 w 177393"/>
              <a:gd name="csY16" fmla="*/ 110338 h 226161"/>
              <a:gd name="csX17" fmla="*/ 26823 w 177393"/>
              <a:gd name="csY17" fmla="*/ 86563 h 226161"/>
              <a:gd name="csX18" fmla="*/ 4268 w 177393"/>
              <a:gd name="csY18" fmla="*/ 76200 h 226161"/>
              <a:gd name="csX19" fmla="*/ 9753 w 177393"/>
              <a:gd name="csY19" fmla="*/ 62179 h 226161"/>
              <a:gd name="csX20" fmla="*/ 28041 w 177393"/>
              <a:gd name="csY20" fmla="*/ 47549 h 226161"/>
              <a:gd name="csX21" fmla="*/ 0 w 177393"/>
              <a:gd name="csY21" fmla="*/ 26822 h 226161"/>
              <a:gd name="csX22" fmla="*/ 7316 w 177393"/>
              <a:gd name="csY22" fmla="*/ 0 h 226161"/>
              <a:gd name="csX23" fmla="*/ 37185 w 177393"/>
              <a:gd name="csY23" fmla="*/ 17069 h 226161"/>
              <a:gd name="csX24" fmla="*/ 53645 w 177393"/>
              <a:gd name="csY24" fmla="*/ 18898 h 226161"/>
              <a:gd name="csX25" fmla="*/ 60960 w 177393"/>
              <a:gd name="csY25" fmla="*/ 46330 h 226161"/>
              <a:gd name="csX26" fmla="*/ 93879 w 177393"/>
              <a:gd name="csY26" fmla="*/ 51816 h 226161"/>
              <a:gd name="csX27" fmla="*/ 124968 w 177393"/>
              <a:gd name="csY27" fmla="*/ 51206 h 226161"/>
              <a:gd name="csX28" fmla="*/ 145695 w 177393"/>
              <a:gd name="csY28" fmla="*/ 57912 h 226161"/>
              <a:gd name="csX29" fmla="*/ 135941 w 177393"/>
              <a:gd name="csY29" fmla="*/ 90830 h 226161"/>
              <a:gd name="csX30" fmla="*/ 121311 w 177393"/>
              <a:gd name="csY30" fmla="*/ 93269 h 226161"/>
              <a:gd name="csX31" fmla="*/ 113996 w 177393"/>
              <a:gd name="csY31" fmla="*/ 115214 h 226161"/>
              <a:gd name="csX32" fmla="*/ 135941 w 177393"/>
              <a:gd name="csY32" fmla="*/ 135941 h 226161"/>
              <a:gd name="csX33" fmla="*/ 137769 w 177393"/>
              <a:gd name="csY33" fmla="*/ 110338 h 226161"/>
              <a:gd name="csX34" fmla="*/ 146913 w 177393"/>
              <a:gd name="csY34" fmla="*/ 110338 h 226161"/>
              <a:gd name="csX35" fmla="*/ 173736 w 177393"/>
              <a:gd name="csY35" fmla="*/ 172517 h 22616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77393" h="226161">
                <a:moveTo>
                  <a:pt x="173736" y="172517"/>
                </a:moveTo>
                <a:lnTo>
                  <a:pt x="177393" y="200558"/>
                </a:lnTo>
                <a:lnTo>
                  <a:pt x="164592" y="194462"/>
                </a:lnTo>
                <a:lnTo>
                  <a:pt x="171297" y="226162"/>
                </a:lnTo>
                <a:lnTo>
                  <a:pt x="158496" y="206045"/>
                </a:lnTo>
                <a:lnTo>
                  <a:pt x="153620" y="185928"/>
                </a:lnTo>
                <a:lnTo>
                  <a:pt x="144476" y="167030"/>
                </a:lnTo>
                <a:lnTo>
                  <a:pt x="127407" y="144475"/>
                </a:lnTo>
                <a:lnTo>
                  <a:pt x="95708" y="142646"/>
                </a:lnTo>
                <a:lnTo>
                  <a:pt x="101193" y="159106"/>
                </a:lnTo>
                <a:lnTo>
                  <a:pt x="93879" y="180442"/>
                </a:lnTo>
                <a:lnTo>
                  <a:pt x="78029" y="172517"/>
                </a:lnTo>
                <a:lnTo>
                  <a:pt x="74372" y="179832"/>
                </a:lnTo>
                <a:lnTo>
                  <a:pt x="64008" y="175565"/>
                </a:lnTo>
                <a:lnTo>
                  <a:pt x="50597" y="171907"/>
                </a:lnTo>
                <a:lnTo>
                  <a:pt x="40844" y="139598"/>
                </a:lnTo>
                <a:lnTo>
                  <a:pt x="24993" y="110338"/>
                </a:lnTo>
                <a:lnTo>
                  <a:pt x="26823" y="86563"/>
                </a:lnTo>
                <a:lnTo>
                  <a:pt x="4268" y="76200"/>
                </a:lnTo>
                <a:lnTo>
                  <a:pt x="9753" y="62179"/>
                </a:lnTo>
                <a:lnTo>
                  <a:pt x="28041" y="47549"/>
                </a:lnTo>
                <a:lnTo>
                  <a:pt x="0" y="26822"/>
                </a:lnTo>
                <a:lnTo>
                  <a:pt x="7316" y="0"/>
                </a:lnTo>
                <a:lnTo>
                  <a:pt x="37185" y="17069"/>
                </a:lnTo>
                <a:lnTo>
                  <a:pt x="53645" y="18898"/>
                </a:lnTo>
                <a:lnTo>
                  <a:pt x="60960" y="46330"/>
                </a:lnTo>
                <a:lnTo>
                  <a:pt x="93879" y="51816"/>
                </a:lnTo>
                <a:lnTo>
                  <a:pt x="124968" y="51206"/>
                </a:lnTo>
                <a:lnTo>
                  <a:pt x="145695" y="57912"/>
                </a:lnTo>
                <a:lnTo>
                  <a:pt x="135941" y="90830"/>
                </a:lnTo>
                <a:lnTo>
                  <a:pt x="121311" y="93269"/>
                </a:lnTo>
                <a:lnTo>
                  <a:pt x="113996" y="115214"/>
                </a:lnTo>
                <a:lnTo>
                  <a:pt x="135941" y="135941"/>
                </a:lnTo>
                <a:lnTo>
                  <a:pt x="137769" y="110338"/>
                </a:lnTo>
                <a:lnTo>
                  <a:pt x="146913" y="110338"/>
                </a:lnTo>
                <a:lnTo>
                  <a:pt x="173736" y="172517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2B23E80A-4557-B76F-4DB8-449949DA8446}"/>
              </a:ext>
            </a:extLst>
          </p:cNvPr>
          <p:cNvSpPr/>
          <p:nvPr/>
        </p:nvSpPr>
        <p:spPr>
          <a:xfrm>
            <a:off x="6711086" y="2147011"/>
            <a:ext cx="193242" cy="116433"/>
          </a:xfrm>
          <a:custGeom>
            <a:avLst/>
            <a:gdLst>
              <a:gd name="csX0" fmla="*/ 193243 w 193242"/>
              <a:gd name="csY0" fmla="*/ 20726 h 116433"/>
              <a:gd name="csX1" fmla="*/ 179223 w 193242"/>
              <a:gd name="csY1" fmla="*/ 36576 h 116433"/>
              <a:gd name="csX2" fmla="*/ 171297 w 193242"/>
              <a:gd name="csY2" fmla="*/ 64008 h 116433"/>
              <a:gd name="csX3" fmla="*/ 184099 w 193242"/>
              <a:gd name="csY3" fmla="*/ 85954 h 116433"/>
              <a:gd name="csX4" fmla="*/ 156057 w 193242"/>
              <a:gd name="csY4" fmla="*/ 81077 h 116433"/>
              <a:gd name="csX5" fmla="*/ 125577 w 193242"/>
              <a:gd name="csY5" fmla="*/ 93269 h 116433"/>
              <a:gd name="csX6" fmla="*/ 127407 w 193242"/>
              <a:gd name="csY6" fmla="*/ 112776 h 116433"/>
              <a:gd name="csX7" fmla="*/ 99364 w 193242"/>
              <a:gd name="csY7" fmla="*/ 116434 h 116433"/>
              <a:gd name="csX8" fmla="*/ 75591 w 193242"/>
              <a:gd name="csY8" fmla="*/ 102413 h 116433"/>
              <a:gd name="csX9" fmla="*/ 51207 w 193242"/>
              <a:gd name="csY9" fmla="*/ 113386 h 116433"/>
              <a:gd name="csX10" fmla="*/ 28041 w 193242"/>
              <a:gd name="csY10" fmla="*/ 112166 h 116433"/>
              <a:gd name="csX11" fmla="*/ 23164 w 193242"/>
              <a:gd name="csY11" fmla="*/ 86563 h 116433"/>
              <a:gd name="csX12" fmla="*/ 6096 w 193242"/>
              <a:gd name="csY12" fmla="*/ 73762 h 116433"/>
              <a:gd name="csX13" fmla="*/ 10363 w 193242"/>
              <a:gd name="csY13" fmla="*/ 68885 h 116433"/>
              <a:gd name="csX14" fmla="*/ 6705 w 193242"/>
              <a:gd name="csY14" fmla="*/ 64008 h 116433"/>
              <a:gd name="csX15" fmla="*/ 10363 w 193242"/>
              <a:gd name="csY15" fmla="*/ 51816 h 116433"/>
              <a:gd name="csX16" fmla="*/ 21336 w 193242"/>
              <a:gd name="csY16" fmla="*/ 39624 h 116433"/>
              <a:gd name="csX17" fmla="*/ 4267 w 193242"/>
              <a:gd name="csY17" fmla="*/ 23165 h 116433"/>
              <a:gd name="csX18" fmla="*/ 0 w 193242"/>
              <a:gd name="csY18" fmla="*/ 8534 h 116433"/>
              <a:gd name="csX19" fmla="*/ 6705 w 193242"/>
              <a:gd name="csY19" fmla="*/ 0 h 116433"/>
              <a:gd name="csX20" fmla="*/ 17679 w 193242"/>
              <a:gd name="csY20" fmla="*/ 15850 h 116433"/>
              <a:gd name="csX21" fmla="*/ 29260 w 193242"/>
              <a:gd name="csY21" fmla="*/ 13411 h 116433"/>
              <a:gd name="csX22" fmla="*/ 53644 w 193242"/>
              <a:gd name="csY22" fmla="*/ 18898 h 116433"/>
              <a:gd name="csX23" fmla="*/ 99975 w 193242"/>
              <a:gd name="csY23" fmla="*/ 21336 h 116433"/>
              <a:gd name="csX24" fmla="*/ 113995 w 193242"/>
              <a:gd name="csY24" fmla="*/ 11582 h 116433"/>
              <a:gd name="csX25" fmla="*/ 149961 w 193242"/>
              <a:gd name="csY25" fmla="*/ 2438 h 116433"/>
              <a:gd name="csX26" fmla="*/ 174345 w 193242"/>
              <a:gd name="csY26" fmla="*/ 16459 h 116433"/>
              <a:gd name="csX27" fmla="*/ 193243 w 193242"/>
              <a:gd name="csY27" fmla="*/ 20726 h 11643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</a:cxnLst>
            <a:rect l="l" t="t" r="r" b="b"/>
            <a:pathLst>
              <a:path w="193242" h="116433">
                <a:moveTo>
                  <a:pt x="193243" y="20726"/>
                </a:moveTo>
                <a:lnTo>
                  <a:pt x="179223" y="36576"/>
                </a:lnTo>
                <a:lnTo>
                  <a:pt x="171297" y="64008"/>
                </a:lnTo>
                <a:lnTo>
                  <a:pt x="184099" y="85954"/>
                </a:lnTo>
                <a:lnTo>
                  <a:pt x="156057" y="81077"/>
                </a:lnTo>
                <a:lnTo>
                  <a:pt x="125577" y="93269"/>
                </a:lnTo>
                <a:lnTo>
                  <a:pt x="127407" y="112776"/>
                </a:lnTo>
                <a:lnTo>
                  <a:pt x="99364" y="116434"/>
                </a:lnTo>
                <a:lnTo>
                  <a:pt x="75591" y="102413"/>
                </a:lnTo>
                <a:lnTo>
                  <a:pt x="51207" y="113386"/>
                </a:lnTo>
                <a:lnTo>
                  <a:pt x="28041" y="112166"/>
                </a:lnTo>
                <a:lnTo>
                  <a:pt x="23164" y="86563"/>
                </a:lnTo>
                <a:lnTo>
                  <a:pt x="6096" y="73762"/>
                </a:lnTo>
                <a:lnTo>
                  <a:pt x="10363" y="68885"/>
                </a:lnTo>
                <a:lnTo>
                  <a:pt x="6705" y="64008"/>
                </a:lnTo>
                <a:lnTo>
                  <a:pt x="10363" y="51816"/>
                </a:lnTo>
                <a:lnTo>
                  <a:pt x="21336" y="39624"/>
                </a:lnTo>
                <a:lnTo>
                  <a:pt x="4267" y="23165"/>
                </a:lnTo>
                <a:lnTo>
                  <a:pt x="0" y="8534"/>
                </a:lnTo>
                <a:lnTo>
                  <a:pt x="6705" y="0"/>
                </a:lnTo>
                <a:lnTo>
                  <a:pt x="17679" y="15850"/>
                </a:lnTo>
                <a:lnTo>
                  <a:pt x="29260" y="13411"/>
                </a:lnTo>
                <a:lnTo>
                  <a:pt x="53644" y="18898"/>
                </a:lnTo>
                <a:lnTo>
                  <a:pt x="99975" y="21336"/>
                </a:lnTo>
                <a:lnTo>
                  <a:pt x="113995" y="11582"/>
                </a:lnTo>
                <a:lnTo>
                  <a:pt x="149961" y="2438"/>
                </a:lnTo>
                <a:lnTo>
                  <a:pt x="174345" y="16459"/>
                </a:lnTo>
                <a:lnTo>
                  <a:pt x="193243" y="20726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3" name="Freihandform: Form 22">
            <a:extLst>
              <a:ext uri="{FF2B5EF4-FFF2-40B4-BE49-F238E27FC236}">
                <a16:creationId xmlns:a16="http://schemas.microsoft.com/office/drawing/2014/main" id="{C1E371EF-F6E3-701F-FC34-4344FCB29579}"/>
              </a:ext>
            </a:extLst>
          </p:cNvPr>
          <p:cNvSpPr/>
          <p:nvPr/>
        </p:nvSpPr>
        <p:spPr>
          <a:xfrm>
            <a:off x="6501384" y="2108606"/>
            <a:ext cx="121920" cy="99974"/>
          </a:xfrm>
          <a:custGeom>
            <a:avLst/>
            <a:gdLst>
              <a:gd name="csX0" fmla="*/ 100584 w 121920"/>
              <a:gd name="csY0" fmla="*/ 14630 h 99974"/>
              <a:gd name="csX1" fmla="*/ 112167 w 121920"/>
              <a:gd name="csY1" fmla="*/ 14021 h 99974"/>
              <a:gd name="csX2" fmla="*/ 105461 w 121920"/>
              <a:gd name="csY2" fmla="*/ 31090 h 99974"/>
              <a:gd name="csX3" fmla="*/ 121920 w 121920"/>
              <a:gd name="csY3" fmla="*/ 46330 h 99974"/>
              <a:gd name="csX4" fmla="*/ 118872 w 121920"/>
              <a:gd name="csY4" fmla="*/ 64008 h 99974"/>
              <a:gd name="csX5" fmla="*/ 112167 w 121920"/>
              <a:gd name="csY5" fmla="*/ 65837 h 99974"/>
              <a:gd name="csX6" fmla="*/ 106680 w 121920"/>
              <a:gd name="csY6" fmla="*/ 69494 h 99974"/>
              <a:gd name="csX7" fmla="*/ 96927 w 121920"/>
              <a:gd name="csY7" fmla="*/ 78638 h 99974"/>
              <a:gd name="csX8" fmla="*/ 94488 w 121920"/>
              <a:gd name="csY8" fmla="*/ 99974 h 99974"/>
              <a:gd name="csX9" fmla="*/ 65227 w 121920"/>
              <a:gd name="csY9" fmla="*/ 85344 h 99974"/>
              <a:gd name="csX10" fmla="*/ 52425 w 121920"/>
              <a:gd name="csY10" fmla="*/ 68885 h 99974"/>
              <a:gd name="csX11" fmla="*/ 39624 w 121920"/>
              <a:gd name="csY11" fmla="*/ 60350 h 99974"/>
              <a:gd name="csX12" fmla="*/ 24384 w 121920"/>
              <a:gd name="csY12" fmla="*/ 45720 h 99974"/>
              <a:gd name="csX13" fmla="*/ 16459 w 121920"/>
              <a:gd name="csY13" fmla="*/ 34138 h 99974"/>
              <a:gd name="csX14" fmla="*/ 0 w 121920"/>
              <a:gd name="csY14" fmla="*/ 15850 h 99974"/>
              <a:gd name="csX15" fmla="*/ 4877 w 121920"/>
              <a:gd name="csY15" fmla="*/ 0 h 99974"/>
              <a:gd name="csX16" fmla="*/ 17069 w 121920"/>
              <a:gd name="csY16" fmla="*/ 9144 h 99974"/>
              <a:gd name="csX17" fmla="*/ 23165 w 121920"/>
              <a:gd name="csY17" fmla="*/ 610 h 99974"/>
              <a:gd name="csX18" fmla="*/ 37185 w 121920"/>
              <a:gd name="csY18" fmla="*/ 0 h 99974"/>
              <a:gd name="csX19" fmla="*/ 64617 w 121920"/>
              <a:gd name="csY19" fmla="*/ 6706 h 99974"/>
              <a:gd name="csX20" fmla="*/ 85953 w 121920"/>
              <a:gd name="csY20" fmla="*/ 6096 h 99974"/>
              <a:gd name="csX21" fmla="*/ 100584 w 121920"/>
              <a:gd name="csY21" fmla="*/ 14630 h 9997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</a:cxnLst>
            <a:rect l="l" t="t" r="r" b="b"/>
            <a:pathLst>
              <a:path w="121920" h="99974">
                <a:moveTo>
                  <a:pt x="100584" y="14630"/>
                </a:moveTo>
                <a:lnTo>
                  <a:pt x="112167" y="14021"/>
                </a:lnTo>
                <a:lnTo>
                  <a:pt x="105461" y="31090"/>
                </a:lnTo>
                <a:lnTo>
                  <a:pt x="121920" y="46330"/>
                </a:lnTo>
                <a:lnTo>
                  <a:pt x="118872" y="64008"/>
                </a:lnTo>
                <a:lnTo>
                  <a:pt x="112167" y="65837"/>
                </a:lnTo>
                <a:lnTo>
                  <a:pt x="106680" y="69494"/>
                </a:lnTo>
                <a:lnTo>
                  <a:pt x="96927" y="78638"/>
                </a:lnTo>
                <a:lnTo>
                  <a:pt x="94488" y="99974"/>
                </a:lnTo>
                <a:lnTo>
                  <a:pt x="65227" y="85344"/>
                </a:lnTo>
                <a:lnTo>
                  <a:pt x="52425" y="68885"/>
                </a:lnTo>
                <a:lnTo>
                  <a:pt x="39624" y="60350"/>
                </a:lnTo>
                <a:lnTo>
                  <a:pt x="24384" y="45720"/>
                </a:lnTo>
                <a:lnTo>
                  <a:pt x="16459" y="34138"/>
                </a:lnTo>
                <a:lnTo>
                  <a:pt x="0" y="15850"/>
                </a:lnTo>
                <a:lnTo>
                  <a:pt x="4877" y="0"/>
                </a:lnTo>
                <a:lnTo>
                  <a:pt x="17069" y="9144"/>
                </a:lnTo>
                <a:lnTo>
                  <a:pt x="23165" y="610"/>
                </a:lnTo>
                <a:lnTo>
                  <a:pt x="37185" y="0"/>
                </a:lnTo>
                <a:lnTo>
                  <a:pt x="64617" y="6706"/>
                </a:lnTo>
                <a:lnTo>
                  <a:pt x="85953" y="6096"/>
                </a:lnTo>
                <a:lnTo>
                  <a:pt x="100584" y="14630"/>
                </a:lnTo>
                <a:close/>
              </a:path>
            </a:pathLst>
          </a:custGeom>
          <a:solidFill>
            <a:srgbClr val="FF0000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4" name="Freihandform: Form 23">
            <a:extLst>
              <a:ext uri="{FF2B5EF4-FFF2-40B4-BE49-F238E27FC236}">
                <a16:creationId xmlns:a16="http://schemas.microsoft.com/office/drawing/2014/main" id="{C336F553-3635-76BC-4513-3DD6757B1423}"/>
              </a:ext>
            </a:extLst>
          </p:cNvPr>
          <p:cNvSpPr/>
          <p:nvPr/>
        </p:nvSpPr>
        <p:spPr>
          <a:xfrm>
            <a:off x="6695846" y="1696516"/>
            <a:ext cx="273100" cy="180441"/>
          </a:xfrm>
          <a:custGeom>
            <a:avLst/>
            <a:gdLst>
              <a:gd name="csX0" fmla="*/ 263347 w 273100"/>
              <a:gd name="csY0" fmla="*/ 112166 h 180441"/>
              <a:gd name="csX1" fmla="*/ 239572 w 273100"/>
              <a:gd name="csY1" fmla="*/ 110947 h 180441"/>
              <a:gd name="csX2" fmla="*/ 234696 w 273100"/>
              <a:gd name="csY2" fmla="*/ 114605 h 180441"/>
              <a:gd name="csX3" fmla="*/ 243840 w 273100"/>
              <a:gd name="csY3" fmla="*/ 126797 h 180441"/>
              <a:gd name="csX4" fmla="*/ 256032 w 273100"/>
              <a:gd name="csY4" fmla="*/ 151181 h 180441"/>
              <a:gd name="csX5" fmla="*/ 231039 w 273100"/>
              <a:gd name="csY5" fmla="*/ 153010 h 180441"/>
              <a:gd name="csX6" fmla="*/ 223113 w 273100"/>
              <a:gd name="csY6" fmla="*/ 161544 h 180441"/>
              <a:gd name="csX7" fmla="*/ 224943 w 273100"/>
              <a:gd name="csY7" fmla="*/ 180442 h 180441"/>
              <a:gd name="csX8" fmla="*/ 212140 w 273100"/>
              <a:gd name="csY8" fmla="*/ 176784 h 180441"/>
              <a:gd name="csX9" fmla="*/ 185928 w 273100"/>
              <a:gd name="csY9" fmla="*/ 178613 h 180441"/>
              <a:gd name="csX10" fmla="*/ 176784 w 273100"/>
              <a:gd name="csY10" fmla="*/ 169469 h 180441"/>
              <a:gd name="csX11" fmla="*/ 166420 w 273100"/>
              <a:gd name="csY11" fmla="*/ 176174 h 180441"/>
              <a:gd name="csX12" fmla="*/ 154839 w 273100"/>
              <a:gd name="csY12" fmla="*/ 170688 h 180441"/>
              <a:gd name="csX13" fmla="*/ 131064 w 273100"/>
              <a:gd name="csY13" fmla="*/ 170078 h 180441"/>
              <a:gd name="csX14" fmla="*/ 96316 w 273100"/>
              <a:gd name="csY14" fmla="*/ 160934 h 180441"/>
              <a:gd name="csX15" fmla="*/ 66447 w 273100"/>
              <a:gd name="csY15" fmla="*/ 157886 h 180441"/>
              <a:gd name="csX16" fmla="*/ 43281 w 273100"/>
              <a:gd name="csY16" fmla="*/ 159106 h 180441"/>
              <a:gd name="csX17" fmla="*/ 28651 w 273100"/>
              <a:gd name="csY17" fmla="*/ 168859 h 180441"/>
              <a:gd name="csX18" fmla="*/ 14631 w 273100"/>
              <a:gd name="csY18" fmla="*/ 170688 h 180441"/>
              <a:gd name="csX19" fmla="*/ 11583 w 273100"/>
              <a:gd name="csY19" fmla="*/ 153619 h 180441"/>
              <a:gd name="csX20" fmla="*/ 0 w 273100"/>
              <a:gd name="csY20" fmla="*/ 136550 h 180441"/>
              <a:gd name="csX21" fmla="*/ 17068 w 273100"/>
              <a:gd name="csY21" fmla="*/ 128626 h 180441"/>
              <a:gd name="csX22" fmla="*/ 14631 w 273100"/>
              <a:gd name="csY22" fmla="*/ 113995 h 180441"/>
              <a:gd name="csX23" fmla="*/ 4267 w 273100"/>
              <a:gd name="csY23" fmla="*/ 99974 h 180441"/>
              <a:gd name="csX24" fmla="*/ 609 w 273100"/>
              <a:gd name="csY24" fmla="*/ 83515 h 180441"/>
              <a:gd name="csX25" fmla="*/ 29260 w 273100"/>
              <a:gd name="csY25" fmla="*/ 83515 h 180441"/>
              <a:gd name="csX26" fmla="*/ 58521 w 273100"/>
              <a:gd name="csY26" fmla="*/ 69494 h 180441"/>
              <a:gd name="csX27" fmla="*/ 61569 w 273100"/>
              <a:gd name="csY27" fmla="*/ 48768 h 180441"/>
              <a:gd name="csX28" fmla="*/ 83515 w 273100"/>
              <a:gd name="csY28" fmla="*/ 36576 h 180441"/>
              <a:gd name="csX29" fmla="*/ 77419 w 273100"/>
              <a:gd name="csY29" fmla="*/ 20117 h 180441"/>
              <a:gd name="csX30" fmla="*/ 93879 w 273100"/>
              <a:gd name="csY30" fmla="*/ 14021 h 180441"/>
              <a:gd name="csX31" fmla="*/ 121920 w 273100"/>
              <a:gd name="csY31" fmla="*/ 0 h 180441"/>
              <a:gd name="csX32" fmla="*/ 154228 w 273100"/>
              <a:gd name="csY32" fmla="*/ 9144 h 180441"/>
              <a:gd name="csX33" fmla="*/ 159715 w 273100"/>
              <a:gd name="csY33" fmla="*/ 18288 h 180441"/>
              <a:gd name="csX34" fmla="*/ 174345 w 273100"/>
              <a:gd name="csY34" fmla="*/ 14021 h 180441"/>
              <a:gd name="csX35" fmla="*/ 203607 w 273100"/>
              <a:gd name="csY35" fmla="*/ 22555 h 180441"/>
              <a:gd name="csX36" fmla="*/ 210312 w 273100"/>
              <a:gd name="csY36" fmla="*/ 40234 h 180441"/>
              <a:gd name="csX37" fmla="*/ 206044 w 273100"/>
              <a:gd name="csY37" fmla="*/ 49987 h 180441"/>
              <a:gd name="csX38" fmla="*/ 229209 w 273100"/>
              <a:gd name="csY38" fmla="*/ 74371 h 180441"/>
              <a:gd name="csX39" fmla="*/ 242011 w 273100"/>
              <a:gd name="csY39" fmla="*/ 81077 h 180441"/>
              <a:gd name="csX40" fmla="*/ 242011 w 273100"/>
              <a:gd name="csY40" fmla="*/ 87782 h 180441"/>
              <a:gd name="csX41" fmla="*/ 262737 w 273100"/>
              <a:gd name="csY41" fmla="*/ 94488 h 180441"/>
              <a:gd name="csX42" fmla="*/ 273100 w 273100"/>
              <a:gd name="csY42" fmla="*/ 104242 h 180441"/>
              <a:gd name="csX43" fmla="*/ 263347 w 273100"/>
              <a:gd name="csY43" fmla="*/ 112166 h 18044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</a:cxnLst>
            <a:rect l="l" t="t" r="r" b="b"/>
            <a:pathLst>
              <a:path w="273100" h="180441">
                <a:moveTo>
                  <a:pt x="263347" y="112166"/>
                </a:moveTo>
                <a:lnTo>
                  <a:pt x="239572" y="110947"/>
                </a:lnTo>
                <a:lnTo>
                  <a:pt x="234696" y="114605"/>
                </a:lnTo>
                <a:lnTo>
                  <a:pt x="243840" y="126797"/>
                </a:lnTo>
                <a:lnTo>
                  <a:pt x="256032" y="151181"/>
                </a:lnTo>
                <a:lnTo>
                  <a:pt x="231039" y="153010"/>
                </a:lnTo>
                <a:lnTo>
                  <a:pt x="223113" y="161544"/>
                </a:lnTo>
                <a:lnTo>
                  <a:pt x="224943" y="180442"/>
                </a:lnTo>
                <a:lnTo>
                  <a:pt x="212140" y="176784"/>
                </a:lnTo>
                <a:lnTo>
                  <a:pt x="185928" y="178613"/>
                </a:lnTo>
                <a:lnTo>
                  <a:pt x="176784" y="169469"/>
                </a:lnTo>
                <a:lnTo>
                  <a:pt x="166420" y="176174"/>
                </a:lnTo>
                <a:lnTo>
                  <a:pt x="154839" y="170688"/>
                </a:lnTo>
                <a:lnTo>
                  <a:pt x="131064" y="170078"/>
                </a:lnTo>
                <a:lnTo>
                  <a:pt x="96316" y="160934"/>
                </a:lnTo>
                <a:lnTo>
                  <a:pt x="66447" y="157886"/>
                </a:lnTo>
                <a:lnTo>
                  <a:pt x="43281" y="159106"/>
                </a:lnTo>
                <a:lnTo>
                  <a:pt x="28651" y="168859"/>
                </a:lnTo>
                <a:lnTo>
                  <a:pt x="14631" y="170688"/>
                </a:lnTo>
                <a:lnTo>
                  <a:pt x="11583" y="153619"/>
                </a:lnTo>
                <a:lnTo>
                  <a:pt x="0" y="136550"/>
                </a:lnTo>
                <a:lnTo>
                  <a:pt x="17068" y="128626"/>
                </a:lnTo>
                <a:lnTo>
                  <a:pt x="14631" y="113995"/>
                </a:lnTo>
                <a:lnTo>
                  <a:pt x="4267" y="99974"/>
                </a:lnTo>
                <a:lnTo>
                  <a:pt x="609" y="83515"/>
                </a:lnTo>
                <a:lnTo>
                  <a:pt x="29260" y="83515"/>
                </a:lnTo>
                <a:lnTo>
                  <a:pt x="58521" y="69494"/>
                </a:lnTo>
                <a:lnTo>
                  <a:pt x="61569" y="48768"/>
                </a:lnTo>
                <a:lnTo>
                  <a:pt x="83515" y="36576"/>
                </a:lnTo>
                <a:lnTo>
                  <a:pt x="77419" y="20117"/>
                </a:lnTo>
                <a:lnTo>
                  <a:pt x="93879" y="14021"/>
                </a:lnTo>
                <a:lnTo>
                  <a:pt x="121920" y="0"/>
                </a:lnTo>
                <a:lnTo>
                  <a:pt x="154228" y="9144"/>
                </a:lnTo>
                <a:lnTo>
                  <a:pt x="159715" y="18288"/>
                </a:lnTo>
                <a:lnTo>
                  <a:pt x="174345" y="14021"/>
                </a:lnTo>
                <a:lnTo>
                  <a:pt x="203607" y="22555"/>
                </a:lnTo>
                <a:lnTo>
                  <a:pt x="210312" y="40234"/>
                </a:lnTo>
                <a:lnTo>
                  <a:pt x="206044" y="49987"/>
                </a:lnTo>
                <a:lnTo>
                  <a:pt x="229209" y="74371"/>
                </a:lnTo>
                <a:lnTo>
                  <a:pt x="242011" y="81077"/>
                </a:lnTo>
                <a:lnTo>
                  <a:pt x="242011" y="87782"/>
                </a:lnTo>
                <a:lnTo>
                  <a:pt x="262737" y="94488"/>
                </a:lnTo>
                <a:lnTo>
                  <a:pt x="273100" y="104242"/>
                </a:lnTo>
                <a:lnTo>
                  <a:pt x="263347" y="112166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0449E8B9-835F-5354-2E05-38F0EC76CEFE}"/>
              </a:ext>
            </a:extLst>
          </p:cNvPr>
          <p:cNvSpPr/>
          <p:nvPr/>
        </p:nvSpPr>
        <p:spPr>
          <a:xfrm>
            <a:off x="2963265" y="3151632"/>
            <a:ext cx="49987" cy="102412"/>
          </a:xfrm>
          <a:custGeom>
            <a:avLst/>
            <a:gdLst>
              <a:gd name="csX0" fmla="*/ 10363 w 49987"/>
              <a:gd name="csY0" fmla="*/ 102413 h 102412"/>
              <a:gd name="csX1" fmla="*/ 0 w 49987"/>
              <a:gd name="csY1" fmla="*/ 102413 h 102412"/>
              <a:gd name="csX2" fmla="*/ 7925 w 49987"/>
              <a:gd name="csY2" fmla="*/ 58522 h 102412"/>
              <a:gd name="csX3" fmla="*/ 12192 w 49987"/>
              <a:gd name="csY3" fmla="*/ 27432 h 102412"/>
              <a:gd name="csX4" fmla="*/ 12802 w 49987"/>
              <a:gd name="csY4" fmla="*/ 21336 h 102412"/>
              <a:gd name="csX5" fmla="*/ 17069 w 49987"/>
              <a:gd name="csY5" fmla="*/ 19507 h 102412"/>
              <a:gd name="csX6" fmla="*/ 22555 w 49987"/>
              <a:gd name="csY6" fmla="*/ 24384 h 102412"/>
              <a:gd name="csX7" fmla="*/ 37795 w 49987"/>
              <a:gd name="csY7" fmla="*/ 610 h 102412"/>
              <a:gd name="csX8" fmla="*/ 44501 w 49987"/>
              <a:gd name="csY8" fmla="*/ 0 h 102412"/>
              <a:gd name="csX9" fmla="*/ 43891 w 49987"/>
              <a:gd name="csY9" fmla="*/ 6096 h 102412"/>
              <a:gd name="csX10" fmla="*/ 49987 w 49987"/>
              <a:gd name="csY10" fmla="*/ 6096 h 102412"/>
              <a:gd name="csX11" fmla="*/ 48158 w 49987"/>
              <a:gd name="csY11" fmla="*/ 17069 h 102412"/>
              <a:gd name="csX12" fmla="*/ 40234 w 49987"/>
              <a:gd name="csY12" fmla="*/ 33528 h 102412"/>
              <a:gd name="csX13" fmla="*/ 42672 w 49987"/>
              <a:gd name="csY13" fmla="*/ 39624 h 102412"/>
              <a:gd name="csX14" fmla="*/ 37186 w 49987"/>
              <a:gd name="csY14" fmla="*/ 53645 h 102412"/>
              <a:gd name="csX15" fmla="*/ 39014 w 49987"/>
              <a:gd name="csY15" fmla="*/ 57302 h 102412"/>
              <a:gd name="csX16" fmla="*/ 32918 w 49987"/>
              <a:gd name="csY16" fmla="*/ 77419 h 102412"/>
              <a:gd name="csX17" fmla="*/ 24994 w 49987"/>
              <a:gd name="csY17" fmla="*/ 87782 h 102412"/>
              <a:gd name="csX18" fmla="*/ 18288 w 49987"/>
              <a:gd name="csY18" fmla="*/ 89002 h 102412"/>
              <a:gd name="csX19" fmla="*/ 10363 w 49987"/>
              <a:gd name="csY19" fmla="*/ 102413 h 10241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49987" h="102412">
                <a:moveTo>
                  <a:pt x="10363" y="102413"/>
                </a:moveTo>
                <a:lnTo>
                  <a:pt x="0" y="102413"/>
                </a:lnTo>
                <a:lnTo>
                  <a:pt x="7925" y="58522"/>
                </a:lnTo>
                <a:lnTo>
                  <a:pt x="12192" y="27432"/>
                </a:lnTo>
                <a:lnTo>
                  <a:pt x="12802" y="21336"/>
                </a:lnTo>
                <a:lnTo>
                  <a:pt x="17069" y="19507"/>
                </a:lnTo>
                <a:lnTo>
                  <a:pt x="22555" y="24384"/>
                </a:lnTo>
                <a:lnTo>
                  <a:pt x="37795" y="610"/>
                </a:lnTo>
                <a:lnTo>
                  <a:pt x="44501" y="0"/>
                </a:lnTo>
                <a:lnTo>
                  <a:pt x="43891" y="6096"/>
                </a:lnTo>
                <a:lnTo>
                  <a:pt x="49987" y="6096"/>
                </a:lnTo>
                <a:lnTo>
                  <a:pt x="48158" y="17069"/>
                </a:lnTo>
                <a:lnTo>
                  <a:pt x="40234" y="33528"/>
                </a:lnTo>
                <a:lnTo>
                  <a:pt x="42672" y="39624"/>
                </a:lnTo>
                <a:lnTo>
                  <a:pt x="37186" y="53645"/>
                </a:lnTo>
                <a:lnTo>
                  <a:pt x="39014" y="57302"/>
                </a:lnTo>
                <a:lnTo>
                  <a:pt x="32918" y="77419"/>
                </a:lnTo>
                <a:lnTo>
                  <a:pt x="24994" y="87782"/>
                </a:lnTo>
                <a:lnTo>
                  <a:pt x="18288" y="89002"/>
                </a:lnTo>
                <a:lnTo>
                  <a:pt x="10363" y="102413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6" name="Freihandform: Form 25">
            <a:extLst>
              <a:ext uri="{FF2B5EF4-FFF2-40B4-BE49-F238E27FC236}">
                <a16:creationId xmlns:a16="http://schemas.microsoft.com/office/drawing/2014/main" id="{21492291-67C2-662D-7AA6-7F2414DD40B9}"/>
              </a:ext>
            </a:extLst>
          </p:cNvPr>
          <p:cNvSpPr/>
          <p:nvPr/>
        </p:nvSpPr>
        <p:spPr>
          <a:xfrm>
            <a:off x="3622852" y="4258056"/>
            <a:ext cx="432206" cy="513283"/>
          </a:xfrm>
          <a:custGeom>
            <a:avLst/>
            <a:gdLst>
              <a:gd name="csX0" fmla="*/ 415747 w 432206"/>
              <a:gd name="csY0" fmla="*/ 407823 h 513283"/>
              <a:gd name="csX1" fmla="*/ 413919 w 432206"/>
              <a:gd name="csY1" fmla="*/ 395631 h 513283"/>
              <a:gd name="csX2" fmla="*/ 381000 w 432206"/>
              <a:gd name="csY2" fmla="*/ 375513 h 513283"/>
              <a:gd name="csX3" fmla="*/ 349301 w 432206"/>
              <a:gd name="csY3" fmla="*/ 374904 h 513283"/>
              <a:gd name="csX4" fmla="*/ 290779 w 432206"/>
              <a:gd name="csY4" fmla="*/ 386487 h 513283"/>
              <a:gd name="csX5" fmla="*/ 277978 w 432206"/>
              <a:gd name="csY5" fmla="*/ 420624 h 513283"/>
              <a:gd name="csX6" fmla="*/ 279197 w 432206"/>
              <a:gd name="csY6" fmla="*/ 441960 h 513283"/>
              <a:gd name="csX7" fmla="*/ 270053 w 432206"/>
              <a:gd name="csY7" fmla="*/ 488899 h 513283"/>
              <a:gd name="csX8" fmla="*/ 263957 w 432206"/>
              <a:gd name="csY8" fmla="*/ 480365 h 513283"/>
              <a:gd name="csX9" fmla="*/ 224943 w 432206"/>
              <a:gd name="csY9" fmla="*/ 478536 h 513283"/>
              <a:gd name="csX10" fmla="*/ 215189 w 432206"/>
              <a:gd name="csY10" fmla="*/ 510235 h 513283"/>
              <a:gd name="csX11" fmla="*/ 192634 w 432206"/>
              <a:gd name="csY11" fmla="*/ 482193 h 513283"/>
              <a:gd name="csX12" fmla="*/ 146914 w 432206"/>
              <a:gd name="csY12" fmla="*/ 472440 h 513283"/>
              <a:gd name="csX13" fmla="*/ 122530 w 432206"/>
              <a:gd name="csY13" fmla="*/ 507797 h 513283"/>
              <a:gd name="csX14" fmla="*/ 98755 w 432206"/>
              <a:gd name="csY14" fmla="*/ 513283 h 513283"/>
              <a:gd name="csX15" fmla="*/ 79858 w 432206"/>
              <a:gd name="csY15" fmla="*/ 459029 h 513283"/>
              <a:gd name="csX16" fmla="*/ 57303 w 432206"/>
              <a:gd name="csY16" fmla="*/ 415137 h 513283"/>
              <a:gd name="csX17" fmla="*/ 64008 w 432206"/>
              <a:gd name="csY17" fmla="*/ 377343 h 513283"/>
              <a:gd name="csX18" fmla="*/ 44501 w 432206"/>
              <a:gd name="csY18" fmla="*/ 360883 h 513283"/>
              <a:gd name="csX19" fmla="*/ 37186 w 432206"/>
              <a:gd name="csY19" fmla="*/ 332841 h 513283"/>
              <a:gd name="csX20" fmla="*/ 17679 w 432206"/>
              <a:gd name="csY20" fmla="*/ 306019 h 513283"/>
              <a:gd name="csX21" fmla="*/ 35357 w 432206"/>
              <a:gd name="csY21" fmla="*/ 263957 h 513283"/>
              <a:gd name="csX22" fmla="*/ 17679 w 432206"/>
              <a:gd name="csY22" fmla="*/ 231039 h 513283"/>
              <a:gd name="csX23" fmla="*/ 24384 w 432206"/>
              <a:gd name="csY23" fmla="*/ 217627 h 513283"/>
              <a:gd name="csX24" fmla="*/ 17069 w 432206"/>
              <a:gd name="csY24" fmla="*/ 202997 h 513283"/>
              <a:gd name="csX25" fmla="*/ 28651 w 432206"/>
              <a:gd name="csY25" fmla="*/ 183489 h 513283"/>
              <a:gd name="csX26" fmla="*/ 26823 w 432206"/>
              <a:gd name="csY26" fmla="*/ 150571 h 513283"/>
              <a:gd name="csX27" fmla="*/ 26823 w 432206"/>
              <a:gd name="csY27" fmla="*/ 122529 h 513283"/>
              <a:gd name="csX28" fmla="*/ 33528 w 432206"/>
              <a:gd name="csY28" fmla="*/ 109728 h 513283"/>
              <a:gd name="csX29" fmla="*/ 0 w 432206"/>
              <a:gd name="csY29" fmla="*/ 46329 h 513283"/>
              <a:gd name="csX30" fmla="*/ 25603 w 432206"/>
              <a:gd name="csY30" fmla="*/ 49987 h 513283"/>
              <a:gd name="csX31" fmla="*/ 43282 w 432206"/>
              <a:gd name="csY31" fmla="*/ 48768 h 513283"/>
              <a:gd name="csX32" fmla="*/ 49987 w 432206"/>
              <a:gd name="csY32" fmla="*/ 37185 h 513283"/>
              <a:gd name="csX33" fmla="*/ 79248 w 432206"/>
              <a:gd name="csY33" fmla="*/ 21336 h 513283"/>
              <a:gd name="csX34" fmla="*/ 96927 w 432206"/>
              <a:gd name="csY34" fmla="*/ 6705 h 513283"/>
              <a:gd name="csX35" fmla="*/ 141427 w 432206"/>
              <a:gd name="csY35" fmla="*/ 0 h 513283"/>
              <a:gd name="csX36" fmla="*/ 138989 w 432206"/>
              <a:gd name="csY36" fmla="*/ 29261 h 513283"/>
              <a:gd name="csX37" fmla="*/ 144475 w 432206"/>
              <a:gd name="csY37" fmla="*/ 44501 h 513283"/>
              <a:gd name="csX38" fmla="*/ 142647 w 432206"/>
              <a:gd name="csY38" fmla="*/ 70713 h 513283"/>
              <a:gd name="csX39" fmla="*/ 182271 w 432206"/>
              <a:gd name="csY39" fmla="*/ 105461 h 513283"/>
              <a:gd name="csX40" fmla="*/ 221285 w 432206"/>
              <a:gd name="csY40" fmla="*/ 112167 h 513283"/>
              <a:gd name="csX41" fmla="*/ 235306 w 432206"/>
              <a:gd name="csY41" fmla="*/ 126797 h 513283"/>
              <a:gd name="csX42" fmla="*/ 259080 w 432206"/>
              <a:gd name="csY42" fmla="*/ 134721 h 513283"/>
              <a:gd name="csX43" fmla="*/ 274320 w 432206"/>
              <a:gd name="csY43" fmla="*/ 145695 h 513283"/>
              <a:gd name="csX44" fmla="*/ 295656 w 432206"/>
              <a:gd name="csY44" fmla="*/ 145695 h 513283"/>
              <a:gd name="csX45" fmla="*/ 316383 w 432206"/>
              <a:gd name="csY45" fmla="*/ 157277 h 513283"/>
              <a:gd name="csX46" fmla="*/ 319431 w 432206"/>
              <a:gd name="csY46" fmla="*/ 179832 h 513283"/>
              <a:gd name="csX47" fmla="*/ 326746 w 432206"/>
              <a:gd name="csY47" fmla="*/ 191415 h 513283"/>
              <a:gd name="csX48" fmla="*/ 328575 w 432206"/>
              <a:gd name="csY48" fmla="*/ 207873 h 513283"/>
              <a:gd name="csX49" fmla="*/ 318211 w 432206"/>
              <a:gd name="csY49" fmla="*/ 208483 h 513283"/>
              <a:gd name="csX50" fmla="*/ 335280 w 432206"/>
              <a:gd name="csY50" fmla="*/ 254203 h 513283"/>
              <a:gd name="csX51" fmla="*/ 400507 w 432206"/>
              <a:gd name="csY51" fmla="*/ 256032 h 513283"/>
              <a:gd name="csX52" fmla="*/ 397459 w 432206"/>
              <a:gd name="csY52" fmla="*/ 278587 h 513283"/>
              <a:gd name="csX53" fmla="*/ 402336 w 432206"/>
              <a:gd name="csY53" fmla="*/ 293827 h 513283"/>
              <a:gd name="csX54" fmla="*/ 421843 w 432206"/>
              <a:gd name="csY54" fmla="*/ 304800 h 513283"/>
              <a:gd name="csX55" fmla="*/ 432207 w 432206"/>
              <a:gd name="csY55" fmla="*/ 329184 h 513283"/>
              <a:gd name="csX56" fmla="*/ 428549 w 432206"/>
              <a:gd name="csY56" fmla="*/ 360273 h 513283"/>
              <a:gd name="csX57" fmla="*/ 420624 w 432206"/>
              <a:gd name="csY57" fmla="*/ 377343 h 513283"/>
              <a:gd name="csX58" fmla="*/ 425501 w 432206"/>
              <a:gd name="csY58" fmla="*/ 399288 h 513283"/>
              <a:gd name="csX59" fmla="*/ 415747 w 432206"/>
              <a:gd name="csY59" fmla="*/ 407823 h 51328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</a:cxnLst>
            <a:rect l="l" t="t" r="r" b="b"/>
            <a:pathLst>
              <a:path w="432206" h="513283">
                <a:moveTo>
                  <a:pt x="415747" y="407823"/>
                </a:moveTo>
                <a:lnTo>
                  <a:pt x="413919" y="395631"/>
                </a:lnTo>
                <a:lnTo>
                  <a:pt x="381000" y="375513"/>
                </a:lnTo>
                <a:lnTo>
                  <a:pt x="349301" y="374904"/>
                </a:lnTo>
                <a:lnTo>
                  <a:pt x="290779" y="386487"/>
                </a:lnTo>
                <a:lnTo>
                  <a:pt x="277978" y="420624"/>
                </a:lnTo>
                <a:lnTo>
                  <a:pt x="279197" y="441960"/>
                </a:lnTo>
                <a:lnTo>
                  <a:pt x="270053" y="488899"/>
                </a:lnTo>
                <a:lnTo>
                  <a:pt x="263957" y="480365"/>
                </a:lnTo>
                <a:lnTo>
                  <a:pt x="224943" y="478536"/>
                </a:lnTo>
                <a:lnTo>
                  <a:pt x="215189" y="510235"/>
                </a:lnTo>
                <a:lnTo>
                  <a:pt x="192634" y="482193"/>
                </a:lnTo>
                <a:lnTo>
                  <a:pt x="146914" y="472440"/>
                </a:lnTo>
                <a:lnTo>
                  <a:pt x="122530" y="507797"/>
                </a:lnTo>
                <a:lnTo>
                  <a:pt x="98755" y="513283"/>
                </a:lnTo>
                <a:lnTo>
                  <a:pt x="79858" y="459029"/>
                </a:lnTo>
                <a:lnTo>
                  <a:pt x="57303" y="415137"/>
                </a:lnTo>
                <a:lnTo>
                  <a:pt x="64008" y="377343"/>
                </a:lnTo>
                <a:lnTo>
                  <a:pt x="44501" y="360883"/>
                </a:lnTo>
                <a:lnTo>
                  <a:pt x="37186" y="332841"/>
                </a:lnTo>
                <a:lnTo>
                  <a:pt x="17679" y="306019"/>
                </a:lnTo>
                <a:lnTo>
                  <a:pt x="35357" y="263957"/>
                </a:lnTo>
                <a:lnTo>
                  <a:pt x="17679" y="231039"/>
                </a:lnTo>
                <a:lnTo>
                  <a:pt x="24384" y="217627"/>
                </a:lnTo>
                <a:lnTo>
                  <a:pt x="17069" y="202997"/>
                </a:lnTo>
                <a:lnTo>
                  <a:pt x="28651" y="183489"/>
                </a:lnTo>
                <a:lnTo>
                  <a:pt x="26823" y="150571"/>
                </a:lnTo>
                <a:lnTo>
                  <a:pt x="26823" y="122529"/>
                </a:lnTo>
                <a:lnTo>
                  <a:pt x="33528" y="109728"/>
                </a:lnTo>
                <a:lnTo>
                  <a:pt x="0" y="46329"/>
                </a:lnTo>
                <a:lnTo>
                  <a:pt x="25603" y="49987"/>
                </a:lnTo>
                <a:lnTo>
                  <a:pt x="43282" y="48768"/>
                </a:lnTo>
                <a:lnTo>
                  <a:pt x="49987" y="37185"/>
                </a:lnTo>
                <a:lnTo>
                  <a:pt x="79248" y="21336"/>
                </a:lnTo>
                <a:lnTo>
                  <a:pt x="96927" y="6705"/>
                </a:lnTo>
                <a:lnTo>
                  <a:pt x="141427" y="0"/>
                </a:lnTo>
                <a:lnTo>
                  <a:pt x="138989" y="29261"/>
                </a:lnTo>
                <a:lnTo>
                  <a:pt x="144475" y="44501"/>
                </a:lnTo>
                <a:lnTo>
                  <a:pt x="142647" y="70713"/>
                </a:lnTo>
                <a:lnTo>
                  <a:pt x="182271" y="105461"/>
                </a:lnTo>
                <a:lnTo>
                  <a:pt x="221285" y="112167"/>
                </a:lnTo>
                <a:lnTo>
                  <a:pt x="235306" y="126797"/>
                </a:lnTo>
                <a:lnTo>
                  <a:pt x="259080" y="134721"/>
                </a:lnTo>
                <a:lnTo>
                  <a:pt x="274320" y="145695"/>
                </a:lnTo>
                <a:lnTo>
                  <a:pt x="295656" y="145695"/>
                </a:lnTo>
                <a:lnTo>
                  <a:pt x="316383" y="157277"/>
                </a:lnTo>
                <a:lnTo>
                  <a:pt x="319431" y="179832"/>
                </a:lnTo>
                <a:lnTo>
                  <a:pt x="326746" y="191415"/>
                </a:lnTo>
                <a:lnTo>
                  <a:pt x="328575" y="207873"/>
                </a:lnTo>
                <a:lnTo>
                  <a:pt x="318211" y="208483"/>
                </a:lnTo>
                <a:lnTo>
                  <a:pt x="335280" y="254203"/>
                </a:lnTo>
                <a:lnTo>
                  <a:pt x="400507" y="256032"/>
                </a:lnTo>
                <a:lnTo>
                  <a:pt x="397459" y="278587"/>
                </a:lnTo>
                <a:lnTo>
                  <a:pt x="402336" y="293827"/>
                </a:lnTo>
                <a:lnTo>
                  <a:pt x="421843" y="304800"/>
                </a:lnTo>
                <a:lnTo>
                  <a:pt x="432207" y="329184"/>
                </a:lnTo>
                <a:lnTo>
                  <a:pt x="428549" y="360273"/>
                </a:lnTo>
                <a:lnTo>
                  <a:pt x="420624" y="377343"/>
                </a:lnTo>
                <a:lnTo>
                  <a:pt x="425501" y="399288"/>
                </a:lnTo>
                <a:lnTo>
                  <a:pt x="415747" y="407823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DED37B8B-6A5B-B20E-81F1-2E980237473A}"/>
              </a:ext>
            </a:extLst>
          </p:cNvPr>
          <p:cNvSpPr/>
          <p:nvPr/>
        </p:nvSpPr>
        <p:spPr>
          <a:xfrm>
            <a:off x="3462528" y="3671011"/>
            <a:ext cx="1353312" cy="1526438"/>
          </a:xfrm>
          <a:custGeom>
            <a:avLst/>
            <a:gdLst>
              <a:gd name="csX0" fmla="*/ 596189 w 1353312"/>
              <a:gd name="csY0" fmla="*/ 130454 h 1526438"/>
              <a:gd name="csX1" fmla="*/ 615087 w 1353312"/>
              <a:gd name="csY1" fmla="*/ 134112 h 1526438"/>
              <a:gd name="csX2" fmla="*/ 618744 w 1353312"/>
              <a:gd name="csY2" fmla="*/ 125577 h 1526438"/>
              <a:gd name="csX3" fmla="*/ 612648 w 1353312"/>
              <a:gd name="csY3" fmla="*/ 118262 h 1526438"/>
              <a:gd name="csX4" fmla="*/ 616305 w 1353312"/>
              <a:gd name="csY4" fmla="*/ 106680 h 1526438"/>
              <a:gd name="csX5" fmla="*/ 630327 w 1353312"/>
              <a:gd name="csY5" fmla="*/ 110337 h 1526438"/>
              <a:gd name="csX6" fmla="*/ 646785 w 1353312"/>
              <a:gd name="csY6" fmla="*/ 106070 h 1526438"/>
              <a:gd name="csX7" fmla="*/ 666293 w 1353312"/>
              <a:gd name="csY7" fmla="*/ 114605 h 1526438"/>
              <a:gd name="csX8" fmla="*/ 681533 w 1353312"/>
              <a:gd name="csY8" fmla="*/ 122529 h 1526438"/>
              <a:gd name="csX9" fmla="*/ 691896 w 1353312"/>
              <a:gd name="csY9" fmla="*/ 112166 h 1526438"/>
              <a:gd name="csX10" fmla="*/ 699821 w 1353312"/>
              <a:gd name="csY10" fmla="*/ 113385 h 1526438"/>
              <a:gd name="csX11" fmla="*/ 704697 w 1353312"/>
              <a:gd name="csY11" fmla="*/ 124358 h 1526438"/>
              <a:gd name="csX12" fmla="*/ 721157 w 1353312"/>
              <a:gd name="csY12" fmla="*/ 121920 h 1526438"/>
              <a:gd name="csX13" fmla="*/ 734568 w 1353312"/>
              <a:gd name="csY13" fmla="*/ 106680 h 1526438"/>
              <a:gd name="csX14" fmla="*/ 745541 w 1353312"/>
              <a:gd name="csY14" fmla="*/ 78029 h 1526438"/>
              <a:gd name="csX15" fmla="*/ 766267 w 1353312"/>
              <a:gd name="csY15" fmla="*/ 42062 h 1526438"/>
              <a:gd name="csX16" fmla="*/ 778459 w 1353312"/>
              <a:gd name="csY16" fmla="*/ 40233 h 1526438"/>
              <a:gd name="csX17" fmla="*/ 786384 w 1353312"/>
              <a:gd name="csY17" fmla="*/ 62179 h 1526438"/>
              <a:gd name="csX18" fmla="*/ 804672 w 1353312"/>
              <a:gd name="csY18" fmla="*/ 130454 h 1526438"/>
              <a:gd name="csX19" fmla="*/ 823569 w 1353312"/>
              <a:gd name="csY19" fmla="*/ 137160 h 1526438"/>
              <a:gd name="csX20" fmla="*/ 824179 w 1353312"/>
              <a:gd name="csY20" fmla="*/ 163982 h 1526438"/>
              <a:gd name="csX21" fmla="*/ 797967 w 1353312"/>
              <a:gd name="csY21" fmla="*/ 196291 h 1526438"/>
              <a:gd name="csX22" fmla="*/ 808329 w 1353312"/>
              <a:gd name="csY22" fmla="*/ 207873 h 1526438"/>
              <a:gd name="csX23" fmla="*/ 869899 w 1353312"/>
              <a:gd name="csY23" fmla="*/ 213969 h 1526438"/>
              <a:gd name="csX24" fmla="*/ 871119 w 1353312"/>
              <a:gd name="csY24" fmla="*/ 253593 h 1526438"/>
              <a:gd name="csX25" fmla="*/ 897331 w 1353312"/>
              <a:gd name="csY25" fmla="*/ 227990 h 1526438"/>
              <a:gd name="csX26" fmla="*/ 940613 w 1353312"/>
              <a:gd name="csY26" fmla="*/ 242011 h 1526438"/>
              <a:gd name="csX27" fmla="*/ 998525 w 1353312"/>
              <a:gd name="csY27" fmla="*/ 265785 h 1526438"/>
              <a:gd name="csX28" fmla="*/ 1015593 w 1353312"/>
              <a:gd name="csY28" fmla="*/ 288341 h 1526438"/>
              <a:gd name="csX29" fmla="*/ 1010107 w 1353312"/>
              <a:gd name="csY29" fmla="*/ 310286 h 1526438"/>
              <a:gd name="csX30" fmla="*/ 1050341 w 1353312"/>
              <a:gd name="csY30" fmla="*/ 298094 h 1526438"/>
              <a:gd name="csX31" fmla="*/ 1117397 w 1353312"/>
              <a:gd name="csY31" fmla="*/ 318821 h 1526438"/>
              <a:gd name="csX32" fmla="*/ 1169213 w 1353312"/>
              <a:gd name="csY32" fmla="*/ 317601 h 1526438"/>
              <a:gd name="csX33" fmla="*/ 1220419 w 1353312"/>
              <a:gd name="csY33" fmla="*/ 349910 h 1526438"/>
              <a:gd name="csX34" fmla="*/ 1265530 w 1353312"/>
              <a:gd name="csY34" fmla="*/ 393801 h 1526438"/>
              <a:gd name="csX35" fmla="*/ 1292352 w 1353312"/>
              <a:gd name="csY35" fmla="*/ 404774 h 1526438"/>
              <a:gd name="csX36" fmla="*/ 1321613 w 1353312"/>
              <a:gd name="csY36" fmla="*/ 406603 h 1526438"/>
              <a:gd name="csX37" fmla="*/ 1334415 w 1353312"/>
              <a:gd name="csY37" fmla="*/ 418795 h 1526438"/>
              <a:gd name="csX38" fmla="*/ 1346607 w 1353312"/>
              <a:gd name="csY38" fmla="*/ 468782 h 1526438"/>
              <a:gd name="csX39" fmla="*/ 1353312 w 1353312"/>
              <a:gd name="csY39" fmla="*/ 492557 h 1526438"/>
              <a:gd name="csX40" fmla="*/ 1340511 w 1353312"/>
              <a:gd name="csY40" fmla="*/ 557174 h 1526438"/>
              <a:gd name="csX41" fmla="*/ 1324051 w 1353312"/>
              <a:gd name="csY41" fmla="*/ 582777 h 1526438"/>
              <a:gd name="csX42" fmla="*/ 1277112 w 1353312"/>
              <a:gd name="csY42" fmla="*/ 637032 h 1526438"/>
              <a:gd name="csX43" fmla="*/ 1256386 w 1353312"/>
              <a:gd name="csY43" fmla="*/ 681533 h 1526438"/>
              <a:gd name="csX44" fmla="*/ 1232002 w 1353312"/>
              <a:gd name="csY44" fmla="*/ 715061 h 1526438"/>
              <a:gd name="csX45" fmla="*/ 1223467 w 1353312"/>
              <a:gd name="csY45" fmla="*/ 716280 h 1526438"/>
              <a:gd name="csX46" fmla="*/ 1215543 w 1353312"/>
              <a:gd name="csY46" fmla="*/ 744931 h 1526438"/>
              <a:gd name="csX47" fmla="*/ 1221029 w 1353312"/>
              <a:gd name="csY47" fmla="*/ 818083 h 1526438"/>
              <a:gd name="csX48" fmla="*/ 1214323 w 1353312"/>
              <a:gd name="csY48" fmla="*/ 878433 h 1526438"/>
              <a:gd name="csX49" fmla="*/ 1212495 w 1353312"/>
              <a:gd name="csY49" fmla="*/ 904037 h 1526438"/>
              <a:gd name="csX50" fmla="*/ 1202741 w 1353312"/>
              <a:gd name="csY50" fmla="*/ 919886 h 1526438"/>
              <a:gd name="csX51" fmla="*/ 1199693 w 1353312"/>
              <a:gd name="csY51" fmla="*/ 972312 h 1526438"/>
              <a:gd name="csX52" fmla="*/ 1167994 w 1353312"/>
              <a:gd name="csY52" fmla="*/ 1022909 h 1526438"/>
              <a:gd name="csX53" fmla="*/ 1164946 w 1353312"/>
              <a:gd name="csY53" fmla="*/ 1063752 h 1526438"/>
              <a:gd name="csX54" fmla="*/ 1138733 w 1353312"/>
              <a:gd name="csY54" fmla="*/ 1080211 h 1526438"/>
              <a:gd name="csX55" fmla="*/ 1132027 w 1353312"/>
              <a:gd name="csY55" fmla="*/ 1103986 h 1526438"/>
              <a:gd name="csX56" fmla="*/ 1095451 w 1353312"/>
              <a:gd name="csY56" fmla="*/ 1103986 h 1526438"/>
              <a:gd name="csX57" fmla="*/ 1043635 w 1353312"/>
              <a:gd name="csY57" fmla="*/ 1118616 h 1526438"/>
              <a:gd name="csX58" fmla="*/ 1021080 w 1353312"/>
              <a:gd name="csY58" fmla="*/ 1136294 h 1526438"/>
              <a:gd name="csX59" fmla="*/ 984504 w 1353312"/>
              <a:gd name="csY59" fmla="*/ 1147877 h 1526438"/>
              <a:gd name="csX60" fmla="*/ 947319 w 1353312"/>
              <a:gd name="csY60" fmla="*/ 1178966 h 1526438"/>
              <a:gd name="csX61" fmla="*/ 922325 w 1353312"/>
              <a:gd name="csY61" fmla="*/ 1217981 h 1526438"/>
              <a:gd name="csX62" fmla="*/ 920496 w 1353312"/>
              <a:gd name="csY62" fmla="*/ 1247242 h 1526438"/>
              <a:gd name="csX63" fmla="*/ 928421 w 1353312"/>
              <a:gd name="csY63" fmla="*/ 1268578 h 1526438"/>
              <a:gd name="csX64" fmla="*/ 926592 w 1353312"/>
              <a:gd name="csY64" fmla="*/ 1308202 h 1526438"/>
              <a:gd name="csX65" fmla="*/ 921715 w 1353312"/>
              <a:gd name="csY65" fmla="*/ 1327099 h 1526438"/>
              <a:gd name="csX66" fmla="*/ 900989 w 1353312"/>
              <a:gd name="csY66" fmla="*/ 1349045 h 1526438"/>
              <a:gd name="csX67" fmla="*/ 873557 w 1353312"/>
              <a:gd name="csY67" fmla="*/ 1417930 h 1526438"/>
              <a:gd name="csX68" fmla="*/ 849173 w 1353312"/>
              <a:gd name="csY68" fmla="*/ 1448410 h 1526438"/>
              <a:gd name="csX69" fmla="*/ 829665 w 1353312"/>
              <a:gd name="csY69" fmla="*/ 1467307 h 1526438"/>
              <a:gd name="csX70" fmla="*/ 820521 w 1353312"/>
              <a:gd name="csY70" fmla="*/ 1504493 h 1526438"/>
              <a:gd name="csX71" fmla="*/ 802843 w 1353312"/>
              <a:gd name="csY71" fmla="*/ 1526438 h 1526438"/>
              <a:gd name="csX72" fmla="*/ 790041 w 1353312"/>
              <a:gd name="csY72" fmla="*/ 1504493 h 1526438"/>
              <a:gd name="csX73" fmla="*/ 801015 w 1353312"/>
              <a:gd name="csY73" fmla="*/ 1485595 h 1526438"/>
              <a:gd name="csX74" fmla="*/ 777849 w 1353312"/>
              <a:gd name="csY74" fmla="*/ 1459382 h 1526438"/>
              <a:gd name="csX75" fmla="*/ 748589 w 1353312"/>
              <a:gd name="csY75" fmla="*/ 1437437 h 1526438"/>
              <a:gd name="csX76" fmla="*/ 710184 w 1353312"/>
              <a:gd name="csY76" fmla="*/ 1412443 h 1526438"/>
              <a:gd name="csX77" fmla="*/ 698601 w 1353312"/>
              <a:gd name="csY77" fmla="*/ 1413662 h 1526438"/>
              <a:gd name="csX78" fmla="*/ 660197 w 1353312"/>
              <a:gd name="csY78" fmla="*/ 1383182 h 1526438"/>
              <a:gd name="csX79" fmla="*/ 639471 w 1353312"/>
              <a:gd name="csY79" fmla="*/ 1387450 h 1526438"/>
              <a:gd name="csX80" fmla="*/ 676047 w 1353312"/>
              <a:gd name="csY80" fmla="*/ 1334414 h 1526438"/>
              <a:gd name="csX81" fmla="*/ 708355 w 1353312"/>
              <a:gd name="csY81" fmla="*/ 1296010 h 1526438"/>
              <a:gd name="csX82" fmla="*/ 728472 w 1353312"/>
              <a:gd name="csY82" fmla="*/ 1280160 h 1526438"/>
              <a:gd name="csX83" fmla="*/ 754075 w 1353312"/>
              <a:gd name="csY83" fmla="*/ 1258824 h 1526438"/>
              <a:gd name="csX84" fmla="*/ 751637 w 1353312"/>
              <a:gd name="csY84" fmla="*/ 1227734 h 1526438"/>
              <a:gd name="csX85" fmla="*/ 732129 w 1353312"/>
              <a:gd name="csY85" fmla="*/ 1204570 h 1526438"/>
              <a:gd name="csX86" fmla="*/ 716280 w 1353312"/>
              <a:gd name="csY86" fmla="*/ 1212494 h 1526438"/>
              <a:gd name="csX87" fmla="*/ 720547 w 1353312"/>
              <a:gd name="csY87" fmla="*/ 1189939 h 1526438"/>
              <a:gd name="csX88" fmla="*/ 722376 w 1353312"/>
              <a:gd name="csY88" fmla="*/ 1166774 h 1526438"/>
              <a:gd name="csX89" fmla="*/ 720547 w 1353312"/>
              <a:gd name="csY89" fmla="*/ 1144829 h 1526438"/>
              <a:gd name="csX90" fmla="*/ 707745 w 1353312"/>
              <a:gd name="csY90" fmla="*/ 1138123 h 1526438"/>
              <a:gd name="csX91" fmla="*/ 695553 w 1353312"/>
              <a:gd name="csY91" fmla="*/ 1144219 h 1526438"/>
              <a:gd name="csX92" fmla="*/ 682752 w 1353312"/>
              <a:gd name="csY92" fmla="*/ 1142390 h 1526438"/>
              <a:gd name="csX93" fmla="*/ 677875 w 1353312"/>
              <a:gd name="csY93" fmla="*/ 1127760 h 1526438"/>
              <a:gd name="csX94" fmla="*/ 671169 w 1353312"/>
              <a:gd name="csY94" fmla="*/ 1091794 h 1526438"/>
              <a:gd name="csX95" fmla="*/ 663855 w 1353312"/>
              <a:gd name="csY95" fmla="*/ 1080211 h 1526438"/>
              <a:gd name="csX96" fmla="*/ 640080 w 1353312"/>
              <a:gd name="csY96" fmla="*/ 1069238 h 1526438"/>
              <a:gd name="csX97" fmla="*/ 626669 w 1353312"/>
              <a:gd name="csY97" fmla="*/ 1077163 h 1526438"/>
              <a:gd name="csX98" fmla="*/ 590703 w 1353312"/>
              <a:gd name="csY98" fmla="*/ 1069238 h 1526438"/>
              <a:gd name="csX99" fmla="*/ 588264 w 1353312"/>
              <a:gd name="csY99" fmla="*/ 1016203 h 1526438"/>
              <a:gd name="csX100" fmla="*/ 576072 w 1353312"/>
              <a:gd name="csY100" fmla="*/ 994867 h 1526438"/>
              <a:gd name="csX101" fmla="*/ 585825 w 1353312"/>
              <a:gd name="csY101" fmla="*/ 986333 h 1526438"/>
              <a:gd name="csX102" fmla="*/ 580949 w 1353312"/>
              <a:gd name="csY102" fmla="*/ 964387 h 1526438"/>
              <a:gd name="csX103" fmla="*/ 588873 w 1353312"/>
              <a:gd name="csY103" fmla="*/ 947318 h 1526438"/>
              <a:gd name="csX104" fmla="*/ 592531 w 1353312"/>
              <a:gd name="csY104" fmla="*/ 916229 h 1526438"/>
              <a:gd name="csX105" fmla="*/ 582168 w 1353312"/>
              <a:gd name="csY105" fmla="*/ 891845 h 1526438"/>
              <a:gd name="csX106" fmla="*/ 562661 w 1353312"/>
              <a:gd name="csY106" fmla="*/ 880872 h 1526438"/>
              <a:gd name="csX107" fmla="*/ 557784 w 1353312"/>
              <a:gd name="csY107" fmla="*/ 865632 h 1526438"/>
              <a:gd name="csX108" fmla="*/ 560832 w 1353312"/>
              <a:gd name="csY108" fmla="*/ 843077 h 1526438"/>
              <a:gd name="csX109" fmla="*/ 495605 w 1353312"/>
              <a:gd name="csY109" fmla="*/ 841248 h 1526438"/>
              <a:gd name="csX110" fmla="*/ 478536 w 1353312"/>
              <a:gd name="csY110" fmla="*/ 795528 h 1526438"/>
              <a:gd name="csX111" fmla="*/ 488899 w 1353312"/>
              <a:gd name="csY111" fmla="*/ 794918 h 1526438"/>
              <a:gd name="csX112" fmla="*/ 487071 w 1353312"/>
              <a:gd name="csY112" fmla="*/ 778459 h 1526438"/>
              <a:gd name="csX113" fmla="*/ 479755 w 1353312"/>
              <a:gd name="csY113" fmla="*/ 766877 h 1526438"/>
              <a:gd name="csX114" fmla="*/ 476707 w 1353312"/>
              <a:gd name="csY114" fmla="*/ 744321 h 1526438"/>
              <a:gd name="csX115" fmla="*/ 455981 w 1353312"/>
              <a:gd name="csY115" fmla="*/ 732739 h 1526438"/>
              <a:gd name="csX116" fmla="*/ 434645 w 1353312"/>
              <a:gd name="csY116" fmla="*/ 732739 h 1526438"/>
              <a:gd name="csX117" fmla="*/ 419405 w 1353312"/>
              <a:gd name="csY117" fmla="*/ 721766 h 1526438"/>
              <a:gd name="csX118" fmla="*/ 395631 w 1353312"/>
              <a:gd name="csY118" fmla="*/ 713841 h 1526438"/>
              <a:gd name="csX119" fmla="*/ 381609 w 1353312"/>
              <a:gd name="csY119" fmla="*/ 699211 h 1526438"/>
              <a:gd name="csX120" fmla="*/ 342595 w 1353312"/>
              <a:gd name="csY120" fmla="*/ 692505 h 1526438"/>
              <a:gd name="csX121" fmla="*/ 302971 w 1353312"/>
              <a:gd name="csY121" fmla="*/ 657758 h 1526438"/>
              <a:gd name="csX122" fmla="*/ 304800 w 1353312"/>
              <a:gd name="csY122" fmla="*/ 631545 h 1526438"/>
              <a:gd name="csX123" fmla="*/ 299313 w 1353312"/>
              <a:gd name="csY123" fmla="*/ 616305 h 1526438"/>
              <a:gd name="csX124" fmla="*/ 301752 w 1353312"/>
              <a:gd name="csY124" fmla="*/ 587045 h 1526438"/>
              <a:gd name="csX125" fmla="*/ 257251 w 1353312"/>
              <a:gd name="csY125" fmla="*/ 593750 h 1526438"/>
              <a:gd name="csX126" fmla="*/ 239573 w 1353312"/>
              <a:gd name="csY126" fmla="*/ 608381 h 1526438"/>
              <a:gd name="csX127" fmla="*/ 210312 w 1353312"/>
              <a:gd name="csY127" fmla="*/ 624230 h 1526438"/>
              <a:gd name="csX128" fmla="*/ 203607 w 1353312"/>
              <a:gd name="csY128" fmla="*/ 635813 h 1526438"/>
              <a:gd name="csX129" fmla="*/ 185928 w 1353312"/>
              <a:gd name="csY129" fmla="*/ 637032 h 1526438"/>
              <a:gd name="csX130" fmla="*/ 160325 w 1353312"/>
              <a:gd name="csY130" fmla="*/ 633374 h 1526438"/>
              <a:gd name="csX131" fmla="*/ 140817 w 1353312"/>
              <a:gd name="csY131" fmla="*/ 640080 h 1526438"/>
              <a:gd name="csX132" fmla="*/ 124968 w 1353312"/>
              <a:gd name="csY132" fmla="*/ 635813 h 1526438"/>
              <a:gd name="csX133" fmla="*/ 124359 w 1353312"/>
              <a:gd name="csY133" fmla="*/ 576681 h 1526438"/>
              <a:gd name="csX134" fmla="*/ 97536 w 1353312"/>
              <a:gd name="csY134" fmla="*/ 599237 h 1526438"/>
              <a:gd name="csX135" fmla="*/ 67056 w 1353312"/>
              <a:gd name="csY135" fmla="*/ 598627 h 1526438"/>
              <a:gd name="csX136" fmla="*/ 53035 w 1353312"/>
              <a:gd name="csY136" fmla="*/ 577291 h 1526438"/>
              <a:gd name="csX137" fmla="*/ 29871 w 1353312"/>
              <a:gd name="csY137" fmla="*/ 575462 h 1526438"/>
              <a:gd name="csX138" fmla="*/ 35967 w 1353312"/>
              <a:gd name="csY138" fmla="*/ 558393 h 1526438"/>
              <a:gd name="csX139" fmla="*/ 15849 w 1353312"/>
              <a:gd name="csY139" fmla="*/ 534619 h 1526438"/>
              <a:gd name="csX140" fmla="*/ 0 w 1353312"/>
              <a:gd name="csY140" fmla="*/ 499262 h 1526438"/>
              <a:gd name="csX141" fmla="*/ 9144 w 1353312"/>
              <a:gd name="csY141" fmla="*/ 492557 h 1526438"/>
              <a:gd name="csX142" fmla="*/ 7925 w 1353312"/>
              <a:gd name="csY142" fmla="*/ 475488 h 1526438"/>
              <a:gd name="csX143" fmla="*/ 28651 w 1353312"/>
              <a:gd name="csY143" fmla="*/ 464515 h 1526438"/>
              <a:gd name="csX144" fmla="*/ 24384 w 1353312"/>
              <a:gd name="csY144" fmla="*/ 443179 h 1526438"/>
              <a:gd name="csX145" fmla="*/ 32919 w 1353312"/>
              <a:gd name="csY145" fmla="*/ 429768 h 1526438"/>
              <a:gd name="csX146" fmla="*/ 34747 w 1353312"/>
              <a:gd name="csY146" fmla="*/ 411480 h 1526438"/>
              <a:gd name="csX147" fmla="*/ 73152 w 1353312"/>
              <a:gd name="csY147" fmla="*/ 384657 h 1526438"/>
              <a:gd name="csX148" fmla="*/ 101193 w 1353312"/>
              <a:gd name="csY148" fmla="*/ 377342 h 1526438"/>
              <a:gd name="csX149" fmla="*/ 106071 w 1353312"/>
              <a:gd name="csY149" fmla="*/ 371246 h 1526438"/>
              <a:gd name="csX150" fmla="*/ 137160 w 1353312"/>
              <a:gd name="csY150" fmla="*/ 373075 h 1526438"/>
              <a:gd name="csX151" fmla="*/ 150571 w 1353312"/>
              <a:gd name="csY151" fmla="*/ 265785 h 1526438"/>
              <a:gd name="csX152" fmla="*/ 151181 w 1353312"/>
              <a:gd name="csY152" fmla="*/ 248717 h 1526438"/>
              <a:gd name="csX153" fmla="*/ 145695 w 1353312"/>
              <a:gd name="csY153" fmla="*/ 226771 h 1526438"/>
              <a:gd name="csX154" fmla="*/ 129845 w 1353312"/>
              <a:gd name="csY154" fmla="*/ 212141 h 1526438"/>
              <a:gd name="csX155" fmla="*/ 130455 w 1353312"/>
              <a:gd name="csY155" fmla="*/ 183489 h 1526438"/>
              <a:gd name="csX156" fmla="*/ 149961 w 1353312"/>
              <a:gd name="csY156" fmla="*/ 177393 h 1526438"/>
              <a:gd name="csX157" fmla="*/ 156667 w 1353312"/>
              <a:gd name="csY157" fmla="*/ 181661 h 1526438"/>
              <a:gd name="csX158" fmla="*/ 157887 w 1353312"/>
              <a:gd name="csY158" fmla="*/ 166421 h 1526438"/>
              <a:gd name="csX159" fmla="*/ 137769 w 1353312"/>
              <a:gd name="csY159" fmla="*/ 162153 h 1526438"/>
              <a:gd name="csX160" fmla="*/ 137769 w 1353312"/>
              <a:gd name="csY160" fmla="*/ 137769 h 1526438"/>
              <a:gd name="csX161" fmla="*/ 204825 w 1353312"/>
              <a:gd name="csY161" fmla="*/ 138989 h 1526438"/>
              <a:gd name="csX162" fmla="*/ 216408 w 1353312"/>
              <a:gd name="csY162" fmla="*/ 124968 h 1526438"/>
              <a:gd name="csX163" fmla="*/ 226161 w 1353312"/>
              <a:gd name="csY163" fmla="*/ 137769 h 1526438"/>
              <a:gd name="csX164" fmla="*/ 232257 w 1353312"/>
              <a:gd name="csY164" fmla="*/ 160934 h 1526438"/>
              <a:gd name="csX165" fmla="*/ 238963 w 1353312"/>
              <a:gd name="csY165" fmla="*/ 156057 h 1526438"/>
              <a:gd name="csX166" fmla="*/ 257861 w 1353312"/>
              <a:gd name="csY166" fmla="*/ 176784 h 1526438"/>
              <a:gd name="csX167" fmla="*/ 284683 w 1353312"/>
              <a:gd name="csY167" fmla="*/ 174345 h 1526438"/>
              <a:gd name="csX168" fmla="*/ 291389 w 1353312"/>
              <a:gd name="csY168" fmla="*/ 162153 h 1526438"/>
              <a:gd name="csX169" fmla="*/ 316992 w 1353312"/>
              <a:gd name="csY169" fmla="*/ 153009 h 1526438"/>
              <a:gd name="csX170" fmla="*/ 331623 w 1353312"/>
              <a:gd name="csY170" fmla="*/ 146304 h 1526438"/>
              <a:gd name="csX171" fmla="*/ 335889 w 1353312"/>
              <a:gd name="csY171" fmla="*/ 129845 h 1526438"/>
              <a:gd name="csX172" fmla="*/ 360883 w 1353312"/>
              <a:gd name="csY172" fmla="*/ 118872 h 1526438"/>
              <a:gd name="csX173" fmla="*/ 359055 w 1353312"/>
              <a:gd name="csY173" fmla="*/ 110337 h 1526438"/>
              <a:gd name="csX174" fmla="*/ 329793 w 1353312"/>
              <a:gd name="csY174" fmla="*/ 107289 h 1526438"/>
              <a:gd name="csX175" fmla="*/ 325527 w 1353312"/>
              <a:gd name="csY175" fmla="*/ 82296 h 1526438"/>
              <a:gd name="csX176" fmla="*/ 327355 w 1353312"/>
              <a:gd name="csY176" fmla="*/ 56083 h 1526438"/>
              <a:gd name="csX177" fmla="*/ 312115 w 1353312"/>
              <a:gd name="csY177" fmla="*/ 46329 h 1526438"/>
              <a:gd name="csX178" fmla="*/ 318821 w 1353312"/>
              <a:gd name="csY178" fmla="*/ 42672 h 1526438"/>
              <a:gd name="csX179" fmla="*/ 343815 w 1353312"/>
              <a:gd name="csY179" fmla="*/ 47549 h 1526438"/>
              <a:gd name="csX180" fmla="*/ 371247 w 1353312"/>
              <a:gd name="csY180" fmla="*/ 57302 h 1526438"/>
              <a:gd name="csX181" fmla="*/ 381609 w 1353312"/>
              <a:gd name="csY181" fmla="*/ 48158 h 1526438"/>
              <a:gd name="csX182" fmla="*/ 406603 w 1353312"/>
              <a:gd name="csY182" fmla="*/ 42062 h 1526438"/>
              <a:gd name="csX183" fmla="*/ 445617 w 1353312"/>
              <a:gd name="csY183" fmla="*/ 27432 h 1526438"/>
              <a:gd name="csX184" fmla="*/ 458419 w 1353312"/>
              <a:gd name="csY184" fmla="*/ 12192 h 1526438"/>
              <a:gd name="csX185" fmla="*/ 454152 w 1353312"/>
              <a:gd name="csY185" fmla="*/ 1219 h 1526438"/>
              <a:gd name="csX186" fmla="*/ 472440 w 1353312"/>
              <a:gd name="csY186" fmla="*/ 0 h 1526438"/>
              <a:gd name="csX187" fmla="*/ 479755 w 1353312"/>
              <a:gd name="csY187" fmla="*/ 8534 h 1526438"/>
              <a:gd name="csX188" fmla="*/ 474879 w 1353312"/>
              <a:gd name="csY188" fmla="*/ 26213 h 1526438"/>
              <a:gd name="csX189" fmla="*/ 487071 w 1353312"/>
              <a:gd name="csY189" fmla="*/ 31699 h 1526438"/>
              <a:gd name="csX190" fmla="*/ 494385 w 1353312"/>
              <a:gd name="csY190" fmla="*/ 49987 h 1526438"/>
              <a:gd name="csX191" fmla="*/ 484632 w 1353312"/>
              <a:gd name="csY191" fmla="*/ 64008 h 1526438"/>
              <a:gd name="csX192" fmla="*/ 478536 w 1353312"/>
              <a:gd name="csY192" fmla="*/ 96926 h 1526438"/>
              <a:gd name="csX193" fmla="*/ 487071 w 1353312"/>
              <a:gd name="csY193" fmla="*/ 117043 h 1526438"/>
              <a:gd name="csX194" fmla="*/ 488899 w 1353312"/>
              <a:gd name="csY194" fmla="*/ 135331 h 1526438"/>
              <a:gd name="csX195" fmla="*/ 510235 w 1353312"/>
              <a:gd name="csY195" fmla="*/ 153619 h 1526438"/>
              <a:gd name="csX196" fmla="*/ 527304 w 1353312"/>
              <a:gd name="csY196" fmla="*/ 155448 h 1526438"/>
              <a:gd name="csX197" fmla="*/ 530961 w 1353312"/>
              <a:gd name="csY197" fmla="*/ 147523 h 1526438"/>
              <a:gd name="csX198" fmla="*/ 541935 w 1353312"/>
              <a:gd name="csY198" fmla="*/ 145694 h 1526438"/>
              <a:gd name="csX199" fmla="*/ 557784 w 1353312"/>
              <a:gd name="csY199" fmla="*/ 138989 h 1526438"/>
              <a:gd name="csX200" fmla="*/ 568757 w 1353312"/>
              <a:gd name="csY200" fmla="*/ 128625 h 1526438"/>
              <a:gd name="csX201" fmla="*/ 588264 w 1353312"/>
              <a:gd name="csY201" fmla="*/ 132283 h 1526438"/>
              <a:gd name="csX202" fmla="*/ 596189 w 1353312"/>
              <a:gd name="csY202" fmla="*/ 130454 h 152643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  <a:cxn ang="0">
                <a:pos x="csX89" y="csY89"/>
              </a:cxn>
              <a:cxn ang="0">
                <a:pos x="csX90" y="csY90"/>
              </a:cxn>
              <a:cxn ang="0">
                <a:pos x="csX91" y="csY91"/>
              </a:cxn>
              <a:cxn ang="0">
                <a:pos x="csX92" y="csY92"/>
              </a:cxn>
              <a:cxn ang="0">
                <a:pos x="csX93" y="csY93"/>
              </a:cxn>
              <a:cxn ang="0">
                <a:pos x="csX94" y="csY94"/>
              </a:cxn>
              <a:cxn ang="0">
                <a:pos x="csX95" y="csY95"/>
              </a:cxn>
              <a:cxn ang="0">
                <a:pos x="csX96" y="csY96"/>
              </a:cxn>
              <a:cxn ang="0">
                <a:pos x="csX97" y="csY97"/>
              </a:cxn>
              <a:cxn ang="0">
                <a:pos x="csX98" y="csY98"/>
              </a:cxn>
              <a:cxn ang="0">
                <a:pos x="csX99" y="csY99"/>
              </a:cxn>
              <a:cxn ang="0">
                <a:pos x="csX100" y="csY100"/>
              </a:cxn>
              <a:cxn ang="0">
                <a:pos x="csX101" y="csY101"/>
              </a:cxn>
              <a:cxn ang="0">
                <a:pos x="csX102" y="csY102"/>
              </a:cxn>
              <a:cxn ang="0">
                <a:pos x="csX103" y="csY103"/>
              </a:cxn>
              <a:cxn ang="0">
                <a:pos x="csX104" y="csY104"/>
              </a:cxn>
              <a:cxn ang="0">
                <a:pos x="csX105" y="csY105"/>
              </a:cxn>
              <a:cxn ang="0">
                <a:pos x="csX106" y="csY106"/>
              </a:cxn>
              <a:cxn ang="0">
                <a:pos x="csX107" y="csY107"/>
              </a:cxn>
              <a:cxn ang="0">
                <a:pos x="csX108" y="csY108"/>
              </a:cxn>
              <a:cxn ang="0">
                <a:pos x="csX109" y="csY109"/>
              </a:cxn>
              <a:cxn ang="0">
                <a:pos x="csX110" y="csY110"/>
              </a:cxn>
              <a:cxn ang="0">
                <a:pos x="csX111" y="csY111"/>
              </a:cxn>
              <a:cxn ang="0">
                <a:pos x="csX112" y="csY112"/>
              </a:cxn>
              <a:cxn ang="0">
                <a:pos x="csX113" y="csY113"/>
              </a:cxn>
              <a:cxn ang="0">
                <a:pos x="csX114" y="csY114"/>
              </a:cxn>
              <a:cxn ang="0">
                <a:pos x="csX115" y="csY115"/>
              </a:cxn>
              <a:cxn ang="0">
                <a:pos x="csX116" y="csY116"/>
              </a:cxn>
              <a:cxn ang="0">
                <a:pos x="csX117" y="csY117"/>
              </a:cxn>
              <a:cxn ang="0">
                <a:pos x="csX118" y="csY118"/>
              </a:cxn>
              <a:cxn ang="0">
                <a:pos x="csX119" y="csY119"/>
              </a:cxn>
              <a:cxn ang="0">
                <a:pos x="csX120" y="csY120"/>
              </a:cxn>
              <a:cxn ang="0">
                <a:pos x="csX121" y="csY121"/>
              </a:cxn>
              <a:cxn ang="0">
                <a:pos x="csX122" y="csY122"/>
              </a:cxn>
              <a:cxn ang="0">
                <a:pos x="csX123" y="csY123"/>
              </a:cxn>
              <a:cxn ang="0">
                <a:pos x="csX124" y="csY124"/>
              </a:cxn>
              <a:cxn ang="0">
                <a:pos x="csX125" y="csY125"/>
              </a:cxn>
              <a:cxn ang="0">
                <a:pos x="csX126" y="csY126"/>
              </a:cxn>
              <a:cxn ang="0">
                <a:pos x="csX127" y="csY127"/>
              </a:cxn>
              <a:cxn ang="0">
                <a:pos x="csX128" y="csY128"/>
              </a:cxn>
              <a:cxn ang="0">
                <a:pos x="csX129" y="csY129"/>
              </a:cxn>
              <a:cxn ang="0">
                <a:pos x="csX130" y="csY130"/>
              </a:cxn>
              <a:cxn ang="0">
                <a:pos x="csX131" y="csY131"/>
              </a:cxn>
              <a:cxn ang="0">
                <a:pos x="csX132" y="csY132"/>
              </a:cxn>
              <a:cxn ang="0">
                <a:pos x="csX133" y="csY133"/>
              </a:cxn>
              <a:cxn ang="0">
                <a:pos x="csX134" y="csY134"/>
              </a:cxn>
              <a:cxn ang="0">
                <a:pos x="csX135" y="csY135"/>
              </a:cxn>
              <a:cxn ang="0">
                <a:pos x="csX136" y="csY136"/>
              </a:cxn>
              <a:cxn ang="0">
                <a:pos x="csX137" y="csY137"/>
              </a:cxn>
              <a:cxn ang="0">
                <a:pos x="csX138" y="csY138"/>
              </a:cxn>
              <a:cxn ang="0">
                <a:pos x="csX139" y="csY139"/>
              </a:cxn>
              <a:cxn ang="0">
                <a:pos x="csX140" y="csY140"/>
              </a:cxn>
              <a:cxn ang="0">
                <a:pos x="csX141" y="csY141"/>
              </a:cxn>
              <a:cxn ang="0">
                <a:pos x="csX142" y="csY142"/>
              </a:cxn>
              <a:cxn ang="0">
                <a:pos x="csX143" y="csY143"/>
              </a:cxn>
              <a:cxn ang="0">
                <a:pos x="csX144" y="csY144"/>
              </a:cxn>
              <a:cxn ang="0">
                <a:pos x="csX145" y="csY145"/>
              </a:cxn>
              <a:cxn ang="0">
                <a:pos x="csX146" y="csY146"/>
              </a:cxn>
              <a:cxn ang="0">
                <a:pos x="csX147" y="csY147"/>
              </a:cxn>
              <a:cxn ang="0">
                <a:pos x="csX148" y="csY148"/>
              </a:cxn>
              <a:cxn ang="0">
                <a:pos x="csX149" y="csY149"/>
              </a:cxn>
              <a:cxn ang="0">
                <a:pos x="csX150" y="csY150"/>
              </a:cxn>
              <a:cxn ang="0">
                <a:pos x="csX151" y="csY151"/>
              </a:cxn>
              <a:cxn ang="0">
                <a:pos x="csX152" y="csY152"/>
              </a:cxn>
              <a:cxn ang="0">
                <a:pos x="csX153" y="csY153"/>
              </a:cxn>
              <a:cxn ang="0">
                <a:pos x="csX154" y="csY154"/>
              </a:cxn>
              <a:cxn ang="0">
                <a:pos x="csX155" y="csY155"/>
              </a:cxn>
              <a:cxn ang="0">
                <a:pos x="csX156" y="csY156"/>
              </a:cxn>
              <a:cxn ang="0">
                <a:pos x="csX157" y="csY157"/>
              </a:cxn>
              <a:cxn ang="0">
                <a:pos x="csX158" y="csY158"/>
              </a:cxn>
              <a:cxn ang="0">
                <a:pos x="csX159" y="csY159"/>
              </a:cxn>
              <a:cxn ang="0">
                <a:pos x="csX160" y="csY160"/>
              </a:cxn>
              <a:cxn ang="0">
                <a:pos x="csX161" y="csY161"/>
              </a:cxn>
              <a:cxn ang="0">
                <a:pos x="csX162" y="csY162"/>
              </a:cxn>
              <a:cxn ang="0">
                <a:pos x="csX163" y="csY163"/>
              </a:cxn>
              <a:cxn ang="0">
                <a:pos x="csX164" y="csY164"/>
              </a:cxn>
              <a:cxn ang="0">
                <a:pos x="csX165" y="csY165"/>
              </a:cxn>
              <a:cxn ang="0">
                <a:pos x="csX166" y="csY166"/>
              </a:cxn>
              <a:cxn ang="0">
                <a:pos x="csX167" y="csY167"/>
              </a:cxn>
              <a:cxn ang="0">
                <a:pos x="csX168" y="csY168"/>
              </a:cxn>
              <a:cxn ang="0">
                <a:pos x="csX169" y="csY169"/>
              </a:cxn>
              <a:cxn ang="0">
                <a:pos x="csX170" y="csY170"/>
              </a:cxn>
              <a:cxn ang="0">
                <a:pos x="csX171" y="csY171"/>
              </a:cxn>
              <a:cxn ang="0">
                <a:pos x="csX172" y="csY172"/>
              </a:cxn>
              <a:cxn ang="0">
                <a:pos x="csX173" y="csY173"/>
              </a:cxn>
              <a:cxn ang="0">
                <a:pos x="csX174" y="csY174"/>
              </a:cxn>
              <a:cxn ang="0">
                <a:pos x="csX175" y="csY175"/>
              </a:cxn>
              <a:cxn ang="0">
                <a:pos x="csX176" y="csY176"/>
              </a:cxn>
              <a:cxn ang="0">
                <a:pos x="csX177" y="csY177"/>
              </a:cxn>
              <a:cxn ang="0">
                <a:pos x="csX178" y="csY178"/>
              </a:cxn>
              <a:cxn ang="0">
                <a:pos x="csX179" y="csY179"/>
              </a:cxn>
              <a:cxn ang="0">
                <a:pos x="csX180" y="csY180"/>
              </a:cxn>
              <a:cxn ang="0">
                <a:pos x="csX181" y="csY181"/>
              </a:cxn>
              <a:cxn ang="0">
                <a:pos x="csX182" y="csY182"/>
              </a:cxn>
              <a:cxn ang="0">
                <a:pos x="csX183" y="csY183"/>
              </a:cxn>
              <a:cxn ang="0">
                <a:pos x="csX184" y="csY184"/>
              </a:cxn>
              <a:cxn ang="0">
                <a:pos x="csX185" y="csY185"/>
              </a:cxn>
              <a:cxn ang="0">
                <a:pos x="csX186" y="csY186"/>
              </a:cxn>
              <a:cxn ang="0">
                <a:pos x="csX187" y="csY187"/>
              </a:cxn>
              <a:cxn ang="0">
                <a:pos x="csX188" y="csY188"/>
              </a:cxn>
              <a:cxn ang="0">
                <a:pos x="csX189" y="csY189"/>
              </a:cxn>
              <a:cxn ang="0">
                <a:pos x="csX190" y="csY190"/>
              </a:cxn>
              <a:cxn ang="0">
                <a:pos x="csX191" y="csY191"/>
              </a:cxn>
              <a:cxn ang="0">
                <a:pos x="csX192" y="csY192"/>
              </a:cxn>
              <a:cxn ang="0">
                <a:pos x="csX193" y="csY193"/>
              </a:cxn>
              <a:cxn ang="0">
                <a:pos x="csX194" y="csY194"/>
              </a:cxn>
              <a:cxn ang="0">
                <a:pos x="csX195" y="csY195"/>
              </a:cxn>
              <a:cxn ang="0">
                <a:pos x="csX196" y="csY196"/>
              </a:cxn>
              <a:cxn ang="0">
                <a:pos x="csX197" y="csY197"/>
              </a:cxn>
              <a:cxn ang="0">
                <a:pos x="csX198" y="csY198"/>
              </a:cxn>
              <a:cxn ang="0">
                <a:pos x="csX199" y="csY199"/>
              </a:cxn>
              <a:cxn ang="0">
                <a:pos x="csX200" y="csY200"/>
              </a:cxn>
              <a:cxn ang="0">
                <a:pos x="csX201" y="csY201"/>
              </a:cxn>
              <a:cxn ang="0">
                <a:pos x="csX202" y="csY202"/>
              </a:cxn>
            </a:cxnLst>
            <a:rect l="l" t="t" r="r" b="b"/>
            <a:pathLst>
              <a:path w="1353312" h="1526438">
                <a:moveTo>
                  <a:pt x="596189" y="130454"/>
                </a:moveTo>
                <a:lnTo>
                  <a:pt x="615087" y="134112"/>
                </a:lnTo>
                <a:lnTo>
                  <a:pt x="618744" y="125577"/>
                </a:lnTo>
                <a:lnTo>
                  <a:pt x="612648" y="118262"/>
                </a:lnTo>
                <a:lnTo>
                  <a:pt x="616305" y="106680"/>
                </a:lnTo>
                <a:lnTo>
                  <a:pt x="630327" y="110337"/>
                </a:lnTo>
                <a:lnTo>
                  <a:pt x="646785" y="106070"/>
                </a:lnTo>
                <a:lnTo>
                  <a:pt x="666293" y="114605"/>
                </a:lnTo>
                <a:lnTo>
                  <a:pt x="681533" y="122529"/>
                </a:lnTo>
                <a:lnTo>
                  <a:pt x="691896" y="112166"/>
                </a:lnTo>
                <a:lnTo>
                  <a:pt x="699821" y="113385"/>
                </a:lnTo>
                <a:lnTo>
                  <a:pt x="704697" y="124358"/>
                </a:lnTo>
                <a:lnTo>
                  <a:pt x="721157" y="121920"/>
                </a:lnTo>
                <a:lnTo>
                  <a:pt x="734568" y="106680"/>
                </a:lnTo>
                <a:lnTo>
                  <a:pt x="745541" y="78029"/>
                </a:lnTo>
                <a:lnTo>
                  <a:pt x="766267" y="42062"/>
                </a:lnTo>
                <a:lnTo>
                  <a:pt x="778459" y="40233"/>
                </a:lnTo>
                <a:lnTo>
                  <a:pt x="786384" y="62179"/>
                </a:lnTo>
                <a:lnTo>
                  <a:pt x="804672" y="130454"/>
                </a:lnTo>
                <a:lnTo>
                  <a:pt x="823569" y="137160"/>
                </a:lnTo>
                <a:lnTo>
                  <a:pt x="824179" y="163982"/>
                </a:lnTo>
                <a:lnTo>
                  <a:pt x="797967" y="196291"/>
                </a:lnTo>
                <a:lnTo>
                  <a:pt x="808329" y="207873"/>
                </a:lnTo>
                <a:lnTo>
                  <a:pt x="869899" y="213969"/>
                </a:lnTo>
                <a:lnTo>
                  <a:pt x="871119" y="253593"/>
                </a:lnTo>
                <a:lnTo>
                  <a:pt x="897331" y="227990"/>
                </a:lnTo>
                <a:lnTo>
                  <a:pt x="940613" y="242011"/>
                </a:lnTo>
                <a:lnTo>
                  <a:pt x="998525" y="265785"/>
                </a:lnTo>
                <a:lnTo>
                  <a:pt x="1015593" y="288341"/>
                </a:lnTo>
                <a:lnTo>
                  <a:pt x="1010107" y="310286"/>
                </a:lnTo>
                <a:lnTo>
                  <a:pt x="1050341" y="298094"/>
                </a:lnTo>
                <a:lnTo>
                  <a:pt x="1117397" y="318821"/>
                </a:lnTo>
                <a:lnTo>
                  <a:pt x="1169213" y="317601"/>
                </a:lnTo>
                <a:lnTo>
                  <a:pt x="1220419" y="349910"/>
                </a:lnTo>
                <a:lnTo>
                  <a:pt x="1265530" y="393801"/>
                </a:lnTo>
                <a:lnTo>
                  <a:pt x="1292352" y="404774"/>
                </a:lnTo>
                <a:lnTo>
                  <a:pt x="1321613" y="406603"/>
                </a:lnTo>
                <a:lnTo>
                  <a:pt x="1334415" y="418795"/>
                </a:lnTo>
                <a:lnTo>
                  <a:pt x="1346607" y="468782"/>
                </a:lnTo>
                <a:lnTo>
                  <a:pt x="1353312" y="492557"/>
                </a:lnTo>
                <a:lnTo>
                  <a:pt x="1340511" y="557174"/>
                </a:lnTo>
                <a:lnTo>
                  <a:pt x="1324051" y="582777"/>
                </a:lnTo>
                <a:lnTo>
                  <a:pt x="1277112" y="637032"/>
                </a:lnTo>
                <a:lnTo>
                  <a:pt x="1256386" y="681533"/>
                </a:lnTo>
                <a:lnTo>
                  <a:pt x="1232002" y="715061"/>
                </a:lnTo>
                <a:lnTo>
                  <a:pt x="1223467" y="716280"/>
                </a:lnTo>
                <a:lnTo>
                  <a:pt x="1215543" y="744931"/>
                </a:lnTo>
                <a:lnTo>
                  <a:pt x="1221029" y="818083"/>
                </a:lnTo>
                <a:lnTo>
                  <a:pt x="1214323" y="878433"/>
                </a:lnTo>
                <a:lnTo>
                  <a:pt x="1212495" y="904037"/>
                </a:lnTo>
                <a:lnTo>
                  <a:pt x="1202741" y="919886"/>
                </a:lnTo>
                <a:lnTo>
                  <a:pt x="1199693" y="972312"/>
                </a:lnTo>
                <a:lnTo>
                  <a:pt x="1167994" y="1022909"/>
                </a:lnTo>
                <a:lnTo>
                  <a:pt x="1164946" y="1063752"/>
                </a:lnTo>
                <a:lnTo>
                  <a:pt x="1138733" y="1080211"/>
                </a:lnTo>
                <a:lnTo>
                  <a:pt x="1132027" y="1103986"/>
                </a:lnTo>
                <a:lnTo>
                  <a:pt x="1095451" y="1103986"/>
                </a:lnTo>
                <a:lnTo>
                  <a:pt x="1043635" y="1118616"/>
                </a:lnTo>
                <a:lnTo>
                  <a:pt x="1021080" y="1136294"/>
                </a:lnTo>
                <a:lnTo>
                  <a:pt x="984504" y="1147877"/>
                </a:lnTo>
                <a:lnTo>
                  <a:pt x="947319" y="1178966"/>
                </a:lnTo>
                <a:lnTo>
                  <a:pt x="922325" y="1217981"/>
                </a:lnTo>
                <a:lnTo>
                  <a:pt x="920496" y="1247242"/>
                </a:lnTo>
                <a:lnTo>
                  <a:pt x="928421" y="1268578"/>
                </a:lnTo>
                <a:lnTo>
                  <a:pt x="926592" y="1308202"/>
                </a:lnTo>
                <a:lnTo>
                  <a:pt x="921715" y="1327099"/>
                </a:lnTo>
                <a:lnTo>
                  <a:pt x="900989" y="1349045"/>
                </a:lnTo>
                <a:lnTo>
                  <a:pt x="873557" y="1417930"/>
                </a:lnTo>
                <a:lnTo>
                  <a:pt x="849173" y="1448410"/>
                </a:lnTo>
                <a:lnTo>
                  <a:pt x="829665" y="1467307"/>
                </a:lnTo>
                <a:lnTo>
                  <a:pt x="820521" y="1504493"/>
                </a:lnTo>
                <a:lnTo>
                  <a:pt x="802843" y="1526438"/>
                </a:lnTo>
                <a:lnTo>
                  <a:pt x="790041" y="1504493"/>
                </a:lnTo>
                <a:lnTo>
                  <a:pt x="801015" y="1485595"/>
                </a:lnTo>
                <a:lnTo>
                  <a:pt x="777849" y="1459382"/>
                </a:lnTo>
                <a:lnTo>
                  <a:pt x="748589" y="1437437"/>
                </a:lnTo>
                <a:lnTo>
                  <a:pt x="710184" y="1412443"/>
                </a:lnTo>
                <a:lnTo>
                  <a:pt x="698601" y="1413662"/>
                </a:lnTo>
                <a:lnTo>
                  <a:pt x="660197" y="1383182"/>
                </a:lnTo>
                <a:lnTo>
                  <a:pt x="639471" y="1387450"/>
                </a:lnTo>
                <a:lnTo>
                  <a:pt x="676047" y="1334414"/>
                </a:lnTo>
                <a:lnTo>
                  <a:pt x="708355" y="1296010"/>
                </a:lnTo>
                <a:lnTo>
                  <a:pt x="728472" y="1280160"/>
                </a:lnTo>
                <a:lnTo>
                  <a:pt x="754075" y="1258824"/>
                </a:lnTo>
                <a:lnTo>
                  <a:pt x="751637" y="1227734"/>
                </a:lnTo>
                <a:lnTo>
                  <a:pt x="732129" y="1204570"/>
                </a:lnTo>
                <a:lnTo>
                  <a:pt x="716280" y="1212494"/>
                </a:lnTo>
                <a:lnTo>
                  <a:pt x="720547" y="1189939"/>
                </a:lnTo>
                <a:lnTo>
                  <a:pt x="722376" y="1166774"/>
                </a:lnTo>
                <a:lnTo>
                  <a:pt x="720547" y="1144829"/>
                </a:lnTo>
                <a:lnTo>
                  <a:pt x="707745" y="1138123"/>
                </a:lnTo>
                <a:lnTo>
                  <a:pt x="695553" y="1144219"/>
                </a:lnTo>
                <a:lnTo>
                  <a:pt x="682752" y="1142390"/>
                </a:lnTo>
                <a:lnTo>
                  <a:pt x="677875" y="1127760"/>
                </a:lnTo>
                <a:lnTo>
                  <a:pt x="671169" y="1091794"/>
                </a:lnTo>
                <a:lnTo>
                  <a:pt x="663855" y="1080211"/>
                </a:lnTo>
                <a:lnTo>
                  <a:pt x="640080" y="1069238"/>
                </a:lnTo>
                <a:lnTo>
                  <a:pt x="626669" y="1077163"/>
                </a:lnTo>
                <a:lnTo>
                  <a:pt x="590703" y="1069238"/>
                </a:lnTo>
                <a:lnTo>
                  <a:pt x="588264" y="1016203"/>
                </a:lnTo>
                <a:lnTo>
                  <a:pt x="576072" y="994867"/>
                </a:lnTo>
                <a:lnTo>
                  <a:pt x="585825" y="986333"/>
                </a:lnTo>
                <a:lnTo>
                  <a:pt x="580949" y="964387"/>
                </a:lnTo>
                <a:lnTo>
                  <a:pt x="588873" y="947318"/>
                </a:lnTo>
                <a:lnTo>
                  <a:pt x="592531" y="916229"/>
                </a:lnTo>
                <a:lnTo>
                  <a:pt x="582168" y="891845"/>
                </a:lnTo>
                <a:lnTo>
                  <a:pt x="562661" y="880872"/>
                </a:lnTo>
                <a:lnTo>
                  <a:pt x="557784" y="865632"/>
                </a:lnTo>
                <a:lnTo>
                  <a:pt x="560832" y="843077"/>
                </a:lnTo>
                <a:lnTo>
                  <a:pt x="495605" y="841248"/>
                </a:lnTo>
                <a:lnTo>
                  <a:pt x="478536" y="795528"/>
                </a:lnTo>
                <a:lnTo>
                  <a:pt x="488899" y="794918"/>
                </a:lnTo>
                <a:lnTo>
                  <a:pt x="487071" y="778459"/>
                </a:lnTo>
                <a:lnTo>
                  <a:pt x="479755" y="766877"/>
                </a:lnTo>
                <a:lnTo>
                  <a:pt x="476707" y="744321"/>
                </a:lnTo>
                <a:lnTo>
                  <a:pt x="455981" y="732739"/>
                </a:lnTo>
                <a:lnTo>
                  <a:pt x="434645" y="732739"/>
                </a:lnTo>
                <a:lnTo>
                  <a:pt x="419405" y="721766"/>
                </a:lnTo>
                <a:lnTo>
                  <a:pt x="395631" y="713841"/>
                </a:lnTo>
                <a:lnTo>
                  <a:pt x="381609" y="699211"/>
                </a:lnTo>
                <a:lnTo>
                  <a:pt x="342595" y="692505"/>
                </a:lnTo>
                <a:lnTo>
                  <a:pt x="302971" y="657758"/>
                </a:lnTo>
                <a:lnTo>
                  <a:pt x="304800" y="631545"/>
                </a:lnTo>
                <a:lnTo>
                  <a:pt x="299313" y="616305"/>
                </a:lnTo>
                <a:lnTo>
                  <a:pt x="301752" y="587045"/>
                </a:lnTo>
                <a:lnTo>
                  <a:pt x="257251" y="593750"/>
                </a:lnTo>
                <a:lnTo>
                  <a:pt x="239573" y="608381"/>
                </a:lnTo>
                <a:lnTo>
                  <a:pt x="210312" y="624230"/>
                </a:lnTo>
                <a:lnTo>
                  <a:pt x="203607" y="635813"/>
                </a:lnTo>
                <a:lnTo>
                  <a:pt x="185928" y="637032"/>
                </a:lnTo>
                <a:lnTo>
                  <a:pt x="160325" y="633374"/>
                </a:lnTo>
                <a:lnTo>
                  <a:pt x="140817" y="640080"/>
                </a:lnTo>
                <a:lnTo>
                  <a:pt x="124968" y="635813"/>
                </a:lnTo>
                <a:lnTo>
                  <a:pt x="124359" y="576681"/>
                </a:lnTo>
                <a:lnTo>
                  <a:pt x="97536" y="599237"/>
                </a:lnTo>
                <a:lnTo>
                  <a:pt x="67056" y="598627"/>
                </a:lnTo>
                <a:lnTo>
                  <a:pt x="53035" y="577291"/>
                </a:lnTo>
                <a:lnTo>
                  <a:pt x="29871" y="575462"/>
                </a:lnTo>
                <a:lnTo>
                  <a:pt x="35967" y="558393"/>
                </a:lnTo>
                <a:lnTo>
                  <a:pt x="15849" y="534619"/>
                </a:lnTo>
                <a:lnTo>
                  <a:pt x="0" y="499262"/>
                </a:lnTo>
                <a:lnTo>
                  <a:pt x="9144" y="492557"/>
                </a:lnTo>
                <a:lnTo>
                  <a:pt x="7925" y="475488"/>
                </a:lnTo>
                <a:lnTo>
                  <a:pt x="28651" y="464515"/>
                </a:lnTo>
                <a:lnTo>
                  <a:pt x="24384" y="443179"/>
                </a:lnTo>
                <a:lnTo>
                  <a:pt x="32919" y="429768"/>
                </a:lnTo>
                <a:lnTo>
                  <a:pt x="34747" y="411480"/>
                </a:lnTo>
                <a:lnTo>
                  <a:pt x="73152" y="384657"/>
                </a:lnTo>
                <a:lnTo>
                  <a:pt x="101193" y="377342"/>
                </a:lnTo>
                <a:lnTo>
                  <a:pt x="106071" y="371246"/>
                </a:lnTo>
                <a:lnTo>
                  <a:pt x="137160" y="373075"/>
                </a:lnTo>
                <a:lnTo>
                  <a:pt x="150571" y="265785"/>
                </a:lnTo>
                <a:lnTo>
                  <a:pt x="151181" y="248717"/>
                </a:lnTo>
                <a:lnTo>
                  <a:pt x="145695" y="226771"/>
                </a:lnTo>
                <a:lnTo>
                  <a:pt x="129845" y="212141"/>
                </a:lnTo>
                <a:lnTo>
                  <a:pt x="130455" y="183489"/>
                </a:lnTo>
                <a:lnTo>
                  <a:pt x="149961" y="177393"/>
                </a:lnTo>
                <a:lnTo>
                  <a:pt x="156667" y="181661"/>
                </a:lnTo>
                <a:lnTo>
                  <a:pt x="157887" y="166421"/>
                </a:lnTo>
                <a:lnTo>
                  <a:pt x="137769" y="162153"/>
                </a:lnTo>
                <a:lnTo>
                  <a:pt x="137769" y="137769"/>
                </a:lnTo>
                <a:lnTo>
                  <a:pt x="204825" y="138989"/>
                </a:lnTo>
                <a:lnTo>
                  <a:pt x="216408" y="124968"/>
                </a:lnTo>
                <a:lnTo>
                  <a:pt x="226161" y="137769"/>
                </a:lnTo>
                <a:lnTo>
                  <a:pt x="232257" y="160934"/>
                </a:lnTo>
                <a:lnTo>
                  <a:pt x="238963" y="156057"/>
                </a:lnTo>
                <a:lnTo>
                  <a:pt x="257861" y="176784"/>
                </a:lnTo>
                <a:lnTo>
                  <a:pt x="284683" y="174345"/>
                </a:lnTo>
                <a:lnTo>
                  <a:pt x="291389" y="162153"/>
                </a:lnTo>
                <a:lnTo>
                  <a:pt x="316992" y="153009"/>
                </a:lnTo>
                <a:lnTo>
                  <a:pt x="331623" y="146304"/>
                </a:lnTo>
                <a:lnTo>
                  <a:pt x="335889" y="129845"/>
                </a:lnTo>
                <a:lnTo>
                  <a:pt x="360883" y="118872"/>
                </a:lnTo>
                <a:lnTo>
                  <a:pt x="359055" y="110337"/>
                </a:lnTo>
                <a:lnTo>
                  <a:pt x="329793" y="107289"/>
                </a:lnTo>
                <a:lnTo>
                  <a:pt x="325527" y="82296"/>
                </a:lnTo>
                <a:lnTo>
                  <a:pt x="327355" y="56083"/>
                </a:lnTo>
                <a:lnTo>
                  <a:pt x="312115" y="46329"/>
                </a:lnTo>
                <a:lnTo>
                  <a:pt x="318821" y="42672"/>
                </a:lnTo>
                <a:lnTo>
                  <a:pt x="343815" y="47549"/>
                </a:lnTo>
                <a:lnTo>
                  <a:pt x="371247" y="57302"/>
                </a:lnTo>
                <a:lnTo>
                  <a:pt x="381609" y="48158"/>
                </a:lnTo>
                <a:lnTo>
                  <a:pt x="406603" y="42062"/>
                </a:lnTo>
                <a:lnTo>
                  <a:pt x="445617" y="27432"/>
                </a:lnTo>
                <a:lnTo>
                  <a:pt x="458419" y="12192"/>
                </a:lnTo>
                <a:lnTo>
                  <a:pt x="454152" y="1219"/>
                </a:lnTo>
                <a:lnTo>
                  <a:pt x="472440" y="0"/>
                </a:lnTo>
                <a:lnTo>
                  <a:pt x="479755" y="8534"/>
                </a:lnTo>
                <a:lnTo>
                  <a:pt x="474879" y="26213"/>
                </a:lnTo>
                <a:lnTo>
                  <a:pt x="487071" y="31699"/>
                </a:lnTo>
                <a:lnTo>
                  <a:pt x="494385" y="49987"/>
                </a:lnTo>
                <a:lnTo>
                  <a:pt x="484632" y="64008"/>
                </a:lnTo>
                <a:lnTo>
                  <a:pt x="478536" y="96926"/>
                </a:lnTo>
                <a:lnTo>
                  <a:pt x="487071" y="117043"/>
                </a:lnTo>
                <a:lnTo>
                  <a:pt x="488899" y="135331"/>
                </a:lnTo>
                <a:lnTo>
                  <a:pt x="510235" y="153619"/>
                </a:lnTo>
                <a:lnTo>
                  <a:pt x="527304" y="155448"/>
                </a:lnTo>
                <a:lnTo>
                  <a:pt x="530961" y="147523"/>
                </a:lnTo>
                <a:lnTo>
                  <a:pt x="541935" y="145694"/>
                </a:lnTo>
                <a:lnTo>
                  <a:pt x="557784" y="138989"/>
                </a:lnTo>
                <a:lnTo>
                  <a:pt x="568757" y="128625"/>
                </a:lnTo>
                <a:lnTo>
                  <a:pt x="588264" y="132283"/>
                </a:lnTo>
                <a:lnTo>
                  <a:pt x="596189" y="130454"/>
                </a:lnTo>
                <a:close/>
              </a:path>
            </a:pathLst>
          </a:custGeom>
          <a:solidFill>
            <a:srgbClr val="FF0000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8" name="Freihandform: Form 27">
            <a:extLst>
              <a:ext uri="{FF2B5EF4-FFF2-40B4-BE49-F238E27FC236}">
                <a16:creationId xmlns:a16="http://schemas.microsoft.com/office/drawing/2014/main" id="{325FDC9C-F68F-F2C2-5E8E-46BF3CEB0BA9}"/>
              </a:ext>
            </a:extLst>
          </p:cNvPr>
          <p:cNvSpPr/>
          <p:nvPr/>
        </p:nvSpPr>
        <p:spPr>
          <a:xfrm>
            <a:off x="9955377" y="3662476"/>
            <a:ext cx="41453" cy="56692"/>
          </a:xfrm>
          <a:custGeom>
            <a:avLst/>
            <a:gdLst>
              <a:gd name="csX0" fmla="*/ 0 w 41453"/>
              <a:gd name="csY0" fmla="*/ 36576 h 56692"/>
              <a:gd name="csX1" fmla="*/ 13412 w 41453"/>
              <a:gd name="csY1" fmla="*/ 21946 h 56692"/>
              <a:gd name="csX2" fmla="*/ 41453 w 41453"/>
              <a:gd name="csY2" fmla="*/ 0 h 56692"/>
              <a:gd name="csX3" fmla="*/ 40844 w 41453"/>
              <a:gd name="csY3" fmla="*/ 19507 h 56692"/>
              <a:gd name="csX4" fmla="*/ 40233 w 41453"/>
              <a:gd name="csY4" fmla="*/ 44501 h 56692"/>
              <a:gd name="csX5" fmla="*/ 23775 w 41453"/>
              <a:gd name="csY5" fmla="*/ 43282 h 56692"/>
              <a:gd name="csX6" fmla="*/ 17069 w 41453"/>
              <a:gd name="csY6" fmla="*/ 56693 h 56692"/>
              <a:gd name="csX7" fmla="*/ 0 w 41453"/>
              <a:gd name="csY7" fmla="*/ 36576 h 5669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41453" h="56692">
                <a:moveTo>
                  <a:pt x="0" y="36576"/>
                </a:moveTo>
                <a:lnTo>
                  <a:pt x="13412" y="21946"/>
                </a:lnTo>
                <a:lnTo>
                  <a:pt x="41453" y="0"/>
                </a:lnTo>
                <a:lnTo>
                  <a:pt x="40844" y="19507"/>
                </a:lnTo>
                <a:lnTo>
                  <a:pt x="40233" y="44501"/>
                </a:lnTo>
                <a:lnTo>
                  <a:pt x="23775" y="43282"/>
                </a:lnTo>
                <a:lnTo>
                  <a:pt x="17069" y="56693"/>
                </a:lnTo>
                <a:lnTo>
                  <a:pt x="0" y="36576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9" name="Freihandform: Form 28">
            <a:extLst>
              <a:ext uri="{FF2B5EF4-FFF2-40B4-BE49-F238E27FC236}">
                <a16:creationId xmlns:a16="http://schemas.microsoft.com/office/drawing/2014/main" id="{91B09F2E-AE26-ECFC-F9A6-FE588270562A}"/>
              </a:ext>
            </a:extLst>
          </p:cNvPr>
          <p:cNvSpPr/>
          <p:nvPr/>
        </p:nvSpPr>
        <p:spPr>
          <a:xfrm>
            <a:off x="8983065" y="2768803"/>
            <a:ext cx="111557" cy="61569"/>
          </a:xfrm>
          <a:custGeom>
            <a:avLst/>
            <a:gdLst>
              <a:gd name="csX0" fmla="*/ 92660 w 111557"/>
              <a:gd name="csY0" fmla="*/ 20117 h 61569"/>
              <a:gd name="csX1" fmla="*/ 108509 w 111557"/>
              <a:gd name="csY1" fmla="*/ 32918 h 61569"/>
              <a:gd name="csX2" fmla="*/ 111557 w 111557"/>
              <a:gd name="csY2" fmla="*/ 56693 h 61569"/>
              <a:gd name="csX3" fmla="*/ 84125 w 111557"/>
              <a:gd name="csY3" fmla="*/ 57912 h 61569"/>
              <a:gd name="csX4" fmla="*/ 55473 w 111557"/>
              <a:gd name="csY4" fmla="*/ 55473 h 61569"/>
              <a:gd name="csX5" fmla="*/ 35967 w 111557"/>
              <a:gd name="csY5" fmla="*/ 61569 h 61569"/>
              <a:gd name="csX6" fmla="*/ 2439 w 111557"/>
              <a:gd name="csY6" fmla="*/ 46329 h 61569"/>
              <a:gd name="csX7" fmla="*/ 0 w 111557"/>
              <a:gd name="csY7" fmla="*/ 39014 h 61569"/>
              <a:gd name="csX8" fmla="*/ 15849 w 111557"/>
              <a:gd name="csY8" fmla="*/ 9753 h 61569"/>
              <a:gd name="csX9" fmla="*/ 31700 w 111557"/>
              <a:gd name="csY9" fmla="*/ 0 h 61569"/>
              <a:gd name="csX10" fmla="*/ 57912 w 111557"/>
              <a:gd name="csY10" fmla="*/ 8534 h 61569"/>
              <a:gd name="csX11" fmla="*/ 75591 w 111557"/>
              <a:gd name="csY11" fmla="*/ 9753 h 61569"/>
              <a:gd name="csX12" fmla="*/ 92660 w 111557"/>
              <a:gd name="csY12" fmla="*/ 20117 h 6156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11557" h="61569">
                <a:moveTo>
                  <a:pt x="92660" y="20117"/>
                </a:moveTo>
                <a:lnTo>
                  <a:pt x="108509" y="32918"/>
                </a:lnTo>
                <a:lnTo>
                  <a:pt x="111557" y="56693"/>
                </a:lnTo>
                <a:lnTo>
                  <a:pt x="84125" y="57912"/>
                </a:lnTo>
                <a:lnTo>
                  <a:pt x="55473" y="55473"/>
                </a:lnTo>
                <a:lnTo>
                  <a:pt x="35967" y="61569"/>
                </a:lnTo>
                <a:lnTo>
                  <a:pt x="2439" y="46329"/>
                </a:lnTo>
                <a:lnTo>
                  <a:pt x="0" y="39014"/>
                </a:lnTo>
                <a:lnTo>
                  <a:pt x="15849" y="9753"/>
                </a:lnTo>
                <a:lnTo>
                  <a:pt x="31700" y="0"/>
                </a:lnTo>
                <a:lnTo>
                  <a:pt x="57912" y="8534"/>
                </a:lnTo>
                <a:lnTo>
                  <a:pt x="75591" y="9753"/>
                </a:lnTo>
                <a:lnTo>
                  <a:pt x="92660" y="20117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0" name="Freihandform: Form 29">
            <a:extLst>
              <a:ext uri="{FF2B5EF4-FFF2-40B4-BE49-F238E27FC236}">
                <a16:creationId xmlns:a16="http://schemas.microsoft.com/office/drawing/2014/main" id="{DA72D0B4-3BC6-9130-8B97-36DECA660A01}"/>
              </a:ext>
            </a:extLst>
          </p:cNvPr>
          <p:cNvSpPr/>
          <p:nvPr/>
        </p:nvSpPr>
        <p:spPr>
          <a:xfrm>
            <a:off x="6682434" y="4567123"/>
            <a:ext cx="326136" cy="359054"/>
          </a:xfrm>
          <a:custGeom>
            <a:avLst/>
            <a:gdLst>
              <a:gd name="csX0" fmla="*/ 191415 w 326136"/>
              <a:gd name="csY0" fmla="*/ 3048 h 359054"/>
              <a:gd name="csX1" fmla="*/ 202997 w 326136"/>
              <a:gd name="csY1" fmla="*/ 34137 h 359054"/>
              <a:gd name="csX2" fmla="*/ 209703 w 326136"/>
              <a:gd name="csY2" fmla="*/ 41453 h 359054"/>
              <a:gd name="csX3" fmla="*/ 219456 w 326136"/>
              <a:gd name="csY3" fmla="*/ 64008 h 359054"/>
              <a:gd name="csX4" fmla="*/ 256642 w 326136"/>
              <a:gd name="csY4" fmla="*/ 106680 h 359054"/>
              <a:gd name="csX5" fmla="*/ 270663 w 326136"/>
              <a:gd name="csY5" fmla="*/ 110947 h 359054"/>
              <a:gd name="csX6" fmla="*/ 270053 w 326136"/>
              <a:gd name="csY6" fmla="*/ 124968 h 359054"/>
              <a:gd name="csX7" fmla="*/ 279197 w 326136"/>
              <a:gd name="csY7" fmla="*/ 149961 h 359054"/>
              <a:gd name="csX8" fmla="*/ 305410 w 326136"/>
              <a:gd name="csY8" fmla="*/ 156057 h 359054"/>
              <a:gd name="csX9" fmla="*/ 326136 w 326136"/>
              <a:gd name="csY9" fmla="*/ 173736 h 359054"/>
              <a:gd name="csX10" fmla="*/ 276759 w 326136"/>
              <a:gd name="csY10" fmla="*/ 202387 h 359054"/>
              <a:gd name="csX11" fmla="*/ 245060 w 326136"/>
              <a:gd name="csY11" fmla="*/ 231648 h 359054"/>
              <a:gd name="csX12" fmla="*/ 232868 w 326136"/>
              <a:gd name="csY12" fmla="*/ 257861 h 359054"/>
              <a:gd name="csX13" fmla="*/ 221895 w 326136"/>
              <a:gd name="csY13" fmla="*/ 272491 h 359054"/>
              <a:gd name="csX14" fmla="*/ 203607 w 326136"/>
              <a:gd name="csY14" fmla="*/ 275539 h 359054"/>
              <a:gd name="csX15" fmla="*/ 196292 w 326136"/>
              <a:gd name="csY15" fmla="*/ 294437 h 359054"/>
              <a:gd name="csX16" fmla="*/ 192634 w 326136"/>
              <a:gd name="csY16" fmla="*/ 306629 h 359054"/>
              <a:gd name="csX17" fmla="*/ 170688 w 326136"/>
              <a:gd name="csY17" fmla="*/ 315163 h 359054"/>
              <a:gd name="csX18" fmla="*/ 143256 w 326136"/>
              <a:gd name="csY18" fmla="*/ 313334 h 359054"/>
              <a:gd name="csX19" fmla="*/ 128016 w 326136"/>
              <a:gd name="csY19" fmla="*/ 302361 h 359054"/>
              <a:gd name="csX20" fmla="*/ 113996 w 326136"/>
              <a:gd name="csY20" fmla="*/ 298094 h 359054"/>
              <a:gd name="csX21" fmla="*/ 96927 w 326136"/>
              <a:gd name="csY21" fmla="*/ 306629 h 359054"/>
              <a:gd name="csX22" fmla="*/ 87783 w 326136"/>
              <a:gd name="csY22" fmla="*/ 325526 h 359054"/>
              <a:gd name="csX23" fmla="*/ 71324 w 326136"/>
              <a:gd name="csY23" fmla="*/ 337109 h 359054"/>
              <a:gd name="csX24" fmla="*/ 54255 w 326136"/>
              <a:gd name="csY24" fmla="*/ 354787 h 359054"/>
              <a:gd name="csX25" fmla="*/ 29871 w 326136"/>
              <a:gd name="csY25" fmla="*/ 359054 h 359054"/>
              <a:gd name="csX26" fmla="*/ 23165 w 326136"/>
              <a:gd name="csY26" fmla="*/ 345033 h 359054"/>
              <a:gd name="csX27" fmla="*/ 26823 w 326136"/>
              <a:gd name="csY27" fmla="*/ 321259 h 359054"/>
              <a:gd name="csX28" fmla="*/ 8535 w 326136"/>
              <a:gd name="csY28" fmla="*/ 284073 h 359054"/>
              <a:gd name="csX29" fmla="*/ 0 w 326136"/>
              <a:gd name="csY29" fmla="*/ 277977 h 359054"/>
              <a:gd name="csX30" fmla="*/ 3658 w 326136"/>
              <a:gd name="csY30" fmla="*/ 163982 h 359054"/>
              <a:gd name="csX31" fmla="*/ 37186 w 326136"/>
              <a:gd name="csY31" fmla="*/ 162763 h 359054"/>
              <a:gd name="csX32" fmla="*/ 42063 w 326136"/>
              <a:gd name="csY32" fmla="*/ 23165 h 359054"/>
              <a:gd name="csX33" fmla="*/ 67666 w 326136"/>
              <a:gd name="csY33" fmla="*/ 21945 h 359054"/>
              <a:gd name="csX34" fmla="*/ 120701 w 326136"/>
              <a:gd name="csY34" fmla="*/ 7925 h 359054"/>
              <a:gd name="csX35" fmla="*/ 132893 w 326136"/>
              <a:gd name="csY35" fmla="*/ 24384 h 359054"/>
              <a:gd name="csX36" fmla="*/ 155448 w 326136"/>
              <a:gd name="csY36" fmla="*/ 9144 h 359054"/>
              <a:gd name="csX37" fmla="*/ 165812 w 326136"/>
              <a:gd name="csY37" fmla="*/ 9144 h 359054"/>
              <a:gd name="csX38" fmla="*/ 185319 w 326136"/>
              <a:gd name="csY38" fmla="*/ 0 h 359054"/>
              <a:gd name="csX39" fmla="*/ 191415 w 326136"/>
              <a:gd name="csY39" fmla="*/ 3048 h 35905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</a:cxnLst>
            <a:rect l="l" t="t" r="r" b="b"/>
            <a:pathLst>
              <a:path w="326136" h="359054">
                <a:moveTo>
                  <a:pt x="191415" y="3048"/>
                </a:moveTo>
                <a:lnTo>
                  <a:pt x="202997" y="34137"/>
                </a:lnTo>
                <a:lnTo>
                  <a:pt x="209703" y="41453"/>
                </a:lnTo>
                <a:lnTo>
                  <a:pt x="219456" y="64008"/>
                </a:lnTo>
                <a:lnTo>
                  <a:pt x="256642" y="106680"/>
                </a:lnTo>
                <a:lnTo>
                  <a:pt x="270663" y="110947"/>
                </a:lnTo>
                <a:lnTo>
                  <a:pt x="270053" y="124968"/>
                </a:lnTo>
                <a:lnTo>
                  <a:pt x="279197" y="149961"/>
                </a:lnTo>
                <a:lnTo>
                  <a:pt x="305410" y="156057"/>
                </a:lnTo>
                <a:lnTo>
                  <a:pt x="326136" y="173736"/>
                </a:lnTo>
                <a:lnTo>
                  <a:pt x="276759" y="202387"/>
                </a:lnTo>
                <a:lnTo>
                  <a:pt x="245060" y="231648"/>
                </a:lnTo>
                <a:lnTo>
                  <a:pt x="232868" y="257861"/>
                </a:lnTo>
                <a:lnTo>
                  <a:pt x="221895" y="272491"/>
                </a:lnTo>
                <a:lnTo>
                  <a:pt x="203607" y="275539"/>
                </a:lnTo>
                <a:lnTo>
                  <a:pt x="196292" y="294437"/>
                </a:lnTo>
                <a:lnTo>
                  <a:pt x="192634" y="306629"/>
                </a:lnTo>
                <a:lnTo>
                  <a:pt x="170688" y="315163"/>
                </a:lnTo>
                <a:lnTo>
                  <a:pt x="143256" y="313334"/>
                </a:lnTo>
                <a:lnTo>
                  <a:pt x="128016" y="302361"/>
                </a:lnTo>
                <a:lnTo>
                  <a:pt x="113996" y="298094"/>
                </a:lnTo>
                <a:lnTo>
                  <a:pt x="96927" y="306629"/>
                </a:lnTo>
                <a:lnTo>
                  <a:pt x="87783" y="325526"/>
                </a:lnTo>
                <a:lnTo>
                  <a:pt x="71324" y="337109"/>
                </a:lnTo>
                <a:lnTo>
                  <a:pt x="54255" y="354787"/>
                </a:lnTo>
                <a:lnTo>
                  <a:pt x="29871" y="359054"/>
                </a:lnTo>
                <a:lnTo>
                  <a:pt x="23165" y="345033"/>
                </a:lnTo>
                <a:lnTo>
                  <a:pt x="26823" y="321259"/>
                </a:lnTo>
                <a:lnTo>
                  <a:pt x="8535" y="284073"/>
                </a:lnTo>
                <a:lnTo>
                  <a:pt x="0" y="277977"/>
                </a:lnTo>
                <a:lnTo>
                  <a:pt x="3658" y="163982"/>
                </a:lnTo>
                <a:lnTo>
                  <a:pt x="37186" y="162763"/>
                </a:lnTo>
                <a:lnTo>
                  <a:pt x="42063" y="23165"/>
                </a:lnTo>
                <a:lnTo>
                  <a:pt x="67666" y="21945"/>
                </a:lnTo>
                <a:lnTo>
                  <a:pt x="120701" y="7925"/>
                </a:lnTo>
                <a:lnTo>
                  <a:pt x="132893" y="24384"/>
                </a:lnTo>
                <a:lnTo>
                  <a:pt x="155448" y="9144"/>
                </a:lnTo>
                <a:lnTo>
                  <a:pt x="165812" y="9144"/>
                </a:lnTo>
                <a:lnTo>
                  <a:pt x="185319" y="0"/>
                </a:lnTo>
                <a:lnTo>
                  <a:pt x="191415" y="3048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1" name="Freihandform: Form 30">
            <a:extLst>
              <a:ext uri="{FF2B5EF4-FFF2-40B4-BE49-F238E27FC236}">
                <a16:creationId xmlns:a16="http://schemas.microsoft.com/office/drawing/2014/main" id="{326C5E42-D8E6-988A-0163-9C46D3B00F84}"/>
              </a:ext>
            </a:extLst>
          </p:cNvPr>
          <p:cNvSpPr/>
          <p:nvPr/>
        </p:nvSpPr>
        <p:spPr>
          <a:xfrm>
            <a:off x="6511746" y="3439972"/>
            <a:ext cx="445618" cy="347472"/>
          </a:xfrm>
          <a:custGeom>
            <a:avLst/>
            <a:gdLst>
              <a:gd name="csX0" fmla="*/ 323698 w 445618"/>
              <a:gd name="csY0" fmla="*/ 98755 h 347472"/>
              <a:gd name="csX1" fmla="*/ 347472 w 445618"/>
              <a:gd name="csY1" fmla="*/ 113995 h 347472"/>
              <a:gd name="csX2" fmla="*/ 366370 w 445618"/>
              <a:gd name="csY2" fmla="*/ 129845 h 347472"/>
              <a:gd name="csX3" fmla="*/ 366980 w 445618"/>
              <a:gd name="csY3" fmla="*/ 142647 h 347472"/>
              <a:gd name="csX4" fmla="*/ 390754 w 445618"/>
              <a:gd name="csY4" fmla="*/ 162763 h 347472"/>
              <a:gd name="csX5" fmla="*/ 405384 w 445618"/>
              <a:gd name="csY5" fmla="*/ 179832 h 347472"/>
              <a:gd name="csX6" fmla="*/ 413919 w 445618"/>
              <a:gd name="csY6" fmla="*/ 202997 h 347472"/>
              <a:gd name="csX7" fmla="*/ 440132 w 445618"/>
              <a:gd name="csY7" fmla="*/ 218847 h 347472"/>
              <a:gd name="csX8" fmla="*/ 445618 w 445618"/>
              <a:gd name="csY8" fmla="*/ 231039 h 347472"/>
              <a:gd name="csX9" fmla="*/ 434645 w 445618"/>
              <a:gd name="csY9" fmla="*/ 235306 h 347472"/>
              <a:gd name="csX10" fmla="*/ 412090 w 445618"/>
              <a:gd name="csY10" fmla="*/ 234696 h 347472"/>
              <a:gd name="csX11" fmla="*/ 386487 w 445618"/>
              <a:gd name="csY11" fmla="*/ 230429 h 347472"/>
              <a:gd name="csX12" fmla="*/ 373685 w 445618"/>
              <a:gd name="csY12" fmla="*/ 233477 h 347472"/>
              <a:gd name="csX13" fmla="*/ 368199 w 445618"/>
              <a:gd name="csY13" fmla="*/ 243231 h 347472"/>
              <a:gd name="csX14" fmla="*/ 357226 w 445618"/>
              <a:gd name="csY14" fmla="*/ 244450 h 347472"/>
              <a:gd name="csX15" fmla="*/ 343815 w 445618"/>
              <a:gd name="csY15" fmla="*/ 235915 h 347472"/>
              <a:gd name="csX16" fmla="*/ 305410 w 445618"/>
              <a:gd name="csY16" fmla="*/ 255423 h 347472"/>
              <a:gd name="csX17" fmla="*/ 289560 w 445618"/>
              <a:gd name="csY17" fmla="*/ 251765 h 347472"/>
              <a:gd name="csX18" fmla="*/ 284684 w 445618"/>
              <a:gd name="csY18" fmla="*/ 254813 h 347472"/>
              <a:gd name="csX19" fmla="*/ 274930 w 445618"/>
              <a:gd name="csY19" fmla="*/ 278587 h 347472"/>
              <a:gd name="csX20" fmla="*/ 248717 w 445618"/>
              <a:gd name="csY20" fmla="*/ 270663 h 347472"/>
              <a:gd name="csX21" fmla="*/ 223724 w 445618"/>
              <a:gd name="csY21" fmla="*/ 267005 h 347472"/>
              <a:gd name="csX22" fmla="*/ 201778 w 445618"/>
              <a:gd name="csY22" fmla="*/ 252375 h 347472"/>
              <a:gd name="csX23" fmla="*/ 173127 w 445618"/>
              <a:gd name="csY23" fmla="*/ 238963 h 347472"/>
              <a:gd name="csX24" fmla="*/ 154839 w 445618"/>
              <a:gd name="csY24" fmla="*/ 251765 h 347472"/>
              <a:gd name="csX25" fmla="*/ 141428 w 445618"/>
              <a:gd name="csY25" fmla="*/ 271272 h 347472"/>
              <a:gd name="csX26" fmla="*/ 138380 w 445618"/>
              <a:gd name="csY26" fmla="*/ 298704 h 347472"/>
              <a:gd name="csX27" fmla="*/ 116434 w 445618"/>
              <a:gd name="csY27" fmla="*/ 296875 h 347472"/>
              <a:gd name="csX28" fmla="*/ 92660 w 445618"/>
              <a:gd name="csY28" fmla="*/ 290170 h 347472"/>
              <a:gd name="csX29" fmla="*/ 72543 w 445618"/>
              <a:gd name="csY29" fmla="*/ 310896 h 347472"/>
              <a:gd name="csX30" fmla="*/ 54255 w 445618"/>
              <a:gd name="csY30" fmla="*/ 347472 h 347472"/>
              <a:gd name="csX31" fmla="*/ 50597 w 445618"/>
              <a:gd name="csY31" fmla="*/ 335890 h 347472"/>
              <a:gd name="csX32" fmla="*/ 48768 w 445618"/>
              <a:gd name="csY32" fmla="*/ 318211 h 347472"/>
              <a:gd name="csX33" fmla="*/ 32919 w 445618"/>
              <a:gd name="csY33" fmla="*/ 305410 h 347472"/>
              <a:gd name="csX34" fmla="*/ 20117 w 445618"/>
              <a:gd name="csY34" fmla="*/ 285293 h 347472"/>
              <a:gd name="csX35" fmla="*/ 17069 w 445618"/>
              <a:gd name="csY35" fmla="*/ 271272 h 347472"/>
              <a:gd name="csX36" fmla="*/ 610 w 445618"/>
              <a:gd name="csY36" fmla="*/ 250546 h 347472"/>
              <a:gd name="csX37" fmla="*/ 3658 w 445618"/>
              <a:gd name="csY37" fmla="*/ 238963 h 347472"/>
              <a:gd name="csX38" fmla="*/ 0 w 445618"/>
              <a:gd name="csY38" fmla="*/ 222504 h 347472"/>
              <a:gd name="csX39" fmla="*/ 2439 w 445618"/>
              <a:gd name="csY39" fmla="*/ 192024 h 347472"/>
              <a:gd name="csX40" fmla="*/ 10973 w 445618"/>
              <a:gd name="csY40" fmla="*/ 185319 h 347472"/>
              <a:gd name="csX41" fmla="*/ 28042 w 445618"/>
              <a:gd name="csY41" fmla="*/ 145695 h 347472"/>
              <a:gd name="csX42" fmla="*/ 56084 w 445618"/>
              <a:gd name="csY42" fmla="*/ 142647 h 347472"/>
              <a:gd name="csX43" fmla="*/ 62180 w 445618"/>
              <a:gd name="csY43" fmla="*/ 132283 h 347472"/>
              <a:gd name="csX44" fmla="*/ 68276 w 445618"/>
              <a:gd name="csY44" fmla="*/ 133503 h 347472"/>
              <a:gd name="csX45" fmla="*/ 76810 w 445618"/>
              <a:gd name="csY45" fmla="*/ 142037 h 347472"/>
              <a:gd name="csX46" fmla="*/ 120092 w 445618"/>
              <a:gd name="csY46" fmla="*/ 127407 h 347472"/>
              <a:gd name="csX47" fmla="*/ 134722 w 445618"/>
              <a:gd name="csY47" fmla="*/ 112167 h 347472"/>
              <a:gd name="csX48" fmla="*/ 152400 w 445618"/>
              <a:gd name="csY48" fmla="*/ 98146 h 347472"/>
              <a:gd name="csX49" fmla="*/ 148743 w 445618"/>
              <a:gd name="csY49" fmla="*/ 84735 h 347472"/>
              <a:gd name="csX50" fmla="*/ 158496 w 445618"/>
              <a:gd name="csY50" fmla="*/ 81077 h 347472"/>
              <a:gd name="csX51" fmla="*/ 192024 w 445618"/>
              <a:gd name="csY51" fmla="*/ 83515 h 347472"/>
              <a:gd name="csX52" fmla="*/ 223724 w 445618"/>
              <a:gd name="csY52" fmla="*/ 65227 h 347472"/>
              <a:gd name="csX53" fmla="*/ 248108 w 445618"/>
              <a:gd name="csY53" fmla="*/ 22555 h 347472"/>
              <a:gd name="csX54" fmla="*/ 265176 w 445618"/>
              <a:gd name="csY54" fmla="*/ 6706 h 347472"/>
              <a:gd name="csX55" fmla="*/ 287122 w 445618"/>
              <a:gd name="csY55" fmla="*/ 0 h 347472"/>
              <a:gd name="csX56" fmla="*/ 291389 w 445618"/>
              <a:gd name="csY56" fmla="*/ 16459 h 347472"/>
              <a:gd name="csX57" fmla="*/ 311506 w 445618"/>
              <a:gd name="csY57" fmla="*/ 40843 h 347472"/>
              <a:gd name="csX58" fmla="*/ 311506 w 445618"/>
              <a:gd name="csY58" fmla="*/ 57303 h 347472"/>
              <a:gd name="csX59" fmla="*/ 306629 w 445618"/>
              <a:gd name="csY59" fmla="*/ 73152 h 347472"/>
              <a:gd name="csX60" fmla="*/ 309068 w 445618"/>
              <a:gd name="csY60" fmla="*/ 85344 h 347472"/>
              <a:gd name="csX61" fmla="*/ 320650 w 445618"/>
              <a:gd name="csY61" fmla="*/ 96927 h 347472"/>
              <a:gd name="csX62" fmla="*/ 323698 w 445618"/>
              <a:gd name="csY62" fmla="*/ 98755 h 34747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</a:cxnLst>
            <a:rect l="l" t="t" r="r" b="b"/>
            <a:pathLst>
              <a:path w="445618" h="347472">
                <a:moveTo>
                  <a:pt x="323698" y="98755"/>
                </a:moveTo>
                <a:lnTo>
                  <a:pt x="347472" y="113995"/>
                </a:lnTo>
                <a:lnTo>
                  <a:pt x="366370" y="129845"/>
                </a:lnTo>
                <a:lnTo>
                  <a:pt x="366980" y="142647"/>
                </a:lnTo>
                <a:lnTo>
                  <a:pt x="390754" y="162763"/>
                </a:lnTo>
                <a:lnTo>
                  <a:pt x="405384" y="179832"/>
                </a:lnTo>
                <a:lnTo>
                  <a:pt x="413919" y="202997"/>
                </a:lnTo>
                <a:lnTo>
                  <a:pt x="440132" y="218847"/>
                </a:lnTo>
                <a:lnTo>
                  <a:pt x="445618" y="231039"/>
                </a:lnTo>
                <a:lnTo>
                  <a:pt x="434645" y="235306"/>
                </a:lnTo>
                <a:lnTo>
                  <a:pt x="412090" y="234696"/>
                </a:lnTo>
                <a:lnTo>
                  <a:pt x="386487" y="230429"/>
                </a:lnTo>
                <a:lnTo>
                  <a:pt x="373685" y="233477"/>
                </a:lnTo>
                <a:lnTo>
                  <a:pt x="368199" y="243231"/>
                </a:lnTo>
                <a:lnTo>
                  <a:pt x="357226" y="244450"/>
                </a:lnTo>
                <a:lnTo>
                  <a:pt x="343815" y="235915"/>
                </a:lnTo>
                <a:lnTo>
                  <a:pt x="305410" y="255423"/>
                </a:lnTo>
                <a:lnTo>
                  <a:pt x="289560" y="251765"/>
                </a:lnTo>
                <a:lnTo>
                  <a:pt x="284684" y="254813"/>
                </a:lnTo>
                <a:lnTo>
                  <a:pt x="274930" y="278587"/>
                </a:lnTo>
                <a:lnTo>
                  <a:pt x="248717" y="270663"/>
                </a:lnTo>
                <a:lnTo>
                  <a:pt x="223724" y="267005"/>
                </a:lnTo>
                <a:lnTo>
                  <a:pt x="201778" y="252375"/>
                </a:lnTo>
                <a:lnTo>
                  <a:pt x="173127" y="238963"/>
                </a:lnTo>
                <a:lnTo>
                  <a:pt x="154839" y="251765"/>
                </a:lnTo>
                <a:lnTo>
                  <a:pt x="141428" y="271272"/>
                </a:lnTo>
                <a:lnTo>
                  <a:pt x="138380" y="298704"/>
                </a:lnTo>
                <a:lnTo>
                  <a:pt x="116434" y="296875"/>
                </a:lnTo>
                <a:lnTo>
                  <a:pt x="92660" y="290170"/>
                </a:lnTo>
                <a:lnTo>
                  <a:pt x="72543" y="310896"/>
                </a:lnTo>
                <a:lnTo>
                  <a:pt x="54255" y="347472"/>
                </a:lnTo>
                <a:lnTo>
                  <a:pt x="50597" y="335890"/>
                </a:lnTo>
                <a:lnTo>
                  <a:pt x="48768" y="318211"/>
                </a:lnTo>
                <a:lnTo>
                  <a:pt x="32919" y="305410"/>
                </a:lnTo>
                <a:lnTo>
                  <a:pt x="20117" y="285293"/>
                </a:lnTo>
                <a:lnTo>
                  <a:pt x="17069" y="271272"/>
                </a:lnTo>
                <a:lnTo>
                  <a:pt x="610" y="250546"/>
                </a:lnTo>
                <a:lnTo>
                  <a:pt x="3658" y="238963"/>
                </a:lnTo>
                <a:lnTo>
                  <a:pt x="0" y="222504"/>
                </a:lnTo>
                <a:lnTo>
                  <a:pt x="2439" y="192024"/>
                </a:lnTo>
                <a:lnTo>
                  <a:pt x="10973" y="185319"/>
                </a:lnTo>
                <a:lnTo>
                  <a:pt x="28042" y="145695"/>
                </a:lnTo>
                <a:lnTo>
                  <a:pt x="56084" y="142647"/>
                </a:lnTo>
                <a:lnTo>
                  <a:pt x="62180" y="132283"/>
                </a:lnTo>
                <a:lnTo>
                  <a:pt x="68276" y="133503"/>
                </a:lnTo>
                <a:lnTo>
                  <a:pt x="76810" y="142037"/>
                </a:lnTo>
                <a:lnTo>
                  <a:pt x="120092" y="127407"/>
                </a:lnTo>
                <a:lnTo>
                  <a:pt x="134722" y="112167"/>
                </a:lnTo>
                <a:lnTo>
                  <a:pt x="152400" y="98146"/>
                </a:lnTo>
                <a:lnTo>
                  <a:pt x="148743" y="84735"/>
                </a:lnTo>
                <a:lnTo>
                  <a:pt x="158496" y="81077"/>
                </a:lnTo>
                <a:lnTo>
                  <a:pt x="192024" y="83515"/>
                </a:lnTo>
                <a:lnTo>
                  <a:pt x="223724" y="65227"/>
                </a:lnTo>
                <a:lnTo>
                  <a:pt x="248108" y="22555"/>
                </a:lnTo>
                <a:lnTo>
                  <a:pt x="265176" y="6706"/>
                </a:lnTo>
                <a:lnTo>
                  <a:pt x="287122" y="0"/>
                </a:lnTo>
                <a:lnTo>
                  <a:pt x="291389" y="16459"/>
                </a:lnTo>
                <a:lnTo>
                  <a:pt x="311506" y="40843"/>
                </a:lnTo>
                <a:lnTo>
                  <a:pt x="311506" y="57303"/>
                </a:lnTo>
                <a:lnTo>
                  <a:pt x="306629" y="73152"/>
                </a:lnTo>
                <a:lnTo>
                  <a:pt x="309068" y="85344"/>
                </a:lnTo>
                <a:lnTo>
                  <a:pt x="320650" y="96927"/>
                </a:lnTo>
                <a:lnTo>
                  <a:pt x="323698" y="98755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2" name="Freihandform: Form 31">
            <a:extLst>
              <a:ext uri="{FF2B5EF4-FFF2-40B4-BE49-F238E27FC236}">
                <a16:creationId xmlns:a16="http://schemas.microsoft.com/office/drawing/2014/main" id="{FA7C7EC6-956D-17A0-991E-031692AE2B77}"/>
              </a:ext>
            </a:extLst>
          </p:cNvPr>
          <p:cNvSpPr/>
          <p:nvPr/>
        </p:nvSpPr>
        <p:spPr>
          <a:xfrm>
            <a:off x="4039209" y="2039721"/>
            <a:ext cx="69494" cy="40843"/>
          </a:xfrm>
          <a:custGeom>
            <a:avLst/>
            <a:gdLst>
              <a:gd name="csX0" fmla="*/ 20117 w 69494"/>
              <a:gd name="csY0" fmla="*/ 18288 h 40843"/>
              <a:gd name="csX1" fmla="*/ 40843 w 69494"/>
              <a:gd name="csY1" fmla="*/ 23774 h 40843"/>
              <a:gd name="csX2" fmla="*/ 69495 w 69494"/>
              <a:gd name="csY2" fmla="*/ 22555 h 40843"/>
              <a:gd name="csX3" fmla="*/ 49378 w 69494"/>
              <a:gd name="csY3" fmla="*/ 38405 h 40843"/>
              <a:gd name="csX4" fmla="*/ 37186 w 69494"/>
              <a:gd name="csY4" fmla="*/ 40843 h 40843"/>
              <a:gd name="csX5" fmla="*/ 3658 w 69494"/>
              <a:gd name="csY5" fmla="*/ 24384 h 40843"/>
              <a:gd name="csX6" fmla="*/ 0 w 69494"/>
              <a:gd name="csY6" fmla="*/ 11582 h 40843"/>
              <a:gd name="csX7" fmla="*/ 15240 w 69494"/>
              <a:gd name="csY7" fmla="*/ 0 h 40843"/>
              <a:gd name="csX8" fmla="*/ 20117 w 69494"/>
              <a:gd name="csY8" fmla="*/ 18288 h 4084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69494" h="40843">
                <a:moveTo>
                  <a:pt x="20117" y="18288"/>
                </a:moveTo>
                <a:lnTo>
                  <a:pt x="40843" y="23774"/>
                </a:lnTo>
                <a:lnTo>
                  <a:pt x="69495" y="22555"/>
                </a:lnTo>
                <a:lnTo>
                  <a:pt x="49378" y="38405"/>
                </a:lnTo>
                <a:lnTo>
                  <a:pt x="37186" y="40843"/>
                </a:lnTo>
                <a:lnTo>
                  <a:pt x="3658" y="24384"/>
                </a:lnTo>
                <a:lnTo>
                  <a:pt x="0" y="11582"/>
                </a:lnTo>
                <a:lnTo>
                  <a:pt x="15240" y="0"/>
                </a:lnTo>
                <a:lnTo>
                  <a:pt x="20117" y="18288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3" name="Freihandform: Form 32">
            <a:extLst>
              <a:ext uri="{FF2B5EF4-FFF2-40B4-BE49-F238E27FC236}">
                <a16:creationId xmlns:a16="http://schemas.microsoft.com/office/drawing/2014/main" id="{F047BFBA-0749-67A3-B06B-391B71108986}"/>
              </a:ext>
            </a:extLst>
          </p:cNvPr>
          <p:cNvSpPr/>
          <p:nvPr/>
        </p:nvSpPr>
        <p:spPr>
          <a:xfrm>
            <a:off x="4075785" y="1928164"/>
            <a:ext cx="73152" cy="32918"/>
          </a:xfrm>
          <a:custGeom>
            <a:avLst/>
            <a:gdLst>
              <a:gd name="csX0" fmla="*/ 71323 w 73152"/>
              <a:gd name="csY0" fmla="*/ 32309 h 32918"/>
              <a:gd name="csX1" fmla="*/ 56693 w 73152"/>
              <a:gd name="csY1" fmla="*/ 32918 h 32918"/>
              <a:gd name="csX2" fmla="*/ 21336 w 73152"/>
              <a:gd name="csY2" fmla="*/ 21336 h 32918"/>
              <a:gd name="csX3" fmla="*/ 0 w 73152"/>
              <a:gd name="csY3" fmla="*/ 3048 h 32918"/>
              <a:gd name="csX4" fmla="*/ 11583 w 73152"/>
              <a:gd name="csY4" fmla="*/ 0 h 32918"/>
              <a:gd name="csX5" fmla="*/ 47549 w 73152"/>
              <a:gd name="csY5" fmla="*/ 9754 h 32918"/>
              <a:gd name="csX6" fmla="*/ 73152 w 73152"/>
              <a:gd name="csY6" fmla="*/ 25603 h 32918"/>
              <a:gd name="csX7" fmla="*/ 71323 w 73152"/>
              <a:gd name="csY7" fmla="*/ 32309 h 3291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73152" h="32918">
                <a:moveTo>
                  <a:pt x="71323" y="32309"/>
                </a:moveTo>
                <a:lnTo>
                  <a:pt x="56693" y="32918"/>
                </a:lnTo>
                <a:lnTo>
                  <a:pt x="21336" y="21336"/>
                </a:lnTo>
                <a:lnTo>
                  <a:pt x="0" y="3048"/>
                </a:lnTo>
                <a:lnTo>
                  <a:pt x="11583" y="0"/>
                </a:lnTo>
                <a:lnTo>
                  <a:pt x="47549" y="9754"/>
                </a:lnTo>
                <a:lnTo>
                  <a:pt x="73152" y="25603"/>
                </a:lnTo>
                <a:lnTo>
                  <a:pt x="71323" y="3230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4" name="Freihandform: Form 33">
            <a:extLst>
              <a:ext uri="{FF2B5EF4-FFF2-40B4-BE49-F238E27FC236}">
                <a16:creationId xmlns:a16="http://schemas.microsoft.com/office/drawing/2014/main" id="{1D0C5439-A815-636B-7AA6-9B480101D760}"/>
              </a:ext>
            </a:extLst>
          </p:cNvPr>
          <p:cNvSpPr/>
          <p:nvPr/>
        </p:nvSpPr>
        <p:spPr>
          <a:xfrm>
            <a:off x="2170785" y="1897684"/>
            <a:ext cx="100584" cy="90830"/>
          </a:xfrm>
          <a:custGeom>
            <a:avLst/>
            <a:gdLst>
              <a:gd name="csX0" fmla="*/ 99365 w 100584"/>
              <a:gd name="csY0" fmla="*/ 85344 h 90830"/>
              <a:gd name="csX1" fmla="*/ 80467 w 100584"/>
              <a:gd name="csY1" fmla="*/ 90830 h 90830"/>
              <a:gd name="csX2" fmla="*/ 42062 w 100584"/>
              <a:gd name="csY2" fmla="*/ 73762 h 90830"/>
              <a:gd name="csX3" fmla="*/ 42062 w 100584"/>
              <a:gd name="csY3" fmla="*/ 60350 h 90830"/>
              <a:gd name="csX4" fmla="*/ 24384 w 100584"/>
              <a:gd name="csY4" fmla="*/ 46939 h 90830"/>
              <a:gd name="csX5" fmla="*/ 26213 w 100584"/>
              <a:gd name="csY5" fmla="*/ 35966 h 90830"/>
              <a:gd name="csX6" fmla="*/ 0 w 100584"/>
              <a:gd name="csY6" fmla="*/ 29261 h 90830"/>
              <a:gd name="csX7" fmla="*/ 3658 w 100584"/>
              <a:gd name="csY7" fmla="*/ 8534 h 90830"/>
              <a:gd name="csX8" fmla="*/ 12802 w 100584"/>
              <a:gd name="csY8" fmla="*/ 0 h 90830"/>
              <a:gd name="csX9" fmla="*/ 37795 w 100584"/>
              <a:gd name="csY9" fmla="*/ 7925 h 90830"/>
              <a:gd name="csX10" fmla="*/ 52426 w 100584"/>
              <a:gd name="csY10" fmla="*/ 14021 h 90830"/>
              <a:gd name="csX11" fmla="*/ 77419 w 100584"/>
              <a:gd name="csY11" fmla="*/ 17678 h 90830"/>
              <a:gd name="csX12" fmla="*/ 78638 w 100584"/>
              <a:gd name="csY12" fmla="*/ 31090 h 90830"/>
              <a:gd name="csX13" fmla="*/ 81077 w 100584"/>
              <a:gd name="csY13" fmla="*/ 48768 h 90830"/>
              <a:gd name="csX14" fmla="*/ 100584 w 100584"/>
              <a:gd name="csY14" fmla="*/ 64618 h 90830"/>
              <a:gd name="csX15" fmla="*/ 99365 w 100584"/>
              <a:gd name="csY15" fmla="*/ 85344 h 9083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</a:cxnLst>
            <a:rect l="l" t="t" r="r" b="b"/>
            <a:pathLst>
              <a:path w="100584" h="90830">
                <a:moveTo>
                  <a:pt x="99365" y="85344"/>
                </a:moveTo>
                <a:lnTo>
                  <a:pt x="80467" y="90830"/>
                </a:lnTo>
                <a:lnTo>
                  <a:pt x="42062" y="73762"/>
                </a:lnTo>
                <a:lnTo>
                  <a:pt x="42062" y="60350"/>
                </a:lnTo>
                <a:lnTo>
                  <a:pt x="24384" y="46939"/>
                </a:lnTo>
                <a:lnTo>
                  <a:pt x="26213" y="35966"/>
                </a:lnTo>
                <a:lnTo>
                  <a:pt x="0" y="29261"/>
                </a:lnTo>
                <a:lnTo>
                  <a:pt x="3658" y="8534"/>
                </a:lnTo>
                <a:lnTo>
                  <a:pt x="12802" y="0"/>
                </a:lnTo>
                <a:lnTo>
                  <a:pt x="37795" y="7925"/>
                </a:lnTo>
                <a:lnTo>
                  <a:pt x="52426" y="14021"/>
                </a:lnTo>
                <a:lnTo>
                  <a:pt x="77419" y="17678"/>
                </a:lnTo>
                <a:lnTo>
                  <a:pt x="78638" y="31090"/>
                </a:lnTo>
                <a:lnTo>
                  <a:pt x="81077" y="48768"/>
                </a:lnTo>
                <a:lnTo>
                  <a:pt x="100584" y="64618"/>
                </a:lnTo>
                <a:lnTo>
                  <a:pt x="99365" y="85344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5" name="Freihandform: Form 34">
            <a:extLst>
              <a:ext uri="{FF2B5EF4-FFF2-40B4-BE49-F238E27FC236}">
                <a16:creationId xmlns:a16="http://schemas.microsoft.com/office/drawing/2014/main" id="{6E70966D-B55D-8C8A-1EE8-B8A8B0E86EAE}"/>
              </a:ext>
            </a:extLst>
          </p:cNvPr>
          <p:cNvSpPr/>
          <p:nvPr/>
        </p:nvSpPr>
        <p:spPr>
          <a:xfrm>
            <a:off x="4205020" y="1865376"/>
            <a:ext cx="202387" cy="190195"/>
          </a:xfrm>
          <a:custGeom>
            <a:avLst/>
            <a:gdLst>
              <a:gd name="csX0" fmla="*/ 132283 w 202387"/>
              <a:gd name="csY0" fmla="*/ 35357 h 190195"/>
              <a:gd name="csX1" fmla="*/ 101803 w 202387"/>
              <a:gd name="csY1" fmla="*/ 68275 h 190195"/>
              <a:gd name="csX2" fmla="*/ 125578 w 202387"/>
              <a:gd name="csY2" fmla="*/ 55474 h 190195"/>
              <a:gd name="csX3" fmla="*/ 143256 w 202387"/>
              <a:gd name="csY3" fmla="*/ 64008 h 190195"/>
              <a:gd name="csX4" fmla="*/ 128626 w 202387"/>
              <a:gd name="csY4" fmla="*/ 76810 h 190195"/>
              <a:gd name="csX5" fmla="*/ 151791 w 202387"/>
              <a:gd name="csY5" fmla="*/ 87173 h 190195"/>
              <a:gd name="csX6" fmla="*/ 168859 w 202387"/>
              <a:gd name="csY6" fmla="*/ 78029 h 190195"/>
              <a:gd name="csX7" fmla="*/ 195072 w 202387"/>
              <a:gd name="csY7" fmla="*/ 89611 h 190195"/>
              <a:gd name="csX8" fmla="*/ 178003 w 202387"/>
              <a:gd name="csY8" fmla="*/ 117653 h 190195"/>
              <a:gd name="csX9" fmla="*/ 201168 w 202387"/>
              <a:gd name="csY9" fmla="*/ 110947 h 190195"/>
              <a:gd name="csX10" fmla="*/ 199339 w 202387"/>
              <a:gd name="csY10" fmla="*/ 131064 h 190195"/>
              <a:gd name="csX11" fmla="*/ 202387 w 202387"/>
              <a:gd name="csY11" fmla="*/ 154838 h 190195"/>
              <a:gd name="csX12" fmla="*/ 180442 w 202387"/>
              <a:gd name="csY12" fmla="*/ 188976 h 190195"/>
              <a:gd name="csX13" fmla="*/ 165811 w 202387"/>
              <a:gd name="csY13" fmla="*/ 190195 h 190195"/>
              <a:gd name="csX14" fmla="*/ 148133 w 202387"/>
              <a:gd name="csY14" fmla="*/ 182880 h 190195"/>
              <a:gd name="csX15" fmla="*/ 163373 w 202387"/>
              <a:gd name="csY15" fmla="*/ 151790 h 190195"/>
              <a:gd name="csX16" fmla="*/ 156058 w 202387"/>
              <a:gd name="csY16" fmla="*/ 146914 h 190195"/>
              <a:gd name="csX17" fmla="*/ 111557 w 202387"/>
              <a:gd name="csY17" fmla="*/ 179832 h 190195"/>
              <a:gd name="csX18" fmla="*/ 93269 w 202387"/>
              <a:gd name="csY18" fmla="*/ 178613 h 190195"/>
              <a:gd name="csX19" fmla="*/ 120091 w 202387"/>
              <a:gd name="csY19" fmla="*/ 160325 h 190195"/>
              <a:gd name="csX20" fmla="*/ 93269 w 202387"/>
              <a:gd name="csY20" fmla="*/ 151181 h 190195"/>
              <a:gd name="csX21" fmla="*/ 59741 w 202387"/>
              <a:gd name="csY21" fmla="*/ 153619 h 190195"/>
              <a:gd name="csX22" fmla="*/ 1219 w 202387"/>
              <a:gd name="csY22" fmla="*/ 152400 h 190195"/>
              <a:gd name="csX23" fmla="*/ 0 w 202387"/>
              <a:gd name="csY23" fmla="*/ 141427 h 190195"/>
              <a:gd name="csX24" fmla="*/ 23165 w 202387"/>
              <a:gd name="csY24" fmla="*/ 127406 h 190195"/>
              <a:gd name="csX25" fmla="*/ 12802 w 202387"/>
              <a:gd name="csY25" fmla="*/ 117653 h 190195"/>
              <a:gd name="csX26" fmla="*/ 45720 w 202387"/>
              <a:gd name="csY26" fmla="*/ 94488 h 190195"/>
              <a:gd name="csX27" fmla="*/ 95707 w 202387"/>
              <a:gd name="csY27" fmla="*/ 34138 h 190195"/>
              <a:gd name="csX28" fmla="*/ 121311 w 202387"/>
              <a:gd name="csY28" fmla="*/ 12802 h 190195"/>
              <a:gd name="csX29" fmla="*/ 151791 w 202387"/>
              <a:gd name="csY29" fmla="*/ 0 h 190195"/>
              <a:gd name="csX30" fmla="*/ 164592 w 202387"/>
              <a:gd name="csY30" fmla="*/ 1219 h 190195"/>
              <a:gd name="csX31" fmla="*/ 155448 w 202387"/>
              <a:gd name="csY31" fmla="*/ 11582 h 190195"/>
              <a:gd name="csX32" fmla="*/ 132283 w 202387"/>
              <a:gd name="csY32" fmla="*/ 35357 h 19019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</a:cxnLst>
            <a:rect l="l" t="t" r="r" b="b"/>
            <a:pathLst>
              <a:path w="202387" h="190195">
                <a:moveTo>
                  <a:pt x="132283" y="35357"/>
                </a:moveTo>
                <a:lnTo>
                  <a:pt x="101803" y="68275"/>
                </a:lnTo>
                <a:lnTo>
                  <a:pt x="125578" y="55474"/>
                </a:lnTo>
                <a:lnTo>
                  <a:pt x="143256" y="64008"/>
                </a:lnTo>
                <a:lnTo>
                  <a:pt x="128626" y="76810"/>
                </a:lnTo>
                <a:lnTo>
                  <a:pt x="151791" y="87173"/>
                </a:lnTo>
                <a:lnTo>
                  <a:pt x="168859" y="78029"/>
                </a:lnTo>
                <a:lnTo>
                  <a:pt x="195072" y="89611"/>
                </a:lnTo>
                <a:lnTo>
                  <a:pt x="178003" y="117653"/>
                </a:lnTo>
                <a:lnTo>
                  <a:pt x="201168" y="110947"/>
                </a:lnTo>
                <a:lnTo>
                  <a:pt x="199339" y="131064"/>
                </a:lnTo>
                <a:lnTo>
                  <a:pt x="202387" y="154838"/>
                </a:lnTo>
                <a:lnTo>
                  <a:pt x="180442" y="188976"/>
                </a:lnTo>
                <a:lnTo>
                  <a:pt x="165811" y="190195"/>
                </a:lnTo>
                <a:lnTo>
                  <a:pt x="148133" y="182880"/>
                </a:lnTo>
                <a:lnTo>
                  <a:pt x="163373" y="151790"/>
                </a:lnTo>
                <a:lnTo>
                  <a:pt x="156058" y="146914"/>
                </a:lnTo>
                <a:lnTo>
                  <a:pt x="111557" y="179832"/>
                </a:lnTo>
                <a:lnTo>
                  <a:pt x="93269" y="178613"/>
                </a:lnTo>
                <a:lnTo>
                  <a:pt x="120091" y="160325"/>
                </a:lnTo>
                <a:lnTo>
                  <a:pt x="93269" y="151181"/>
                </a:lnTo>
                <a:lnTo>
                  <a:pt x="59741" y="153619"/>
                </a:lnTo>
                <a:lnTo>
                  <a:pt x="1219" y="152400"/>
                </a:lnTo>
                <a:lnTo>
                  <a:pt x="0" y="141427"/>
                </a:lnTo>
                <a:lnTo>
                  <a:pt x="23165" y="127406"/>
                </a:lnTo>
                <a:lnTo>
                  <a:pt x="12802" y="117653"/>
                </a:lnTo>
                <a:lnTo>
                  <a:pt x="45720" y="94488"/>
                </a:lnTo>
                <a:lnTo>
                  <a:pt x="95707" y="34138"/>
                </a:lnTo>
                <a:lnTo>
                  <a:pt x="121311" y="12802"/>
                </a:lnTo>
                <a:lnTo>
                  <a:pt x="151791" y="0"/>
                </a:lnTo>
                <a:lnTo>
                  <a:pt x="164592" y="1219"/>
                </a:lnTo>
                <a:lnTo>
                  <a:pt x="155448" y="11582"/>
                </a:lnTo>
                <a:lnTo>
                  <a:pt x="132283" y="35357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6" name="Freihandform: Form 35">
            <a:extLst>
              <a:ext uri="{FF2B5EF4-FFF2-40B4-BE49-F238E27FC236}">
                <a16:creationId xmlns:a16="http://schemas.microsoft.com/office/drawing/2014/main" id="{C7220D09-4304-35F2-25ED-1167B3CFCF14}"/>
              </a:ext>
            </a:extLst>
          </p:cNvPr>
          <p:cNvSpPr/>
          <p:nvPr/>
        </p:nvSpPr>
        <p:spPr>
          <a:xfrm>
            <a:off x="2122627" y="1770278"/>
            <a:ext cx="59740" cy="74371"/>
          </a:xfrm>
          <a:custGeom>
            <a:avLst/>
            <a:gdLst>
              <a:gd name="csX0" fmla="*/ 20117 w 59740"/>
              <a:gd name="csY0" fmla="*/ 0 h 74371"/>
              <a:gd name="csX1" fmla="*/ 29261 w 59740"/>
              <a:gd name="csY1" fmla="*/ 4877 h 74371"/>
              <a:gd name="csX2" fmla="*/ 59741 w 59740"/>
              <a:gd name="csY2" fmla="*/ 1829 h 74371"/>
              <a:gd name="csX3" fmla="*/ 15849 w 59740"/>
              <a:gd name="csY3" fmla="*/ 43891 h 74371"/>
              <a:gd name="csX4" fmla="*/ 17678 w 59740"/>
              <a:gd name="csY4" fmla="*/ 74371 h 74371"/>
              <a:gd name="csX5" fmla="*/ 6096 w 59740"/>
              <a:gd name="csY5" fmla="*/ 74371 h 74371"/>
              <a:gd name="csX6" fmla="*/ 1829 w 59740"/>
              <a:gd name="csY6" fmla="*/ 57302 h 74371"/>
              <a:gd name="csX7" fmla="*/ 4877 w 59740"/>
              <a:gd name="csY7" fmla="*/ 39624 h 74371"/>
              <a:gd name="csX8" fmla="*/ 0 w 59740"/>
              <a:gd name="csY8" fmla="*/ 28042 h 74371"/>
              <a:gd name="csX9" fmla="*/ 7925 w 59740"/>
              <a:gd name="csY9" fmla="*/ 11582 h 74371"/>
              <a:gd name="csX10" fmla="*/ 20117 w 59740"/>
              <a:gd name="csY10" fmla="*/ 0 h 7437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59740" h="74371">
                <a:moveTo>
                  <a:pt x="20117" y="0"/>
                </a:moveTo>
                <a:lnTo>
                  <a:pt x="29261" y="4877"/>
                </a:lnTo>
                <a:lnTo>
                  <a:pt x="59741" y="1829"/>
                </a:lnTo>
                <a:lnTo>
                  <a:pt x="15849" y="43891"/>
                </a:lnTo>
                <a:lnTo>
                  <a:pt x="17678" y="74371"/>
                </a:lnTo>
                <a:lnTo>
                  <a:pt x="6096" y="74371"/>
                </a:lnTo>
                <a:lnTo>
                  <a:pt x="1829" y="57302"/>
                </a:lnTo>
                <a:lnTo>
                  <a:pt x="4877" y="39624"/>
                </a:lnTo>
                <a:lnTo>
                  <a:pt x="0" y="28042"/>
                </a:lnTo>
                <a:lnTo>
                  <a:pt x="7925" y="11582"/>
                </a:lnTo>
                <a:lnTo>
                  <a:pt x="20117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7" name="Freihandform: Form 36">
            <a:extLst>
              <a:ext uri="{FF2B5EF4-FFF2-40B4-BE49-F238E27FC236}">
                <a16:creationId xmlns:a16="http://schemas.microsoft.com/office/drawing/2014/main" id="{38C18674-6390-114E-68C6-8535223194CF}"/>
              </a:ext>
            </a:extLst>
          </p:cNvPr>
          <p:cNvSpPr/>
          <p:nvPr/>
        </p:nvSpPr>
        <p:spPr>
          <a:xfrm>
            <a:off x="3837432" y="1472793"/>
            <a:ext cx="32918" cy="26212"/>
          </a:xfrm>
          <a:custGeom>
            <a:avLst/>
            <a:gdLst>
              <a:gd name="csX0" fmla="*/ 32919 w 32918"/>
              <a:gd name="csY0" fmla="*/ 7925 h 26212"/>
              <a:gd name="csX1" fmla="*/ 10973 w 32918"/>
              <a:gd name="csY1" fmla="*/ 26213 h 26212"/>
              <a:gd name="csX2" fmla="*/ 609 w 32918"/>
              <a:gd name="csY2" fmla="*/ 23165 h 26212"/>
              <a:gd name="csX3" fmla="*/ 0 w 32918"/>
              <a:gd name="csY3" fmla="*/ 12802 h 26212"/>
              <a:gd name="csX4" fmla="*/ 2439 w 32918"/>
              <a:gd name="csY4" fmla="*/ 10363 h 26212"/>
              <a:gd name="csX5" fmla="*/ 19507 w 32918"/>
              <a:gd name="csY5" fmla="*/ 0 h 26212"/>
              <a:gd name="csX6" fmla="*/ 29871 w 32918"/>
              <a:gd name="csY6" fmla="*/ 610 h 26212"/>
              <a:gd name="csX7" fmla="*/ 32919 w 32918"/>
              <a:gd name="csY7" fmla="*/ 7925 h 2621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32918" h="26212">
                <a:moveTo>
                  <a:pt x="32919" y="7925"/>
                </a:moveTo>
                <a:lnTo>
                  <a:pt x="10973" y="26213"/>
                </a:lnTo>
                <a:lnTo>
                  <a:pt x="609" y="23165"/>
                </a:lnTo>
                <a:lnTo>
                  <a:pt x="0" y="12802"/>
                </a:lnTo>
                <a:lnTo>
                  <a:pt x="2439" y="10363"/>
                </a:lnTo>
                <a:lnTo>
                  <a:pt x="19507" y="0"/>
                </a:lnTo>
                <a:lnTo>
                  <a:pt x="29871" y="610"/>
                </a:lnTo>
                <a:lnTo>
                  <a:pt x="32919" y="7925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8" name="Freihandform: Form 37">
            <a:extLst>
              <a:ext uri="{FF2B5EF4-FFF2-40B4-BE49-F238E27FC236}">
                <a16:creationId xmlns:a16="http://schemas.microsoft.com/office/drawing/2014/main" id="{E59F405B-6FAF-11E3-7168-628D5B1A7885}"/>
              </a:ext>
            </a:extLst>
          </p:cNvPr>
          <p:cNvSpPr/>
          <p:nvPr/>
        </p:nvSpPr>
        <p:spPr>
          <a:xfrm>
            <a:off x="3749040" y="1453896"/>
            <a:ext cx="67056" cy="26822"/>
          </a:xfrm>
          <a:custGeom>
            <a:avLst/>
            <a:gdLst>
              <a:gd name="csX0" fmla="*/ 62179 w 67056"/>
              <a:gd name="csY0" fmla="*/ 7315 h 26822"/>
              <a:gd name="csX1" fmla="*/ 18288 w 67056"/>
              <a:gd name="csY1" fmla="*/ 26822 h 26822"/>
              <a:gd name="csX2" fmla="*/ 0 w 67056"/>
              <a:gd name="csY2" fmla="*/ 25603 h 26822"/>
              <a:gd name="csX3" fmla="*/ 0 w 67056"/>
              <a:gd name="csY3" fmla="*/ 16459 h 26822"/>
              <a:gd name="csX4" fmla="*/ 30480 w 67056"/>
              <a:gd name="csY4" fmla="*/ 0 h 26822"/>
              <a:gd name="csX5" fmla="*/ 67056 w 67056"/>
              <a:gd name="csY5" fmla="*/ 610 h 26822"/>
              <a:gd name="csX6" fmla="*/ 62179 w 67056"/>
              <a:gd name="csY6" fmla="*/ 7315 h 268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67056" h="26822">
                <a:moveTo>
                  <a:pt x="62179" y="7315"/>
                </a:moveTo>
                <a:lnTo>
                  <a:pt x="18288" y="26822"/>
                </a:lnTo>
                <a:lnTo>
                  <a:pt x="0" y="25603"/>
                </a:lnTo>
                <a:lnTo>
                  <a:pt x="0" y="16459"/>
                </a:lnTo>
                <a:lnTo>
                  <a:pt x="30480" y="0"/>
                </a:lnTo>
                <a:lnTo>
                  <a:pt x="67056" y="610"/>
                </a:lnTo>
                <a:lnTo>
                  <a:pt x="62179" y="7315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9" name="Freihandform: Form 38">
            <a:extLst>
              <a:ext uri="{FF2B5EF4-FFF2-40B4-BE49-F238E27FC236}">
                <a16:creationId xmlns:a16="http://schemas.microsoft.com/office/drawing/2014/main" id="{5BAD8ED4-8C96-009F-0091-37DDD3F9C5BC}"/>
              </a:ext>
            </a:extLst>
          </p:cNvPr>
          <p:cNvSpPr/>
          <p:nvPr/>
        </p:nvSpPr>
        <p:spPr>
          <a:xfrm>
            <a:off x="3687470" y="1356360"/>
            <a:ext cx="193852" cy="92659"/>
          </a:xfrm>
          <a:custGeom>
            <a:avLst/>
            <a:gdLst>
              <a:gd name="csX0" fmla="*/ 104851 w 193852"/>
              <a:gd name="csY0" fmla="*/ 2438 h 92659"/>
              <a:gd name="csX1" fmla="*/ 99365 w 193852"/>
              <a:gd name="csY1" fmla="*/ 17678 h 92659"/>
              <a:gd name="csX2" fmla="*/ 115824 w 193852"/>
              <a:gd name="csY2" fmla="*/ 12192 h 92659"/>
              <a:gd name="csX3" fmla="*/ 124968 w 193852"/>
              <a:gd name="csY3" fmla="*/ 21336 h 92659"/>
              <a:gd name="csX4" fmla="*/ 146304 w 193852"/>
              <a:gd name="csY4" fmla="*/ 33528 h 92659"/>
              <a:gd name="csX5" fmla="*/ 169469 w 193852"/>
              <a:gd name="csY5" fmla="*/ 43891 h 92659"/>
              <a:gd name="csX6" fmla="*/ 160934 w 193852"/>
              <a:gd name="csY6" fmla="*/ 60350 h 92659"/>
              <a:gd name="csX7" fmla="*/ 182270 w 193852"/>
              <a:gd name="csY7" fmla="*/ 57912 h 92659"/>
              <a:gd name="csX8" fmla="*/ 193853 w 193852"/>
              <a:gd name="csY8" fmla="*/ 69494 h 92659"/>
              <a:gd name="csX9" fmla="*/ 163373 w 193852"/>
              <a:gd name="csY9" fmla="*/ 80467 h 92659"/>
              <a:gd name="csX10" fmla="*/ 127406 w 193852"/>
              <a:gd name="csY10" fmla="*/ 71933 h 92659"/>
              <a:gd name="csX11" fmla="*/ 122529 w 193852"/>
              <a:gd name="csY11" fmla="*/ 56083 h 92659"/>
              <a:gd name="csX12" fmla="*/ 84125 w 193852"/>
              <a:gd name="csY12" fmla="*/ 74981 h 92659"/>
              <a:gd name="csX13" fmla="*/ 34137 w 193852"/>
              <a:gd name="csY13" fmla="*/ 92659 h 92659"/>
              <a:gd name="csX14" fmla="*/ 38405 w 193852"/>
              <a:gd name="csY14" fmla="*/ 72542 h 92659"/>
              <a:gd name="csX15" fmla="*/ 0 w 193852"/>
              <a:gd name="csY15" fmla="*/ 75590 h 92659"/>
              <a:gd name="csX16" fmla="*/ 34747 w 193852"/>
              <a:gd name="csY16" fmla="*/ 58522 h 92659"/>
              <a:gd name="csX17" fmla="*/ 56693 w 193852"/>
              <a:gd name="csY17" fmla="*/ 31090 h 92659"/>
              <a:gd name="csX18" fmla="*/ 87782 w 193852"/>
              <a:gd name="csY18" fmla="*/ 0 h 92659"/>
              <a:gd name="csX19" fmla="*/ 104851 w 193852"/>
              <a:gd name="csY19" fmla="*/ 2438 h 926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193852" h="92659">
                <a:moveTo>
                  <a:pt x="104851" y="2438"/>
                </a:moveTo>
                <a:lnTo>
                  <a:pt x="99365" y="17678"/>
                </a:lnTo>
                <a:lnTo>
                  <a:pt x="115824" y="12192"/>
                </a:lnTo>
                <a:lnTo>
                  <a:pt x="124968" y="21336"/>
                </a:lnTo>
                <a:lnTo>
                  <a:pt x="146304" y="33528"/>
                </a:lnTo>
                <a:lnTo>
                  <a:pt x="169469" y="43891"/>
                </a:lnTo>
                <a:lnTo>
                  <a:pt x="160934" y="60350"/>
                </a:lnTo>
                <a:lnTo>
                  <a:pt x="182270" y="57912"/>
                </a:lnTo>
                <a:lnTo>
                  <a:pt x="193853" y="69494"/>
                </a:lnTo>
                <a:lnTo>
                  <a:pt x="163373" y="80467"/>
                </a:lnTo>
                <a:lnTo>
                  <a:pt x="127406" y="71933"/>
                </a:lnTo>
                <a:lnTo>
                  <a:pt x="122529" y="56083"/>
                </a:lnTo>
                <a:lnTo>
                  <a:pt x="84125" y="74981"/>
                </a:lnTo>
                <a:lnTo>
                  <a:pt x="34137" y="92659"/>
                </a:lnTo>
                <a:lnTo>
                  <a:pt x="38405" y="72542"/>
                </a:lnTo>
                <a:lnTo>
                  <a:pt x="0" y="75590"/>
                </a:lnTo>
                <a:lnTo>
                  <a:pt x="34747" y="58522"/>
                </a:lnTo>
                <a:lnTo>
                  <a:pt x="56693" y="31090"/>
                </a:lnTo>
                <a:lnTo>
                  <a:pt x="87782" y="0"/>
                </a:lnTo>
                <a:lnTo>
                  <a:pt x="104851" y="2438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0" name="Freihandform: Form 39">
            <a:extLst>
              <a:ext uri="{FF2B5EF4-FFF2-40B4-BE49-F238E27FC236}">
                <a16:creationId xmlns:a16="http://schemas.microsoft.com/office/drawing/2014/main" id="{8401D0AC-50E6-2447-6F74-4EC996C1FEC5}"/>
              </a:ext>
            </a:extLst>
          </p:cNvPr>
          <p:cNvSpPr/>
          <p:nvPr/>
        </p:nvSpPr>
        <p:spPr>
          <a:xfrm>
            <a:off x="4036161" y="1270406"/>
            <a:ext cx="67665" cy="39624"/>
          </a:xfrm>
          <a:custGeom>
            <a:avLst/>
            <a:gdLst>
              <a:gd name="csX0" fmla="*/ 29871 w 67665"/>
              <a:gd name="csY0" fmla="*/ 37795 h 39624"/>
              <a:gd name="csX1" fmla="*/ 0 w 67665"/>
              <a:gd name="csY1" fmla="*/ 39624 h 39624"/>
              <a:gd name="csX2" fmla="*/ 4267 w 67665"/>
              <a:gd name="csY2" fmla="*/ 23165 h 39624"/>
              <a:gd name="csX3" fmla="*/ 27432 w 67665"/>
              <a:gd name="csY3" fmla="*/ 4267 h 39624"/>
              <a:gd name="csX4" fmla="*/ 53645 w 67665"/>
              <a:gd name="csY4" fmla="*/ 0 h 39624"/>
              <a:gd name="csX5" fmla="*/ 67666 w 67665"/>
              <a:gd name="csY5" fmla="*/ 9144 h 39624"/>
              <a:gd name="csX6" fmla="*/ 58522 w 67665"/>
              <a:gd name="csY6" fmla="*/ 23165 h 39624"/>
              <a:gd name="csX7" fmla="*/ 53035 w 67665"/>
              <a:gd name="csY7" fmla="*/ 28042 h 39624"/>
              <a:gd name="csX8" fmla="*/ 29871 w 67665"/>
              <a:gd name="csY8" fmla="*/ 37795 h 3962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67665" h="39624">
                <a:moveTo>
                  <a:pt x="29871" y="37795"/>
                </a:moveTo>
                <a:lnTo>
                  <a:pt x="0" y="39624"/>
                </a:lnTo>
                <a:lnTo>
                  <a:pt x="4267" y="23165"/>
                </a:lnTo>
                <a:lnTo>
                  <a:pt x="27432" y="4267"/>
                </a:lnTo>
                <a:lnTo>
                  <a:pt x="53645" y="0"/>
                </a:lnTo>
                <a:lnTo>
                  <a:pt x="67666" y="9144"/>
                </a:lnTo>
                <a:lnTo>
                  <a:pt x="58522" y="23165"/>
                </a:lnTo>
                <a:lnTo>
                  <a:pt x="53035" y="28042"/>
                </a:lnTo>
                <a:lnTo>
                  <a:pt x="29871" y="37795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1" name="Freihandform: Form 40">
            <a:extLst>
              <a:ext uri="{FF2B5EF4-FFF2-40B4-BE49-F238E27FC236}">
                <a16:creationId xmlns:a16="http://schemas.microsoft.com/office/drawing/2014/main" id="{BD244BC9-7FAF-F4C2-D11B-2B3B92D4A119}"/>
              </a:ext>
            </a:extLst>
          </p:cNvPr>
          <p:cNvSpPr/>
          <p:nvPr/>
        </p:nvSpPr>
        <p:spPr>
          <a:xfrm>
            <a:off x="3516782" y="1208836"/>
            <a:ext cx="95097" cy="45720"/>
          </a:xfrm>
          <a:custGeom>
            <a:avLst/>
            <a:gdLst>
              <a:gd name="csX0" fmla="*/ 95097 w 95097"/>
              <a:gd name="csY0" fmla="*/ 34138 h 45720"/>
              <a:gd name="csX1" fmla="*/ 70104 w 95097"/>
              <a:gd name="csY1" fmla="*/ 45720 h 45720"/>
              <a:gd name="csX2" fmla="*/ 44501 w 95097"/>
              <a:gd name="csY2" fmla="*/ 35966 h 45720"/>
              <a:gd name="csX3" fmla="*/ 20726 w 95097"/>
              <a:gd name="csY3" fmla="*/ 39014 h 45720"/>
              <a:gd name="csX4" fmla="*/ 0 w 95097"/>
              <a:gd name="csY4" fmla="*/ 24384 h 45720"/>
              <a:gd name="csX5" fmla="*/ 30480 w 95097"/>
              <a:gd name="csY5" fmla="*/ 14021 h 45720"/>
              <a:gd name="csX6" fmla="*/ 60350 w 95097"/>
              <a:gd name="csY6" fmla="*/ 0 h 45720"/>
              <a:gd name="csX7" fmla="*/ 78638 w 95097"/>
              <a:gd name="csY7" fmla="*/ 9144 h 45720"/>
              <a:gd name="csX8" fmla="*/ 88392 w 95097"/>
              <a:gd name="csY8" fmla="*/ 15240 h 45720"/>
              <a:gd name="csX9" fmla="*/ 90830 w 95097"/>
              <a:gd name="csY9" fmla="*/ 21336 h 45720"/>
              <a:gd name="csX10" fmla="*/ 95097 w 95097"/>
              <a:gd name="csY10" fmla="*/ 34138 h 4572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95097" h="45720">
                <a:moveTo>
                  <a:pt x="95097" y="34138"/>
                </a:moveTo>
                <a:lnTo>
                  <a:pt x="70104" y="45720"/>
                </a:lnTo>
                <a:lnTo>
                  <a:pt x="44501" y="35966"/>
                </a:lnTo>
                <a:lnTo>
                  <a:pt x="20726" y="39014"/>
                </a:lnTo>
                <a:lnTo>
                  <a:pt x="0" y="24384"/>
                </a:lnTo>
                <a:lnTo>
                  <a:pt x="30480" y="14021"/>
                </a:lnTo>
                <a:lnTo>
                  <a:pt x="60350" y="0"/>
                </a:lnTo>
                <a:lnTo>
                  <a:pt x="78638" y="9144"/>
                </a:lnTo>
                <a:lnTo>
                  <a:pt x="88392" y="15240"/>
                </a:lnTo>
                <a:lnTo>
                  <a:pt x="90830" y="21336"/>
                </a:lnTo>
                <a:lnTo>
                  <a:pt x="95097" y="34138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2" name="Freihandform: Form 41">
            <a:extLst>
              <a:ext uri="{FF2B5EF4-FFF2-40B4-BE49-F238E27FC236}">
                <a16:creationId xmlns:a16="http://schemas.microsoft.com/office/drawing/2014/main" id="{BFD70535-0F5C-B653-8524-5B26DAB041DB}"/>
              </a:ext>
            </a:extLst>
          </p:cNvPr>
          <p:cNvSpPr/>
          <p:nvPr/>
        </p:nvSpPr>
        <p:spPr>
          <a:xfrm>
            <a:off x="2132380" y="1151534"/>
            <a:ext cx="2248204" cy="1081430"/>
          </a:xfrm>
          <a:custGeom>
            <a:avLst/>
            <a:gdLst>
              <a:gd name="csX0" fmla="*/ 1802587 w 2248204"/>
              <a:gd name="csY0" fmla="*/ 960730 h 1081430"/>
              <a:gd name="csX1" fmla="*/ 1789176 w 2248204"/>
              <a:gd name="csY1" fmla="*/ 938784 h 1081430"/>
              <a:gd name="csX2" fmla="*/ 1806855 w 2248204"/>
              <a:gd name="csY2" fmla="*/ 886968 h 1081430"/>
              <a:gd name="csX3" fmla="*/ 1797101 w 2248204"/>
              <a:gd name="csY3" fmla="*/ 875995 h 1081430"/>
              <a:gd name="csX4" fmla="*/ 1774546 w 2248204"/>
              <a:gd name="csY4" fmla="*/ 882091 h 1081430"/>
              <a:gd name="csX5" fmla="*/ 1767840 w 2248204"/>
              <a:gd name="csY5" fmla="*/ 872338 h 1081430"/>
              <a:gd name="csX6" fmla="*/ 1734312 w 2248204"/>
              <a:gd name="csY6" fmla="*/ 900989 h 1081430"/>
              <a:gd name="csX7" fmla="*/ 1714805 w 2248204"/>
              <a:gd name="csY7" fmla="*/ 930859 h 1081430"/>
              <a:gd name="csX8" fmla="*/ 1697736 w 2248204"/>
              <a:gd name="csY8" fmla="*/ 948538 h 1081430"/>
              <a:gd name="csX9" fmla="*/ 1682496 w 2248204"/>
              <a:gd name="csY9" fmla="*/ 954634 h 1081430"/>
              <a:gd name="csX10" fmla="*/ 1672133 w 2248204"/>
              <a:gd name="csY10" fmla="*/ 956462 h 1081430"/>
              <a:gd name="csX11" fmla="*/ 1665427 w 2248204"/>
              <a:gd name="csY11" fmla="*/ 965606 h 1081430"/>
              <a:gd name="csX12" fmla="*/ 1608735 w 2248204"/>
              <a:gd name="csY12" fmla="*/ 965606 h 1081430"/>
              <a:gd name="csX13" fmla="*/ 1561186 w 2248204"/>
              <a:gd name="csY13" fmla="*/ 966216 h 1081430"/>
              <a:gd name="csX14" fmla="*/ 1544727 w 2248204"/>
              <a:gd name="csY14" fmla="*/ 972922 h 1081430"/>
              <a:gd name="csX15" fmla="*/ 1503274 w 2248204"/>
              <a:gd name="csY15" fmla="*/ 999744 h 1081430"/>
              <a:gd name="csX16" fmla="*/ 1503274 w 2248204"/>
              <a:gd name="csY16" fmla="*/ 999134 h 1081430"/>
              <a:gd name="csX17" fmla="*/ 1497787 w 2248204"/>
              <a:gd name="csY17" fmla="*/ 996696 h 1081430"/>
              <a:gd name="csX18" fmla="*/ 1485595 w 2248204"/>
              <a:gd name="csY18" fmla="*/ 1002182 h 1081430"/>
              <a:gd name="csX19" fmla="*/ 1474013 w 2248204"/>
              <a:gd name="csY19" fmla="*/ 1010107 h 1081430"/>
              <a:gd name="csX20" fmla="*/ 1463040 w 2248204"/>
              <a:gd name="csY20" fmla="*/ 1003402 h 1081430"/>
              <a:gd name="csX21" fmla="*/ 1434389 w 2248204"/>
              <a:gd name="csY21" fmla="*/ 1008278 h 1081430"/>
              <a:gd name="csX22" fmla="*/ 1410615 w 2248204"/>
              <a:gd name="csY22" fmla="*/ 1013765 h 1081430"/>
              <a:gd name="csX23" fmla="*/ 1399032 w 2248204"/>
              <a:gd name="csY23" fmla="*/ 1018642 h 1081430"/>
              <a:gd name="csX24" fmla="*/ 1385011 w 2248204"/>
              <a:gd name="csY24" fmla="*/ 1031443 h 1081430"/>
              <a:gd name="csX25" fmla="*/ 1395984 w 2248204"/>
              <a:gd name="csY25" fmla="*/ 1035710 h 1081430"/>
              <a:gd name="csX26" fmla="*/ 1406347 w 2248204"/>
              <a:gd name="csY26" fmla="*/ 1033272 h 1081430"/>
              <a:gd name="csX27" fmla="*/ 1408176 w 2248204"/>
              <a:gd name="csY27" fmla="*/ 1033272 h 1081430"/>
              <a:gd name="csX28" fmla="*/ 1406347 w 2248204"/>
              <a:gd name="csY28" fmla="*/ 1044854 h 1081430"/>
              <a:gd name="csX29" fmla="*/ 1377087 w 2248204"/>
              <a:gd name="csY29" fmla="*/ 1049122 h 1081430"/>
              <a:gd name="csX30" fmla="*/ 1360018 w 2248204"/>
              <a:gd name="csY30" fmla="*/ 1053998 h 1081430"/>
              <a:gd name="csX31" fmla="*/ 1349655 w 2248204"/>
              <a:gd name="csY31" fmla="*/ 1060094 h 1081430"/>
              <a:gd name="csX32" fmla="*/ 1333805 w 2248204"/>
              <a:gd name="csY32" fmla="*/ 1056437 h 1081430"/>
              <a:gd name="csX33" fmla="*/ 1324051 w 2248204"/>
              <a:gd name="csY33" fmla="*/ 1058266 h 1081430"/>
              <a:gd name="csX34" fmla="*/ 1306373 w 2248204"/>
              <a:gd name="csY34" fmla="*/ 1069238 h 1081430"/>
              <a:gd name="csX35" fmla="*/ 1278331 w 2248204"/>
              <a:gd name="csY35" fmla="*/ 1081430 h 1081430"/>
              <a:gd name="csX36" fmla="*/ 1261872 w 2248204"/>
              <a:gd name="csY36" fmla="*/ 1078992 h 1081430"/>
              <a:gd name="csX37" fmla="*/ 1274064 w 2248204"/>
              <a:gd name="csY37" fmla="*/ 1065581 h 1081430"/>
              <a:gd name="csX38" fmla="*/ 1296619 w 2248204"/>
              <a:gd name="csY38" fmla="*/ 1044245 h 1081430"/>
              <a:gd name="csX39" fmla="*/ 1321613 w 2248204"/>
              <a:gd name="csY39" fmla="*/ 1031443 h 1081430"/>
              <a:gd name="csX40" fmla="*/ 1328319 w 2248204"/>
              <a:gd name="csY40" fmla="*/ 1020470 h 1081430"/>
              <a:gd name="csX41" fmla="*/ 1333805 w 2248204"/>
              <a:gd name="csY41" fmla="*/ 1002182 h 1081430"/>
              <a:gd name="csX42" fmla="*/ 1356970 w 2248204"/>
              <a:gd name="csY42" fmla="*/ 980846 h 1081430"/>
              <a:gd name="csX43" fmla="*/ 1362456 w 2248204"/>
              <a:gd name="csY43" fmla="*/ 956462 h 1081430"/>
              <a:gd name="csX44" fmla="*/ 1369162 w 2248204"/>
              <a:gd name="csY44" fmla="*/ 980237 h 1081430"/>
              <a:gd name="csX45" fmla="*/ 1392327 w 2248204"/>
              <a:gd name="csY45" fmla="*/ 985723 h 1081430"/>
              <a:gd name="csX46" fmla="*/ 1406957 w 2248204"/>
              <a:gd name="csY46" fmla="*/ 972922 h 1081430"/>
              <a:gd name="csX47" fmla="*/ 1398423 w 2248204"/>
              <a:gd name="csY47" fmla="*/ 943661 h 1081430"/>
              <a:gd name="csX48" fmla="*/ 1392936 w 2248204"/>
              <a:gd name="csY48" fmla="*/ 931469 h 1081430"/>
              <a:gd name="csX49" fmla="*/ 1368552 w 2248204"/>
              <a:gd name="csY49" fmla="*/ 924154 h 1081430"/>
              <a:gd name="csX50" fmla="*/ 1345387 w 2248204"/>
              <a:gd name="csY50" fmla="*/ 919886 h 1081430"/>
              <a:gd name="csX51" fmla="*/ 1321613 w 2248204"/>
              <a:gd name="csY51" fmla="*/ 919886 h 1081430"/>
              <a:gd name="csX52" fmla="*/ 1300887 w 2248204"/>
              <a:gd name="csY52" fmla="*/ 915010 h 1081430"/>
              <a:gd name="csX53" fmla="*/ 1298448 w 2248204"/>
              <a:gd name="csY53" fmla="*/ 906475 h 1081430"/>
              <a:gd name="csX54" fmla="*/ 1289914 w 2248204"/>
              <a:gd name="csY54" fmla="*/ 911962 h 1081430"/>
              <a:gd name="csX55" fmla="*/ 1282599 w 2248204"/>
              <a:gd name="csY55" fmla="*/ 910742 h 1081430"/>
              <a:gd name="csX56" fmla="*/ 1294181 w 2248204"/>
              <a:gd name="csY56" fmla="*/ 897941 h 1081430"/>
              <a:gd name="csX57" fmla="*/ 1283208 w 2248204"/>
              <a:gd name="csY57" fmla="*/ 893064 h 1081430"/>
              <a:gd name="csX58" fmla="*/ 1294791 w 2248204"/>
              <a:gd name="csY58" fmla="*/ 878434 h 1081430"/>
              <a:gd name="csX59" fmla="*/ 1287475 w 2248204"/>
              <a:gd name="csY59" fmla="*/ 867461 h 1081430"/>
              <a:gd name="csX60" fmla="*/ 1297839 w 2248204"/>
              <a:gd name="csY60" fmla="*/ 856488 h 1081430"/>
              <a:gd name="csX61" fmla="*/ 1266139 w 2248204"/>
              <a:gd name="csY61" fmla="*/ 851002 h 1081430"/>
              <a:gd name="csX62" fmla="*/ 1265530 w 2248204"/>
              <a:gd name="csY62" fmla="*/ 829056 h 1081430"/>
              <a:gd name="csX63" fmla="*/ 1260653 w 2248204"/>
              <a:gd name="csY63" fmla="*/ 824179 h 1081430"/>
              <a:gd name="csX64" fmla="*/ 1240536 w 2248204"/>
              <a:gd name="csY64" fmla="*/ 822960 h 1081430"/>
              <a:gd name="csX65" fmla="*/ 1215543 w 2248204"/>
              <a:gd name="csY65" fmla="*/ 815645 h 1081430"/>
              <a:gd name="csX66" fmla="*/ 1206399 w 2248204"/>
              <a:gd name="csY66" fmla="*/ 820522 h 1081430"/>
              <a:gd name="csX67" fmla="*/ 1195426 w 2248204"/>
              <a:gd name="csY67" fmla="*/ 829666 h 1081430"/>
              <a:gd name="csX68" fmla="*/ 1175309 w 2248204"/>
              <a:gd name="csY68" fmla="*/ 835762 h 1081430"/>
              <a:gd name="csX69" fmla="*/ 1156411 w 2248204"/>
              <a:gd name="csY69" fmla="*/ 851002 h 1081430"/>
              <a:gd name="csX70" fmla="*/ 1123493 w 2248204"/>
              <a:gd name="csY70" fmla="*/ 840638 h 1081430"/>
              <a:gd name="csX71" fmla="*/ 1096671 w 2248204"/>
              <a:gd name="csY71" fmla="*/ 845515 h 1081430"/>
              <a:gd name="csX72" fmla="*/ 1072896 w 2248204"/>
              <a:gd name="csY72" fmla="*/ 833933 h 1081430"/>
              <a:gd name="csX73" fmla="*/ 1044855 w 2248204"/>
              <a:gd name="csY73" fmla="*/ 827837 h 1081430"/>
              <a:gd name="csX74" fmla="*/ 1024738 w 2248204"/>
              <a:gd name="csY74" fmla="*/ 825398 h 1081430"/>
              <a:gd name="csX75" fmla="*/ 1018642 w 2248204"/>
              <a:gd name="csY75" fmla="*/ 819302 h 1081430"/>
              <a:gd name="csX76" fmla="*/ 1024128 w 2248204"/>
              <a:gd name="csY76" fmla="*/ 798576 h 1081430"/>
              <a:gd name="csX77" fmla="*/ 1013765 w 2248204"/>
              <a:gd name="csY77" fmla="*/ 798576 h 1081430"/>
              <a:gd name="csX78" fmla="*/ 1005840 w 2248204"/>
              <a:gd name="csY78" fmla="*/ 813206 h 1081430"/>
              <a:gd name="csX79" fmla="*/ 943661 w 2248204"/>
              <a:gd name="csY79" fmla="*/ 813206 h 1081430"/>
              <a:gd name="csX80" fmla="*/ 840029 w 2248204"/>
              <a:gd name="csY80" fmla="*/ 813206 h 1081430"/>
              <a:gd name="csX81" fmla="*/ 737616 w 2248204"/>
              <a:gd name="csY81" fmla="*/ 813206 h 1081430"/>
              <a:gd name="csX82" fmla="*/ 646786 w 2248204"/>
              <a:gd name="csY82" fmla="*/ 813206 h 1081430"/>
              <a:gd name="csX83" fmla="*/ 556565 w 2248204"/>
              <a:gd name="csY83" fmla="*/ 813206 h 1081430"/>
              <a:gd name="csX84" fmla="*/ 466954 w 2248204"/>
              <a:gd name="csY84" fmla="*/ 813206 h 1081430"/>
              <a:gd name="csX85" fmla="*/ 374904 w 2248204"/>
              <a:gd name="csY85" fmla="*/ 813206 h 1081430"/>
              <a:gd name="csX86" fmla="*/ 345643 w 2248204"/>
              <a:gd name="csY86" fmla="*/ 813206 h 1081430"/>
              <a:gd name="csX87" fmla="*/ 256032 w 2248204"/>
              <a:gd name="csY87" fmla="*/ 813206 h 1081430"/>
              <a:gd name="csX88" fmla="*/ 170079 w 2248204"/>
              <a:gd name="csY88" fmla="*/ 813206 h 1081430"/>
              <a:gd name="csX89" fmla="*/ 165811 w 2248204"/>
              <a:gd name="csY89" fmla="*/ 813206 h 1081430"/>
              <a:gd name="csX90" fmla="*/ 132893 w 2248204"/>
              <a:gd name="csY90" fmla="*/ 776021 h 1081430"/>
              <a:gd name="csX91" fmla="*/ 123139 w 2248204"/>
              <a:gd name="csY91" fmla="*/ 759562 h 1081430"/>
              <a:gd name="csX92" fmla="*/ 80467 w 2248204"/>
              <a:gd name="csY92" fmla="*/ 743712 h 1081430"/>
              <a:gd name="csX93" fmla="*/ 88392 w 2248204"/>
              <a:gd name="csY93" fmla="*/ 710184 h 1081430"/>
              <a:gd name="csX94" fmla="*/ 110338 w 2248204"/>
              <a:gd name="csY94" fmla="*/ 687629 h 1081430"/>
              <a:gd name="csX95" fmla="*/ 85344 w 2248204"/>
              <a:gd name="csY95" fmla="*/ 671170 h 1081430"/>
              <a:gd name="csX96" fmla="*/ 104242 w 2248204"/>
              <a:gd name="csY96" fmla="*/ 641299 h 1081430"/>
              <a:gd name="csX97" fmla="*/ 91440 w 2248204"/>
              <a:gd name="csY97" fmla="*/ 614477 h 1081430"/>
              <a:gd name="csX98" fmla="*/ 106680 w 2248204"/>
              <a:gd name="csY98" fmla="*/ 594970 h 1081430"/>
              <a:gd name="csX99" fmla="*/ 137770 w 2248204"/>
              <a:gd name="csY99" fmla="*/ 577291 h 1081430"/>
              <a:gd name="csX100" fmla="*/ 157277 w 2248204"/>
              <a:gd name="csY100" fmla="*/ 554126 h 1081430"/>
              <a:gd name="csX101" fmla="*/ 129235 w 2248204"/>
              <a:gd name="csY101" fmla="*/ 530962 h 1081430"/>
              <a:gd name="csX102" fmla="*/ 137770 w 2248204"/>
              <a:gd name="csY102" fmla="*/ 488899 h 1081430"/>
              <a:gd name="csX103" fmla="*/ 144475 w 2248204"/>
              <a:gd name="csY103" fmla="*/ 463296 h 1081430"/>
              <a:gd name="csX104" fmla="*/ 134722 w 2248204"/>
              <a:gd name="csY104" fmla="*/ 446837 h 1081430"/>
              <a:gd name="csX105" fmla="*/ 129845 w 2248204"/>
              <a:gd name="csY105" fmla="*/ 432206 h 1081430"/>
              <a:gd name="csX106" fmla="*/ 133503 w 2248204"/>
              <a:gd name="csY106" fmla="*/ 413309 h 1081430"/>
              <a:gd name="csX107" fmla="*/ 93879 w 2248204"/>
              <a:gd name="csY107" fmla="*/ 424891 h 1081430"/>
              <a:gd name="csX108" fmla="*/ 47549 w 2248204"/>
              <a:gd name="csY108" fmla="*/ 445008 h 1081430"/>
              <a:gd name="csX109" fmla="*/ 45720 w 2248204"/>
              <a:gd name="csY109" fmla="*/ 421843 h 1081430"/>
              <a:gd name="csX110" fmla="*/ 42672 w 2248204"/>
              <a:gd name="csY110" fmla="*/ 405994 h 1081430"/>
              <a:gd name="csX111" fmla="*/ 25603 w 2248204"/>
              <a:gd name="csY111" fmla="*/ 396240 h 1081430"/>
              <a:gd name="csX112" fmla="*/ 0 w 2248204"/>
              <a:gd name="csY112" fmla="*/ 395021 h 1081430"/>
              <a:gd name="csX113" fmla="*/ 217018 w 2248204"/>
              <a:gd name="csY113" fmla="*/ 195682 h 1081430"/>
              <a:gd name="csX114" fmla="*/ 366979 w 2248204"/>
              <a:gd name="csY114" fmla="*/ 71323 h 1081430"/>
              <a:gd name="csX115" fmla="*/ 403555 w 2248204"/>
              <a:gd name="csY115" fmla="*/ 79248 h 1081430"/>
              <a:gd name="csX116" fmla="*/ 423672 w 2248204"/>
              <a:gd name="csY116" fmla="*/ 95098 h 1081430"/>
              <a:gd name="csX117" fmla="*/ 446227 w 2248204"/>
              <a:gd name="csY117" fmla="*/ 98146 h 1081430"/>
              <a:gd name="csX118" fmla="*/ 484632 w 2248204"/>
              <a:gd name="csY118" fmla="*/ 84734 h 1081430"/>
              <a:gd name="csX119" fmla="*/ 527304 w 2248204"/>
              <a:gd name="csY119" fmla="*/ 74371 h 1081430"/>
              <a:gd name="csX120" fmla="*/ 559613 w 2248204"/>
              <a:gd name="csY120" fmla="*/ 78029 h 1081430"/>
              <a:gd name="csX121" fmla="*/ 613867 w 2248204"/>
              <a:gd name="csY121" fmla="*/ 64008 h 1081430"/>
              <a:gd name="csX122" fmla="*/ 663855 w 2248204"/>
              <a:gd name="csY122" fmla="*/ 56083 h 1081430"/>
              <a:gd name="csX123" fmla="*/ 665074 w 2248204"/>
              <a:gd name="csY123" fmla="*/ 69494 h 1081430"/>
              <a:gd name="csX124" fmla="*/ 692506 w 2248204"/>
              <a:gd name="csY124" fmla="*/ 61570 h 1081430"/>
              <a:gd name="csX125" fmla="*/ 716280 w 2248204"/>
              <a:gd name="csY125" fmla="*/ 46330 h 1081430"/>
              <a:gd name="csX126" fmla="*/ 729082 w 2248204"/>
              <a:gd name="csY126" fmla="*/ 49987 h 1081430"/>
              <a:gd name="csX127" fmla="*/ 737616 w 2248204"/>
              <a:gd name="csY127" fmla="*/ 79248 h 1081430"/>
              <a:gd name="csX128" fmla="*/ 795528 w 2248204"/>
              <a:gd name="csY128" fmla="*/ 56693 h 1081430"/>
              <a:gd name="csX129" fmla="*/ 771754 w 2248204"/>
              <a:gd name="csY129" fmla="*/ 81686 h 1081430"/>
              <a:gd name="csX130" fmla="*/ 808330 w 2248204"/>
              <a:gd name="csY130" fmla="*/ 76200 h 1081430"/>
              <a:gd name="csX131" fmla="*/ 827837 w 2248204"/>
              <a:gd name="csY131" fmla="*/ 67056 h 1081430"/>
              <a:gd name="csX132" fmla="*/ 855879 w 2248204"/>
              <a:gd name="csY132" fmla="*/ 68885 h 1081430"/>
              <a:gd name="csX133" fmla="*/ 879653 w 2248204"/>
              <a:gd name="csY133" fmla="*/ 82296 h 1081430"/>
              <a:gd name="csX134" fmla="*/ 925373 w 2248204"/>
              <a:gd name="csY134" fmla="*/ 94488 h 1081430"/>
              <a:gd name="csX135" fmla="*/ 954024 w 2248204"/>
              <a:gd name="csY135" fmla="*/ 99974 h 1081430"/>
              <a:gd name="csX136" fmla="*/ 980847 w 2248204"/>
              <a:gd name="csY136" fmla="*/ 98146 h 1081430"/>
              <a:gd name="csX137" fmla="*/ 998525 w 2248204"/>
              <a:gd name="csY137" fmla="*/ 115214 h 1081430"/>
              <a:gd name="csX138" fmla="*/ 946709 w 2248204"/>
              <a:gd name="csY138" fmla="*/ 131674 h 1081430"/>
              <a:gd name="csX139" fmla="*/ 985723 w 2248204"/>
              <a:gd name="csY139" fmla="*/ 138379 h 1081430"/>
              <a:gd name="csX140" fmla="*/ 1058266 w 2248204"/>
              <a:gd name="csY140" fmla="*/ 134722 h 1081430"/>
              <a:gd name="csX141" fmla="*/ 1085088 w 2248204"/>
              <a:gd name="csY141" fmla="*/ 128626 h 1081430"/>
              <a:gd name="csX142" fmla="*/ 1093623 w 2248204"/>
              <a:gd name="csY142" fmla="*/ 148742 h 1081430"/>
              <a:gd name="csX143" fmla="*/ 1136904 w 2248204"/>
              <a:gd name="csY143" fmla="*/ 132283 h 1081430"/>
              <a:gd name="csX144" fmla="*/ 1124103 w 2248204"/>
              <a:gd name="csY144" fmla="*/ 117653 h 1081430"/>
              <a:gd name="csX145" fmla="*/ 1151535 w 2248204"/>
              <a:gd name="csY145" fmla="*/ 106680 h 1081430"/>
              <a:gd name="csX146" fmla="*/ 1183234 w 2248204"/>
              <a:gd name="csY146" fmla="*/ 104851 h 1081430"/>
              <a:gd name="csX147" fmla="*/ 1207008 w 2248204"/>
              <a:gd name="csY147" fmla="*/ 101803 h 1081430"/>
              <a:gd name="csX148" fmla="*/ 1219810 w 2248204"/>
              <a:gd name="csY148" fmla="*/ 109728 h 1081430"/>
              <a:gd name="csX149" fmla="*/ 1228954 w 2248204"/>
              <a:gd name="csY149" fmla="*/ 127406 h 1081430"/>
              <a:gd name="csX150" fmla="*/ 1259434 w 2248204"/>
              <a:gd name="csY150" fmla="*/ 124968 h 1081430"/>
              <a:gd name="csX151" fmla="*/ 1291743 w 2248204"/>
              <a:gd name="csY151" fmla="*/ 140208 h 1081430"/>
              <a:gd name="csX152" fmla="*/ 1335634 w 2248204"/>
              <a:gd name="csY152" fmla="*/ 134722 h 1081430"/>
              <a:gd name="csX153" fmla="*/ 1372210 w 2248204"/>
              <a:gd name="csY153" fmla="*/ 135331 h 1081430"/>
              <a:gd name="csX154" fmla="*/ 1386840 w 2248204"/>
              <a:gd name="csY154" fmla="*/ 114605 h 1081430"/>
              <a:gd name="csX155" fmla="*/ 1414272 w 2248204"/>
              <a:gd name="csY155" fmla="*/ 109118 h 1081430"/>
              <a:gd name="csX156" fmla="*/ 1444143 w 2248204"/>
              <a:gd name="csY156" fmla="*/ 120091 h 1081430"/>
              <a:gd name="csX157" fmla="*/ 1417930 w 2248204"/>
              <a:gd name="csY157" fmla="*/ 151790 h 1081430"/>
              <a:gd name="csX158" fmla="*/ 1455725 w 2248204"/>
              <a:gd name="csY158" fmla="*/ 124968 h 1081430"/>
              <a:gd name="csX159" fmla="*/ 1475232 w 2248204"/>
              <a:gd name="csY159" fmla="*/ 126187 h 1081430"/>
              <a:gd name="csX160" fmla="*/ 1514247 w 2248204"/>
              <a:gd name="csY160" fmla="*/ 92659 h 1081430"/>
              <a:gd name="csX161" fmla="*/ 1504493 w 2248204"/>
              <a:gd name="csY161" fmla="*/ 72542 h 1081430"/>
              <a:gd name="csX162" fmla="*/ 1486815 w 2248204"/>
              <a:gd name="csY162" fmla="*/ 59131 h 1081430"/>
              <a:gd name="csX163" fmla="*/ 1520343 w 2248204"/>
              <a:gd name="csY163" fmla="*/ 23165 h 1081430"/>
              <a:gd name="csX164" fmla="*/ 1570330 w 2248204"/>
              <a:gd name="csY164" fmla="*/ 0 h 1081430"/>
              <a:gd name="csX165" fmla="*/ 1597762 w 2248204"/>
              <a:gd name="csY165" fmla="*/ 5486 h 1081430"/>
              <a:gd name="csX166" fmla="*/ 1609954 w 2248204"/>
              <a:gd name="csY166" fmla="*/ 19507 h 1081430"/>
              <a:gd name="csX167" fmla="*/ 1612392 w 2248204"/>
              <a:gd name="csY167" fmla="*/ 56083 h 1081430"/>
              <a:gd name="csX168" fmla="*/ 1577035 w 2248204"/>
              <a:gd name="csY168" fmla="*/ 71933 h 1081430"/>
              <a:gd name="csX169" fmla="*/ 1617879 w 2248204"/>
              <a:gd name="csY169" fmla="*/ 78638 h 1081430"/>
              <a:gd name="csX170" fmla="*/ 1591056 w 2248204"/>
              <a:gd name="csY170" fmla="*/ 112166 h 1081430"/>
              <a:gd name="csX171" fmla="*/ 1645311 w 2248204"/>
              <a:gd name="csY171" fmla="*/ 86563 h 1081430"/>
              <a:gd name="csX172" fmla="*/ 1658722 w 2248204"/>
              <a:gd name="csY172" fmla="*/ 107899 h 1081430"/>
              <a:gd name="csX173" fmla="*/ 1632509 w 2248204"/>
              <a:gd name="csY173" fmla="*/ 132283 h 1081430"/>
              <a:gd name="csX174" fmla="*/ 1640434 w 2248204"/>
              <a:gd name="csY174" fmla="*/ 154838 h 1081430"/>
              <a:gd name="csX175" fmla="*/ 1684935 w 2248204"/>
              <a:gd name="csY175" fmla="*/ 131064 h 1081430"/>
              <a:gd name="csX176" fmla="*/ 1724559 w 2248204"/>
              <a:gd name="csY176" fmla="*/ 101803 h 1081430"/>
              <a:gd name="csX177" fmla="*/ 1753210 w 2248204"/>
              <a:gd name="csY177" fmla="*/ 65837 h 1081430"/>
              <a:gd name="csX178" fmla="*/ 1786738 w 2248204"/>
              <a:gd name="csY178" fmla="*/ 68275 h 1081430"/>
              <a:gd name="csX179" fmla="*/ 1819656 w 2248204"/>
              <a:gd name="csY179" fmla="*/ 73152 h 1081430"/>
              <a:gd name="csX180" fmla="*/ 1841602 w 2248204"/>
              <a:gd name="csY180" fmla="*/ 89611 h 1081430"/>
              <a:gd name="csX181" fmla="*/ 1831239 w 2248204"/>
              <a:gd name="csY181" fmla="*/ 106070 h 1081430"/>
              <a:gd name="csX182" fmla="*/ 1800149 w 2248204"/>
              <a:gd name="csY182" fmla="*/ 123749 h 1081430"/>
              <a:gd name="csX183" fmla="*/ 1805635 w 2248204"/>
              <a:gd name="csY183" fmla="*/ 141427 h 1081430"/>
              <a:gd name="csX184" fmla="*/ 1791005 w 2248204"/>
              <a:gd name="csY184" fmla="*/ 157886 h 1081430"/>
              <a:gd name="csX185" fmla="*/ 1724559 w 2248204"/>
              <a:gd name="csY185" fmla="*/ 181661 h 1081430"/>
              <a:gd name="csX186" fmla="*/ 1684935 w 2248204"/>
              <a:gd name="csY186" fmla="*/ 187147 h 1081430"/>
              <a:gd name="csX187" fmla="*/ 1665427 w 2248204"/>
              <a:gd name="csY187" fmla="*/ 176784 h 1081430"/>
              <a:gd name="csX188" fmla="*/ 1645311 w 2248204"/>
              <a:gd name="csY188" fmla="*/ 193853 h 1081430"/>
              <a:gd name="csX189" fmla="*/ 1600200 w 2248204"/>
              <a:gd name="csY189" fmla="*/ 222504 h 1081430"/>
              <a:gd name="csX190" fmla="*/ 1581912 w 2248204"/>
              <a:gd name="csY190" fmla="*/ 237744 h 1081430"/>
              <a:gd name="csX191" fmla="*/ 1534973 w 2248204"/>
              <a:gd name="csY191" fmla="*/ 260909 h 1081430"/>
              <a:gd name="csX192" fmla="*/ 1495349 w 2248204"/>
              <a:gd name="csY192" fmla="*/ 263347 h 1081430"/>
              <a:gd name="csX193" fmla="*/ 1464259 w 2248204"/>
              <a:gd name="csY193" fmla="*/ 277978 h 1081430"/>
              <a:gd name="csX194" fmla="*/ 1446581 w 2248204"/>
              <a:gd name="csY194" fmla="*/ 301142 h 1081430"/>
              <a:gd name="csX195" fmla="*/ 1411834 w 2248204"/>
              <a:gd name="csY195" fmla="*/ 305410 h 1081430"/>
              <a:gd name="csX196" fmla="*/ 1358799 w 2248204"/>
              <a:gd name="csY196" fmla="*/ 334061 h 1081430"/>
              <a:gd name="csX197" fmla="*/ 1301496 w 2248204"/>
              <a:gd name="csY197" fmla="*/ 373685 h 1081430"/>
              <a:gd name="csX198" fmla="*/ 1271016 w 2248204"/>
              <a:gd name="csY198" fmla="*/ 401726 h 1081430"/>
              <a:gd name="csX199" fmla="*/ 1241146 w 2248204"/>
              <a:gd name="csY199" fmla="*/ 443789 h 1081430"/>
              <a:gd name="csX200" fmla="*/ 1277722 w 2248204"/>
              <a:gd name="csY200" fmla="*/ 449885 h 1081430"/>
              <a:gd name="csX201" fmla="*/ 1268578 w 2248204"/>
              <a:gd name="csY201" fmla="*/ 483413 h 1081430"/>
              <a:gd name="csX202" fmla="*/ 1263701 w 2248204"/>
              <a:gd name="csY202" fmla="*/ 511454 h 1081430"/>
              <a:gd name="csX203" fmla="*/ 1308202 w 2248204"/>
              <a:gd name="csY203" fmla="*/ 504139 h 1081430"/>
              <a:gd name="csX204" fmla="*/ 1350874 w 2248204"/>
              <a:gd name="csY204" fmla="*/ 519989 h 1081430"/>
              <a:gd name="csX205" fmla="*/ 1370991 w 2248204"/>
              <a:gd name="csY205" fmla="*/ 534010 h 1081430"/>
              <a:gd name="csX206" fmla="*/ 1381354 w 2248204"/>
              <a:gd name="csY206" fmla="*/ 551078 h 1081430"/>
              <a:gd name="csX207" fmla="*/ 1411224 w 2248204"/>
              <a:gd name="csY207" fmla="*/ 561442 h 1081430"/>
              <a:gd name="csX208" fmla="*/ 1433170 w 2248204"/>
              <a:gd name="csY208" fmla="*/ 576682 h 1081430"/>
              <a:gd name="csX209" fmla="*/ 1479499 w 2248204"/>
              <a:gd name="csY209" fmla="*/ 579120 h 1081430"/>
              <a:gd name="csX210" fmla="*/ 1508760 w 2248204"/>
              <a:gd name="csY210" fmla="*/ 582778 h 1081430"/>
              <a:gd name="csX211" fmla="*/ 1486815 w 2248204"/>
              <a:gd name="csY211" fmla="*/ 614477 h 1081430"/>
              <a:gd name="csX212" fmla="*/ 1476451 w 2248204"/>
              <a:gd name="csY212" fmla="*/ 651662 h 1081430"/>
              <a:gd name="csX213" fmla="*/ 1477061 w 2248204"/>
              <a:gd name="csY213" fmla="*/ 693725 h 1081430"/>
              <a:gd name="csX214" fmla="*/ 1503883 w 2248204"/>
              <a:gd name="csY214" fmla="*/ 729691 h 1081430"/>
              <a:gd name="csX215" fmla="*/ 1532535 w 2248204"/>
              <a:gd name="csY215" fmla="*/ 717499 h 1081430"/>
              <a:gd name="csX216" fmla="*/ 1566672 w 2248204"/>
              <a:gd name="csY216" fmla="*/ 678485 h 1081430"/>
              <a:gd name="csX217" fmla="*/ 1580693 w 2248204"/>
              <a:gd name="csY217" fmla="*/ 619963 h 1081430"/>
              <a:gd name="csX218" fmla="*/ 1570330 w 2248204"/>
              <a:gd name="csY218" fmla="*/ 600456 h 1081430"/>
              <a:gd name="csX219" fmla="*/ 1625194 w 2248204"/>
              <a:gd name="csY219" fmla="*/ 582778 h 1081430"/>
              <a:gd name="csX220" fmla="*/ 1670914 w 2248204"/>
              <a:gd name="csY220" fmla="*/ 557174 h 1081430"/>
              <a:gd name="csX221" fmla="*/ 1700175 w 2248204"/>
              <a:gd name="csY221" fmla="*/ 531571 h 1081430"/>
              <a:gd name="csX222" fmla="*/ 1710538 w 2248204"/>
              <a:gd name="csY222" fmla="*/ 507187 h 1081430"/>
              <a:gd name="csX223" fmla="*/ 1708099 w 2248204"/>
              <a:gd name="csY223" fmla="*/ 476098 h 1081430"/>
              <a:gd name="csX224" fmla="*/ 1688592 w 2248204"/>
              <a:gd name="csY224" fmla="*/ 448666 h 1081430"/>
              <a:gd name="csX225" fmla="*/ 1742847 w 2248204"/>
              <a:gd name="csY225" fmla="*/ 410870 h 1081430"/>
              <a:gd name="csX226" fmla="*/ 1748943 w 2248204"/>
              <a:gd name="csY226" fmla="*/ 378562 h 1081430"/>
              <a:gd name="csX227" fmla="*/ 1772717 w 2248204"/>
              <a:gd name="csY227" fmla="*/ 323698 h 1081430"/>
              <a:gd name="csX228" fmla="*/ 1795882 w 2248204"/>
              <a:gd name="csY228" fmla="*/ 315163 h 1081430"/>
              <a:gd name="csX229" fmla="*/ 1836725 w 2248204"/>
              <a:gd name="csY229" fmla="*/ 324917 h 1081430"/>
              <a:gd name="csX230" fmla="*/ 1862328 w 2248204"/>
              <a:gd name="csY230" fmla="*/ 328574 h 1081430"/>
              <a:gd name="csX231" fmla="*/ 1889760 w 2248204"/>
              <a:gd name="csY231" fmla="*/ 318821 h 1081430"/>
              <a:gd name="csX232" fmla="*/ 1908658 w 2248204"/>
              <a:gd name="csY232" fmla="*/ 331013 h 1081430"/>
              <a:gd name="csX233" fmla="*/ 1930603 w 2248204"/>
              <a:gd name="csY233" fmla="*/ 351739 h 1081430"/>
              <a:gd name="csX234" fmla="*/ 1931823 w 2248204"/>
              <a:gd name="csY234" fmla="*/ 365150 h 1081430"/>
              <a:gd name="csX235" fmla="*/ 1978762 w 2248204"/>
              <a:gd name="csY235" fmla="*/ 368198 h 1081430"/>
              <a:gd name="csX236" fmla="*/ 1962912 w 2248204"/>
              <a:gd name="csY236" fmla="*/ 398069 h 1081430"/>
              <a:gd name="csX237" fmla="*/ 1948891 w 2248204"/>
              <a:gd name="csY237" fmla="*/ 443179 h 1081430"/>
              <a:gd name="csX238" fmla="*/ 1972056 w 2248204"/>
              <a:gd name="csY238" fmla="*/ 449275 h 1081430"/>
              <a:gd name="csX239" fmla="*/ 1981810 w 2248204"/>
              <a:gd name="csY239" fmla="*/ 470611 h 1081430"/>
              <a:gd name="csX240" fmla="*/ 2031797 w 2248204"/>
              <a:gd name="csY240" fmla="*/ 450494 h 1081430"/>
              <a:gd name="csX241" fmla="*/ 2077517 w 2248204"/>
              <a:gd name="csY241" fmla="*/ 410261 h 1081430"/>
              <a:gd name="csX242" fmla="*/ 2103120 w 2248204"/>
              <a:gd name="csY242" fmla="*/ 393802 h 1081430"/>
              <a:gd name="csX243" fmla="*/ 2109826 w 2248204"/>
              <a:gd name="csY243" fmla="*/ 426110 h 1081430"/>
              <a:gd name="csX244" fmla="*/ 2125675 w 2248204"/>
              <a:gd name="csY244" fmla="*/ 471830 h 1081430"/>
              <a:gd name="csX245" fmla="*/ 2137867 w 2248204"/>
              <a:gd name="csY245" fmla="*/ 515722 h 1081430"/>
              <a:gd name="csX246" fmla="*/ 2117141 w 2248204"/>
              <a:gd name="csY246" fmla="*/ 538886 h 1081430"/>
              <a:gd name="csX247" fmla="*/ 2146402 w 2248204"/>
              <a:gd name="csY247" fmla="*/ 559613 h 1081430"/>
              <a:gd name="csX248" fmla="*/ 2164080 w 2248204"/>
              <a:gd name="csY248" fmla="*/ 580339 h 1081430"/>
              <a:gd name="csX249" fmla="*/ 2206143 w 2248204"/>
              <a:gd name="csY249" fmla="*/ 590093 h 1081430"/>
              <a:gd name="csX250" fmla="*/ 2220773 w 2248204"/>
              <a:gd name="csY250" fmla="*/ 601675 h 1081430"/>
              <a:gd name="csX251" fmla="*/ 2220773 w 2248204"/>
              <a:gd name="csY251" fmla="*/ 633374 h 1081430"/>
              <a:gd name="csX252" fmla="*/ 2241499 w 2248204"/>
              <a:gd name="csY252" fmla="*/ 638251 h 1081430"/>
              <a:gd name="csX253" fmla="*/ 2248205 w 2248204"/>
              <a:gd name="csY253" fmla="*/ 652272 h 1081430"/>
              <a:gd name="csX254" fmla="*/ 2236013 w 2248204"/>
              <a:gd name="csY254" fmla="*/ 694334 h 1081430"/>
              <a:gd name="csX255" fmla="*/ 2209800 w 2248204"/>
              <a:gd name="csY255" fmla="*/ 708355 h 1081430"/>
              <a:gd name="csX256" fmla="*/ 2184197 w 2248204"/>
              <a:gd name="csY256" fmla="*/ 721766 h 1081430"/>
              <a:gd name="csX257" fmla="*/ 2130552 w 2248204"/>
              <a:gd name="csY257" fmla="*/ 735178 h 1081430"/>
              <a:gd name="csX258" fmla="*/ 2082394 w 2248204"/>
              <a:gd name="csY258" fmla="*/ 765658 h 1081430"/>
              <a:gd name="csX259" fmla="*/ 2029968 w 2248204"/>
              <a:gd name="csY259" fmla="*/ 772363 h 1081430"/>
              <a:gd name="csX260" fmla="*/ 1968399 w 2248204"/>
              <a:gd name="csY260" fmla="*/ 763829 h 1081430"/>
              <a:gd name="csX261" fmla="*/ 1923898 w 2248204"/>
              <a:gd name="csY261" fmla="*/ 763829 h 1081430"/>
              <a:gd name="csX262" fmla="*/ 1891589 w 2248204"/>
              <a:gd name="csY262" fmla="*/ 766267 h 1081430"/>
              <a:gd name="csX263" fmla="*/ 1856842 w 2248204"/>
              <a:gd name="csY263" fmla="*/ 793699 h 1081430"/>
              <a:gd name="csX264" fmla="*/ 1811731 w 2248204"/>
              <a:gd name="csY264" fmla="*/ 810768 h 1081430"/>
              <a:gd name="csX265" fmla="*/ 1750162 w 2248204"/>
              <a:gd name="csY265" fmla="*/ 860755 h 1081430"/>
              <a:gd name="csX266" fmla="*/ 1702003 w 2248204"/>
              <a:gd name="csY266" fmla="*/ 896112 h 1081430"/>
              <a:gd name="csX267" fmla="*/ 1730655 w 2248204"/>
              <a:gd name="csY267" fmla="*/ 890016 h 1081430"/>
              <a:gd name="csX268" fmla="*/ 1797101 w 2248204"/>
              <a:gd name="csY268" fmla="*/ 839419 h 1081430"/>
              <a:gd name="csX269" fmla="*/ 1872082 w 2248204"/>
              <a:gd name="csY269" fmla="*/ 807720 h 1081430"/>
              <a:gd name="csX270" fmla="*/ 1918411 w 2248204"/>
              <a:gd name="csY270" fmla="*/ 804062 h 1081430"/>
              <a:gd name="csX271" fmla="*/ 1938528 w 2248204"/>
              <a:gd name="csY271" fmla="*/ 822960 h 1081430"/>
              <a:gd name="csX272" fmla="*/ 1901343 w 2248204"/>
              <a:gd name="csY272" fmla="*/ 848563 h 1081430"/>
              <a:gd name="csX273" fmla="*/ 1897685 w 2248204"/>
              <a:gd name="csY273" fmla="*/ 889406 h 1081430"/>
              <a:gd name="csX274" fmla="*/ 1898295 w 2248204"/>
              <a:gd name="csY274" fmla="*/ 918667 h 1081430"/>
              <a:gd name="csX275" fmla="*/ 1932432 w 2248204"/>
              <a:gd name="csY275" fmla="*/ 937565 h 1081430"/>
              <a:gd name="csX276" fmla="*/ 1984858 w 2248204"/>
              <a:gd name="csY276" fmla="*/ 932078 h 1081430"/>
              <a:gd name="csX277" fmla="*/ 2028749 w 2248204"/>
              <a:gd name="csY277" fmla="*/ 888797 h 1081430"/>
              <a:gd name="csX278" fmla="*/ 2022653 w 2248204"/>
              <a:gd name="csY278" fmla="*/ 916838 h 1081430"/>
              <a:gd name="csX279" fmla="*/ 2037893 w 2248204"/>
              <a:gd name="csY279" fmla="*/ 930859 h 1081430"/>
              <a:gd name="csX280" fmla="*/ 1992783 w 2248204"/>
              <a:gd name="csY280" fmla="*/ 955853 h 1081430"/>
              <a:gd name="csX281" fmla="*/ 1917192 w 2248204"/>
              <a:gd name="csY281" fmla="*/ 979018 h 1081430"/>
              <a:gd name="csX282" fmla="*/ 1881835 w 2248204"/>
              <a:gd name="csY282" fmla="*/ 994258 h 1081430"/>
              <a:gd name="csX283" fmla="*/ 1837944 w 2248204"/>
              <a:gd name="csY283" fmla="*/ 1022299 h 1081430"/>
              <a:gd name="csX284" fmla="*/ 1815389 w 2248204"/>
              <a:gd name="csY284" fmla="*/ 1019251 h 1081430"/>
              <a:gd name="csX285" fmla="*/ 1824533 w 2248204"/>
              <a:gd name="csY285" fmla="*/ 986942 h 1081430"/>
              <a:gd name="csX286" fmla="*/ 1887931 w 2248204"/>
              <a:gd name="csY286" fmla="*/ 954634 h 1081430"/>
              <a:gd name="csX287" fmla="*/ 1838554 w 2248204"/>
              <a:gd name="csY287" fmla="*/ 955853 h 1081430"/>
              <a:gd name="csX288" fmla="*/ 1802587 w 2248204"/>
              <a:gd name="csY288" fmla="*/ 960730 h 108143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  <a:cxn ang="0">
                <a:pos x="csX89" y="csY89"/>
              </a:cxn>
              <a:cxn ang="0">
                <a:pos x="csX90" y="csY90"/>
              </a:cxn>
              <a:cxn ang="0">
                <a:pos x="csX91" y="csY91"/>
              </a:cxn>
              <a:cxn ang="0">
                <a:pos x="csX92" y="csY92"/>
              </a:cxn>
              <a:cxn ang="0">
                <a:pos x="csX93" y="csY93"/>
              </a:cxn>
              <a:cxn ang="0">
                <a:pos x="csX94" y="csY94"/>
              </a:cxn>
              <a:cxn ang="0">
                <a:pos x="csX95" y="csY95"/>
              </a:cxn>
              <a:cxn ang="0">
                <a:pos x="csX96" y="csY96"/>
              </a:cxn>
              <a:cxn ang="0">
                <a:pos x="csX97" y="csY97"/>
              </a:cxn>
              <a:cxn ang="0">
                <a:pos x="csX98" y="csY98"/>
              </a:cxn>
              <a:cxn ang="0">
                <a:pos x="csX99" y="csY99"/>
              </a:cxn>
              <a:cxn ang="0">
                <a:pos x="csX100" y="csY100"/>
              </a:cxn>
              <a:cxn ang="0">
                <a:pos x="csX101" y="csY101"/>
              </a:cxn>
              <a:cxn ang="0">
                <a:pos x="csX102" y="csY102"/>
              </a:cxn>
              <a:cxn ang="0">
                <a:pos x="csX103" y="csY103"/>
              </a:cxn>
              <a:cxn ang="0">
                <a:pos x="csX104" y="csY104"/>
              </a:cxn>
              <a:cxn ang="0">
                <a:pos x="csX105" y="csY105"/>
              </a:cxn>
              <a:cxn ang="0">
                <a:pos x="csX106" y="csY106"/>
              </a:cxn>
              <a:cxn ang="0">
                <a:pos x="csX107" y="csY107"/>
              </a:cxn>
              <a:cxn ang="0">
                <a:pos x="csX108" y="csY108"/>
              </a:cxn>
              <a:cxn ang="0">
                <a:pos x="csX109" y="csY109"/>
              </a:cxn>
              <a:cxn ang="0">
                <a:pos x="csX110" y="csY110"/>
              </a:cxn>
              <a:cxn ang="0">
                <a:pos x="csX111" y="csY111"/>
              </a:cxn>
              <a:cxn ang="0">
                <a:pos x="csX112" y="csY112"/>
              </a:cxn>
              <a:cxn ang="0">
                <a:pos x="csX113" y="csY113"/>
              </a:cxn>
              <a:cxn ang="0">
                <a:pos x="csX114" y="csY114"/>
              </a:cxn>
              <a:cxn ang="0">
                <a:pos x="csX115" y="csY115"/>
              </a:cxn>
              <a:cxn ang="0">
                <a:pos x="csX116" y="csY116"/>
              </a:cxn>
              <a:cxn ang="0">
                <a:pos x="csX117" y="csY117"/>
              </a:cxn>
              <a:cxn ang="0">
                <a:pos x="csX118" y="csY118"/>
              </a:cxn>
              <a:cxn ang="0">
                <a:pos x="csX119" y="csY119"/>
              </a:cxn>
              <a:cxn ang="0">
                <a:pos x="csX120" y="csY120"/>
              </a:cxn>
              <a:cxn ang="0">
                <a:pos x="csX121" y="csY121"/>
              </a:cxn>
              <a:cxn ang="0">
                <a:pos x="csX122" y="csY122"/>
              </a:cxn>
              <a:cxn ang="0">
                <a:pos x="csX123" y="csY123"/>
              </a:cxn>
              <a:cxn ang="0">
                <a:pos x="csX124" y="csY124"/>
              </a:cxn>
              <a:cxn ang="0">
                <a:pos x="csX125" y="csY125"/>
              </a:cxn>
              <a:cxn ang="0">
                <a:pos x="csX126" y="csY126"/>
              </a:cxn>
              <a:cxn ang="0">
                <a:pos x="csX127" y="csY127"/>
              </a:cxn>
              <a:cxn ang="0">
                <a:pos x="csX128" y="csY128"/>
              </a:cxn>
              <a:cxn ang="0">
                <a:pos x="csX129" y="csY129"/>
              </a:cxn>
              <a:cxn ang="0">
                <a:pos x="csX130" y="csY130"/>
              </a:cxn>
              <a:cxn ang="0">
                <a:pos x="csX131" y="csY131"/>
              </a:cxn>
              <a:cxn ang="0">
                <a:pos x="csX132" y="csY132"/>
              </a:cxn>
              <a:cxn ang="0">
                <a:pos x="csX133" y="csY133"/>
              </a:cxn>
              <a:cxn ang="0">
                <a:pos x="csX134" y="csY134"/>
              </a:cxn>
              <a:cxn ang="0">
                <a:pos x="csX135" y="csY135"/>
              </a:cxn>
              <a:cxn ang="0">
                <a:pos x="csX136" y="csY136"/>
              </a:cxn>
              <a:cxn ang="0">
                <a:pos x="csX137" y="csY137"/>
              </a:cxn>
              <a:cxn ang="0">
                <a:pos x="csX138" y="csY138"/>
              </a:cxn>
              <a:cxn ang="0">
                <a:pos x="csX139" y="csY139"/>
              </a:cxn>
              <a:cxn ang="0">
                <a:pos x="csX140" y="csY140"/>
              </a:cxn>
              <a:cxn ang="0">
                <a:pos x="csX141" y="csY141"/>
              </a:cxn>
              <a:cxn ang="0">
                <a:pos x="csX142" y="csY142"/>
              </a:cxn>
              <a:cxn ang="0">
                <a:pos x="csX143" y="csY143"/>
              </a:cxn>
              <a:cxn ang="0">
                <a:pos x="csX144" y="csY144"/>
              </a:cxn>
              <a:cxn ang="0">
                <a:pos x="csX145" y="csY145"/>
              </a:cxn>
              <a:cxn ang="0">
                <a:pos x="csX146" y="csY146"/>
              </a:cxn>
              <a:cxn ang="0">
                <a:pos x="csX147" y="csY147"/>
              </a:cxn>
              <a:cxn ang="0">
                <a:pos x="csX148" y="csY148"/>
              </a:cxn>
              <a:cxn ang="0">
                <a:pos x="csX149" y="csY149"/>
              </a:cxn>
              <a:cxn ang="0">
                <a:pos x="csX150" y="csY150"/>
              </a:cxn>
              <a:cxn ang="0">
                <a:pos x="csX151" y="csY151"/>
              </a:cxn>
              <a:cxn ang="0">
                <a:pos x="csX152" y="csY152"/>
              </a:cxn>
              <a:cxn ang="0">
                <a:pos x="csX153" y="csY153"/>
              </a:cxn>
              <a:cxn ang="0">
                <a:pos x="csX154" y="csY154"/>
              </a:cxn>
              <a:cxn ang="0">
                <a:pos x="csX155" y="csY155"/>
              </a:cxn>
              <a:cxn ang="0">
                <a:pos x="csX156" y="csY156"/>
              </a:cxn>
              <a:cxn ang="0">
                <a:pos x="csX157" y="csY157"/>
              </a:cxn>
              <a:cxn ang="0">
                <a:pos x="csX158" y="csY158"/>
              </a:cxn>
              <a:cxn ang="0">
                <a:pos x="csX159" y="csY159"/>
              </a:cxn>
              <a:cxn ang="0">
                <a:pos x="csX160" y="csY160"/>
              </a:cxn>
              <a:cxn ang="0">
                <a:pos x="csX161" y="csY161"/>
              </a:cxn>
              <a:cxn ang="0">
                <a:pos x="csX162" y="csY162"/>
              </a:cxn>
              <a:cxn ang="0">
                <a:pos x="csX163" y="csY163"/>
              </a:cxn>
              <a:cxn ang="0">
                <a:pos x="csX164" y="csY164"/>
              </a:cxn>
              <a:cxn ang="0">
                <a:pos x="csX165" y="csY165"/>
              </a:cxn>
              <a:cxn ang="0">
                <a:pos x="csX166" y="csY166"/>
              </a:cxn>
              <a:cxn ang="0">
                <a:pos x="csX167" y="csY167"/>
              </a:cxn>
              <a:cxn ang="0">
                <a:pos x="csX168" y="csY168"/>
              </a:cxn>
              <a:cxn ang="0">
                <a:pos x="csX169" y="csY169"/>
              </a:cxn>
              <a:cxn ang="0">
                <a:pos x="csX170" y="csY170"/>
              </a:cxn>
              <a:cxn ang="0">
                <a:pos x="csX171" y="csY171"/>
              </a:cxn>
              <a:cxn ang="0">
                <a:pos x="csX172" y="csY172"/>
              </a:cxn>
              <a:cxn ang="0">
                <a:pos x="csX173" y="csY173"/>
              </a:cxn>
              <a:cxn ang="0">
                <a:pos x="csX174" y="csY174"/>
              </a:cxn>
              <a:cxn ang="0">
                <a:pos x="csX175" y="csY175"/>
              </a:cxn>
              <a:cxn ang="0">
                <a:pos x="csX176" y="csY176"/>
              </a:cxn>
              <a:cxn ang="0">
                <a:pos x="csX177" y="csY177"/>
              </a:cxn>
              <a:cxn ang="0">
                <a:pos x="csX178" y="csY178"/>
              </a:cxn>
              <a:cxn ang="0">
                <a:pos x="csX179" y="csY179"/>
              </a:cxn>
              <a:cxn ang="0">
                <a:pos x="csX180" y="csY180"/>
              </a:cxn>
              <a:cxn ang="0">
                <a:pos x="csX181" y="csY181"/>
              </a:cxn>
              <a:cxn ang="0">
                <a:pos x="csX182" y="csY182"/>
              </a:cxn>
              <a:cxn ang="0">
                <a:pos x="csX183" y="csY183"/>
              </a:cxn>
              <a:cxn ang="0">
                <a:pos x="csX184" y="csY184"/>
              </a:cxn>
              <a:cxn ang="0">
                <a:pos x="csX185" y="csY185"/>
              </a:cxn>
              <a:cxn ang="0">
                <a:pos x="csX186" y="csY186"/>
              </a:cxn>
              <a:cxn ang="0">
                <a:pos x="csX187" y="csY187"/>
              </a:cxn>
              <a:cxn ang="0">
                <a:pos x="csX188" y="csY188"/>
              </a:cxn>
              <a:cxn ang="0">
                <a:pos x="csX189" y="csY189"/>
              </a:cxn>
              <a:cxn ang="0">
                <a:pos x="csX190" y="csY190"/>
              </a:cxn>
              <a:cxn ang="0">
                <a:pos x="csX191" y="csY191"/>
              </a:cxn>
              <a:cxn ang="0">
                <a:pos x="csX192" y="csY192"/>
              </a:cxn>
              <a:cxn ang="0">
                <a:pos x="csX193" y="csY193"/>
              </a:cxn>
              <a:cxn ang="0">
                <a:pos x="csX194" y="csY194"/>
              </a:cxn>
              <a:cxn ang="0">
                <a:pos x="csX195" y="csY195"/>
              </a:cxn>
              <a:cxn ang="0">
                <a:pos x="csX196" y="csY196"/>
              </a:cxn>
              <a:cxn ang="0">
                <a:pos x="csX197" y="csY197"/>
              </a:cxn>
              <a:cxn ang="0">
                <a:pos x="csX198" y="csY198"/>
              </a:cxn>
              <a:cxn ang="0">
                <a:pos x="csX199" y="csY199"/>
              </a:cxn>
              <a:cxn ang="0">
                <a:pos x="csX200" y="csY200"/>
              </a:cxn>
              <a:cxn ang="0">
                <a:pos x="csX201" y="csY201"/>
              </a:cxn>
              <a:cxn ang="0">
                <a:pos x="csX202" y="csY202"/>
              </a:cxn>
              <a:cxn ang="0">
                <a:pos x="csX203" y="csY203"/>
              </a:cxn>
              <a:cxn ang="0">
                <a:pos x="csX204" y="csY204"/>
              </a:cxn>
              <a:cxn ang="0">
                <a:pos x="csX205" y="csY205"/>
              </a:cxn>
              <a:cxn ang="0">
                <a:pos x="csX206" y="csY206"/>
              </a:cxn>
              <a:cxn ang="0">
                <a:pos x="csX207" y="csY207"/>
              </a:cxn>
              <a:cxn ang="0">
                <a:pos x="csX208" y="csY208"/>
              </a:cxn>
              <a:cxn ang="0">
                <a:pos x="csX209" y="csY209"/>
              </a:cxn>
              <a:cxn ang="0">
                <a:pos x="csX210" y="csY210"/>
              </a:cxn>
              <a:cxn ang="0">
                <a:pos x="csX211" y="csY211"/>
              </a:cxn>
              <a:cxn ang="0">
                <a:pos x="csX212" y="csY212"/>
              </a:cxn>
              <a:cxn ang="0">
                <a:pos x="csX213" y="csY213"/>
              </a:cxn>
              <a:cxn ang="0">
                <a:pos x="csX214" y="csY214"/>
              </a:cxn>
              <a:cxn ang="0">
                <a:pos x="csX215" y="csY215"/>
              </a:cxn>
              <a:cxn ang="0">
                <a:pos x="csX216" y="csY216"/>
              </a:cxn>
              <a:cxn ang="0">
                <a:pos x="csX217" y="csY217"/>
              </a:cxn>
              <a:cxn ang="0">
                <a:pos x="csX218" y="csY218"/>
              </a:cxn>
              <a:cxn ang="0">
                <a:pos x="csX219" y="csY219"/>
              </a:cxn>
              <a:cxn ang="0">
                <a:pos x="csX220" y="csY220"/>
              </a:cxn>
              <a:cxn ang="0">
                <a:pos x="csX221" y="csY221"/>
              </a:cxn>
              <a:cxn ang="0">
                <a:pos x="csX222" y="csY222"/>
              </a:cxn>
              <a:cxn ang="0">
                <a:pos x="csX223" y="csY223"/>
              </a:cxn>
              <a:cxn ang="0">
                <a:pos x="csX224" y="csY224"/>
              </a:cxn>
              <a:cxn ang="0">
                <a:pos x="csX225" y="csY225"/>
              </a:cxn>
              <a:cxn ang="0">
                <a:pos x="csX226" y="csY226"/>
              </a:cxn>
              <a:cxn ang="0">
                <a:pos x="csX227" y="csY227"/>
              </a:cxn>
              <a:cxn ang="0">
                <a:pos x="csX228" y="csY228"/>
              </a:cxn>
              <a:cxn ang="0">
                <a:pos x="csX229" y="csY229"/>
              </a:cxn>
              <a:cxn ang="0">
                <a:pos x="csX230" y="csY230"/>
              </a:cxn>
              <a:cxn ang="0">
                <a:pos x="csX231" y="csY231"/>
              </a:cxn>
              <a:cxn ang="0">
                <a:pos x="csX232" y="csY232"/>
              </a:cxn>
              <a:cxn ang="0">
                <a:pos x="csX233" y="csY233"/>
              </a:cxn>
              <a:cxn ang="0">
                <a:pos x="csX234" y="csY234"/>
              </a:cxn>
              <a:cxn ang="0">
                <a:pos x="csX235" y="csY235"/>
              </a:cxn>
              <a:cxn ang="0">
                <a:pos x="csX236" y="csY236"/>
              </a:cxn>
              <a:cxn ang="0">
                <a:pos x="csX237" y="csY237"/>
              </a:cxn>
              <a:cxn ang="0">
                <a:pos x="csX238" y="csY238"/>
              </a:cxn>
              <a:cxn ang="0">
                <a:pos x="csX239" y="csY239"/>
              </a:cxn>
              <a:cxn ang="0">
                <a:pos x="csX240" y="csY240"/>
              </a:cxn>
              <a:cxn ang="0">
                <a:pos x="csX241" y="csY241"/>
              </a:cxn>
              <a:cxn ang="0">
                <a:pos x="csX242" y="csY242"/>
              </a:cxn>
              <a:cxn ang="0">
                <a:pos x="csX243" y="csY243"/>
              </a:cxn>
              <a:cxn ang="0">
                <a:pos x="csX244" y="csY244"/>
              </a:cxn>
              <a:cxn ang="0">
                <a:pos x="csX245" y="csY245"/>
              </a:cxn>
              <a:cxn ang="0">
                <a:pos x="csX246" y="csY246"/>
              </a:cxn>
              <a:cxn ang="0">
                <a:pos x="csX247" y="csY247"/>
              </a:cxn>
              <a:cxn ang="0">
                <a:pos x="csX248" y="csY248"/>
              </a:cxn>
              <a:cxn ang="0">
                <a:pos x="csX249" y="csY249"/>
              </a:cxn>
              <a:cxn ang="0">
                <a:pos x="csX250" y="csY250"/>
              </a:cxn>
              <a:cxn ang="0">
                <a:pos x="csX251" y="csY251"/>
              </a:cxn>
              <a:cxn ang="0">
                <a:pos x="csX252" y="csY252"/>
              </a:cxn>
              <a:cxn ang="0">
                <a:pos x="csX253" y="csY253"/>
              </a:cxn>
              <a:cxn ang="0">
                <a:pos x="csX254" y="csY254"/>
              </a:cxn>
              <a:cxn ang="0">
                <a:pos x="csX255" y="csY255"/>
              </a:cxn>
              <a:cxn ang="0">
                <a:pos x="csX256" y="csY256"/>
              </a:cxn>
              <a:cxn ang="0">
                <a:pos x="csX257" y="csY257"/>
              </a:cxn>
              <a:cxn ang="0">
                <a:pos x="csX258" y="csY258"/>
              </a:cxn>
              <a:cxn ang="0">
                <a:pos x="csX259" y="csY259"/>
              </a:cxn>
              <a:cxn ang="0">
                <a:pos x="csX260" y="csY260"/>
              </a:cxn>
              <a:cxn ang="0">
                <a:pos x="csX261" y="csY261"/>
              </a:cxn>
              <a:cxn ang="0">
                <a:pos x="csX262" y="csY262"/>
              </a:cxn>
              <a:cxn ang="0">
                <a:pos x="csX263" y="csY263"/>
              </a:cxn>
              <a:cxn ang="0">
                <a:pos x="csX264" y="csY264"/>
              </a:cxn>
              <a:cxn ang="0">
                <a:pos x="csX265" y="csY265"/>
              </a:cxn>
              <a:cxn ang="0">
                <a:pos x="csX266" y="csY266"/>
              </a:cxn>
              <a:cxn ang="0">
                <a:pos x="csX267" y="csY267"/>
              </a:cxn>
              <a:cxn ang="0">
                <a:pos x="csX268" y="csY268"/>
              </a:cxn>
              <a:cxn ang="0">
                <a:pos x="csX269" y="csY269"/>
              </a:cxn>
              <a:cxn ang="0">
                <a:pos x="csX270" y="csY270"/>
              </a:cxn>
              <a:cxn ang="0">
                <a:pos x="csX271" y="csY271"/>
              </a:cxn>
              <a:cxn ang="0">
                <a:pos x="csX272" y="csY272"/>
              </a:cxn>
              <a:cxn ang="0">
                <a:pos x="csX273" y="csY273"/>
              </a:cxn>
              <a:cxn ang="0">
                <a:pos x="csX274" y="csY274"/>
              </a:cxn>
              <a:cxn ang="0">
                <a:pos x="csX275" y="csY275"/>
              </a:cxn>
              <a:cxn ang="0">
                <a:pos x="csX276" y="csY276"/>
              </a:cxn>
              <a:cxn ang="0">
                <a:pos x="csX277" y="csY277"/>
              </a:cxn>
              <a:cxn ang="0">
                <a:pos x="csX278" y="csY278"/>
              </a:cxn>
              <a:cxn ang="0">
                <a:pos x="csX279" y="csY279"/>
              </a:cxn>
              <a:cxn ang="0">
                <a:pos x="csX280" y="csY280"/>
              </a:cxn>
              <a:cxn ang="0">
                <a:pos x="csX281" y="csY281"/>
              </a:cxn>
              <a:cxn ang="0">
                <a:pos x="csX282" y="csY282"/>
              </a:cxn>
              <a:cxn ang="0">
                <a:pos x="csX283" y="csY283"/>
              </a:cxn>
              <a:cxn ang="0">
                <a:pos x="csX284" y="csY284"/>
              </a:cxn>
              <a:cxn ang="0">
                <a:pos x="csX285" y="csY285"/>
              </a:cxn>
              <a:cxn ang="0">
                <a:pos x="csX286" y="csY286"/>
              </a:cxn>
              <a:cxn ang="0">
                <a:pos x="csX287" y="csY287"/>
              </a:cxn>
              <a:cxn ang="0">
                <a:pos x="csX288" y="csY288"/>
              </a:cxn>
            </a:cxnLst>
            <a:rect l="l" t="t" r="r" b="b"/>
            <a:pathLst>
              <a:path w="2248204" h="1081430">
                <a:moveTo>
                  <a:pt x="1802587" y="960730"/>
                </a:moveTo>
                <a:lnTo>
                  <a:pt x="1789176" y="938784"/>
                </a:lnTo>
                <a:lnTo>
                  <a:pt x="1806855" y="886968"/>
                </a:lnTo>
                <a:lnTo>
                  <a:pt x="1797101" y="875995"/>
                </a:lnTo>
                <a:lnTo>
                  <a:pt x="1774546" y="882091"/>
                </a:lnTo>
                <a:lnTo>
                  <a:pt x="1767840" y="872338"/>
                </a:lnTo>
                <a:lnTo>
                  <a:pt x="1734312" y="900989"/>
                </a:lnTo>
                <a:lnTo>
                  <a:pt x="1714805" y="930859"/>
                </a:lnTo>
                <a:lnTo>
                  <a:pt x="1697736" y="948538"/>
                </a:lnTo>
                <a:lnTo>
                  <a:pt x="1682496" y="954634"/>
                </a:lnTo>
                <a:lnTo>
                  <a:pt x="1672133" y="956462"/>
                </a:lnTo>
                <a:lnTo>
                  <a:pt x="1665427" y="965606"/>
                </a:lnTo>
                <a:lnTo>
                  <a:pt x="1608735" y="965606"/>
                </a:lnTo>
                <a:lnTo>
                  <a:pt x="1561186" y="966216"/>
                </a:lnTo>
                <a:lnTo>
                  <a:pt x="1544727" y="972922"/>
                </a:lnTo>
                <a:lnTo>
                  <a:pt x="1503274" y="999744"/>
                </a:lnTo>
                <a:lnTo>
                  <a:pt x="1503274" y="999134"/>
                </a:lnTo>
                <a:lnTo>
                  <a:pt x="1497787" y="996696"/>
                </a:lnTo>
                <a:lnTo>
                  <a:pt x="1485595" y="1002182"/>
                </a:lnTo>
                <a:lnTo>
                  <a:pt x="1474013" y="1010107"/>
                </a:lnTo>
                <a:lnTo>
                  <a:pt x="1463040" y="1003402"/>
                </a:lnTo>
                <a:lnTo>
                  <a:pt x="1434389" y="1008278"/>
                </a:lnTo>
                <a:lnTo>
                  <a:pt x="1410615" y="1013765"/>
                </a:lnTo>
                <a:lnTo>
                  <a:pt x="1399032" y="1018642"/>
                </a:lnTo>
                <a:lnTo>
                  <a:pt x="1385011" y="1031443"/>
                </a:lnTo>
                <a:lnTo>
                  <a:pt x="1395984" y="1035710"/>
                </a:lnTo>
                <a:lnTo>
                  <a:pt x="1406347" y="1033272"/>
                </a:lnTo>
                <a:lnTo>
                  <a:pt x="1408176" y="1033272"/>
                </a:lnTo>
                <a:lnTo>
                  <a:pt x="1406347" y="1044854"/>
                </a:lnTo>
                <a:lnTo>
                  <a:pt x="1377087" y="1049122"/>
                </a:lnTo>
                <a:lnTo>
                  <a:pt x="1360018" y="1053998"/>
                </a:lnTo>
                <a:lnTo>
                  <a:pt x="1349655" y="1060094"/>
                </a:lnTo>
                <a:lnTo>
                  <a:pt x="1333805" y="1056437"/>
                </a:lnTo>
                <a:lnTo>
                  <a:pt x="1324051" y="1058266"/>
                </a:lnTo>
                <a:lnTo>
                  <a:pt x="1306373" y="1069238"/>
                </a:lnTo>
                <a:lnTo>
                  <a:pt x="1278331" y="1081430"/>
                </a:lnTo>
                <a:lnTo>
                  <a:pt x="1261872" y="1078992"/>
                </a:lnTo>
                <a:lnTo>
                  <a:pt x="1274064" y="1065581"/>
                </a:lnTo>
                <a:lnTo>
                  <a:pt x="1296619" y="1044245"/>
                </a:lnTo>
                <a:lnTo>
                  <a:pt x="1321613" y="1031443"/>
                </a:lnTo>
                <a:lnTo>
                  <a:pt x="1328319" y="1020470"/>
                </a:lnTo>
                <a:lnTo>
                  <a:pt x="1333805" y="1002182"/>
                </a:lnTo>
                <a:lnTo>
                  <a:pt x="1356970" y="980846"/>
                </a:lnTo>
                <a:lnTo>
                  <a:pt x="1362456" y="956462"/>
                </a:lnTo>
                <a:lnTo>
                  <a:pt x="1369162" y="980237"/>
                </a:lnTo>
                <a:lnTo>
                  <a:pt x="1392327" y="985723"/>
                </a:lnTo>
                <a:lnTo>
                  <a:pt x="1406957" y="972922"/>
                </a:lnTo>
                <a:lnTo>
                  <a:pt x="1398423" y="943661"/>
                </a:lnTo>
                <a:lnTo>
                  <a:pt x="1392936" y="931469"/>
                </a:lnTo>
                <a:lnTo>
                  <a:pt x="1368552" y="924154"/>
                </a:lnTo>
                <a:lnTo>
                  <a:pt x="1345387" y="919886"/>
                </a:lnTo>
                <a:lnTo>
                  <a:pt x="1321613" y="919886"/>
                </a:lnTo>
                <a:lnTo>
                  <a:pt x="1300887" y="915010"/>
                </a:lnTo>
                <a:lnTo>
                  <a:pt x="1298448" y="906475"/>
                </a:lnTo>
                <a:lnTo>
                  <a:pt x="1289914" y="911962"/>
                </a:lnTo>
                <a:lnTo>
                  <a:pt x="1282599" y="910742"/>
                </a:lnTo>
                <a:lnTo>
                  <a:pt x="1294181" y="897941"/>
                </a:lnTo>
                <a:lnTo>
                  <a:pt x="1283208" y="893064"/>
                </a:lnTo>
                <a:lnTo>
                  <a:pt x="1294791" y="878434"/>
                </a:lnTo>
                <a:lnTo>
                  <a:pt x="1287475" y="867461"/>
                </a:lnTo>
                <a:lnTo>
                  <a:pt x="1297839" y="856488"/>
                </a:lnTo>
                <a:lnTo>
                  <a:pt x="1266139" y="851002"/>
                </a:lnTo>
                <a:lnTo>
                  <a:pt x="1265530" y="829056"/>
                </a:lnTo>
                <a:lnTo>
                  <a:pt x="1260653" y="824179"/>
                </a:lnTo>
                <a:lnTo>
                  <a:pt x="1240536" y="822960"/>
                </a:lnTo>
                <a:lnTo>
                  <a:pt x="1215543" y="815645"/>
                </a:lnTo>
                <a:lnTo>
                  <a:pt x="1206399" y="820522"/>
                </a:lnTo>
                <a:lnTo>
                  <a:pt x="1195426" y="829666"/>
                </a:lnTo>
                <a:lnTo>
                  <a:pt x="1175309" y="835762"/>
                </a:lnTo>
                <a:lnTo>
                  <a:pt x="1156411" y="851002"/>
                </a:lnTo>
                <a:lnTo>
                  <a:pt x="1123493" y="840638"/>
                </a:lnTo>
                <a:lnTo>
                  <a:pt x="1096671" y="845515"/>
                </a:lnTo>
                <a:lnTo>
                  <a:pt x="1072896" y="833933"/>
                </a:lnTo>
                <a:lnTo>
                  <a:pt x="1044855" y="827837"/>
                </a:lnTo>
                <a:lnTo>
                  <a:pt x="1024738" y="825398"/>
                </a:lnTo>
                <a:lnTo>
                  <a:pt x="1018642" y="819302"/>
                </a:lnTo>
                <a:lnTo>
                  <a:pt x="1024128" y="798576"/>
                </a:lnTo>
                <a:lnTo>
                  <a:pt x="1013765" y="798576"/>
                </a:lnTo>
                <a:lnTo>
                  <a:pt x="1005840" y="813206"/>
                </a:lnTo>
                <a:lnTo>
                  <a:pt x="943661" y="813206"/>
                </a:lnTo>
                <a:lnTo>
                  <a:pt x="840029" y="813206"/>
                </a:lnTo>
                <a:lnTo>
                  <a:pt x="737616" y="813206"/>
                </a:lnTo>
                <a:lnTo>
                  <a:pt x="646786" y="813206"/>
                </a:lnTo>
                <a:lnTo>
                  <a:pt x="556565" y="813206"/>
                </a:lnTo>
                <a:lnTo>
                  <a:pt x="466954" y="813206"/>
                </a:lnTo>
                <a:lnTo>
                  <a:pt x="374904" y="813206"/>
                </a:lnTo>
                <a:lnTo>
                  <a:pt x="345643" y="813206"/>
                </a:lnTo>
                <a:lnTo>
                  <a:pt x="256032" y="813206"/>
                </a:lnTo>
                <a:lnTo>
                  <a:pt x="170079" y="813206"/>
                </a:lnTo>
                <a:lnTo>
                  <a:pt x="165811" y="813206"/>
                </a:lnTo>
                <a:lnTo>
                  <a:pt x="132893" y="776021"/>
                </a:lnTo>
                <a:lnTo>
                  <a:pt x="123139" y="759562"/>
                </a:lnTo>
                <a:lnTo>
                  <a:pt x="80467" y="743712"/>
                </a:lnTo>
                <a:lnTo>
                  <a:pt x="88392" y="710184"/>
                </a:lnTo>
                <a:lnTo>
                  <a:pt x="110338" y="687629"/>
                </a:lnTo>
                <a:lnTo>
                  <a:pt x="85344" y="671170"/>
                </a:lnTo>
                <a:lnTo>
                  <a:pt x="104242" y="641299"/>
                </a:lnTo>
                <a:lnTo>
                  <a:pt x="91440" y="614477"/>
                </a:lnTo>
                <a:lnTo>
                  <a:pt x="106680" y="594970"/>
                </a:lnTo>
                <a:lnTo>
                  <a:pt x="137770" y="577291"/>
                </a:lnTo>
                <a:lnTo>
                  <a:pt x="157277" y="554126"/>
                </a:lnTo>
                <a:lnTo>
                  <a:pt x="129235" y="530962"/>
                </a:lnTo>
                <a:lnTo>
                  <a:pt x="137770" y="488899"/>
                </a:lnTo>
                <a:lnTo>
                  <a:pt x="144475" y="463296"/>
                </a:lnTo>
                <a:lnTo>
                  <a:pt x="134722" y="446837"/>
                </a:lnTo>
                <a:lnTo>
                  <a:pt x="129845" y="432206"/>
                </a:lnTo>
                <a:lnTo>
                  <a:pt x="133503" y="413309"/>
                </a:lnTo>
                <a:lnTo>
                  <a:pt x="93879" y="424891"/>
                </a:lnTo>
                <a:lnTo>
                  <a:pt x="47549" y="445008"/>
                </a:lnTo>
                <a:lnTo>
                  <a:pt x="45720" y="421843"/>
                </a:lnTo>
                <a:lnTo>
                  <a:pt x="42672" y="405994"/>
                </a:lnTo>
                <a:lnTo>
                  <a:pt x="25603" y="396240"/>
                </a:lnTo>
                <a:lnTo>
                  <a:pt x="0" y="395021"/>
                </a:lnTo>
                <a:lnTo>
                  <a:pt x="217018" y="195682"/>
                </a:lnTo>
                <a:lnTo>
                  <a:pt x="366979" y="71323"/>
                </a:lnTo>
                <a:lnTo>
                  <a:pt x="403555" y="79248"/>
                </a:lnTo>
                <a:lnTo>
                  <a:pt x="423672" y="95098"/>
                </a:lnTo>
                <a:lnTo>
                  <a:pt x="446227" y="98146"/>
                </a:lnTo>
                <a:lnTo>
                  <a:pt x="484632" y="84734"/>
                </a:lnTo>
                <a:lnTo>
                  <a:pt x="527304" y="74371"/>
                </a:lnTo>
                <a:lnTo>
                  <a:pt x="559613" y="78029"/>
                </a:lnTo>
                <a:lnTo>
                  <a:pt x="613867" y="64008"/>
                </a:lnTo>
                <a:lnTo>
                  <a:pt x="663855" y="56083"/>
                </a:lnTo>
                <a:lnTo>
                  <a:pt x="665074" y="69494"/>
                </a:lnTo>
                <a:lnTo>
                  <a:pt x="692506" y="61570"/>
                </a:lnTo>
                <a:lnTo>
                  <a:pt x="716280" y="46330"/>
                </a:lnTo>
                <a:lnTo>
                  <a:pt x="729082" y="49987"/>
                </a:lnTo>
                <a:lnTo>
                  <a:pt x="737616" y="79248"/>
                </a:lnTo>
                <a:lnTo>
                  <a:pt x="795528" y="56693"/>
                </a:lnTo>
                <a:lnTo>
                  <a:pt x="771754" y="81686"/>
                </a:lnTo>
                <a:lnTo>
                  <a:pt x="808330" y="76200"/>
                </a:lnTo>
                <a:lnTo>
                  <a:pt x="827837" y="67056"/>
                </a:lnTo>
                <a:lnTo>
                  <a:pt x="855879" y="68885"/>
                </a:lnTo>
                <a:lnTo>
                  <a:pt x="879653" y="82296"/>
                </a:lnTo>
                <a:lnTo>
                  <a:pt x="925373" y="94488"/>
                </a:lnTo>
                <a:lnTo>
                  <a:pt x="954024" y="99974"/>
                </a:lnTo>
                <a:lnTo>
                  <a:pt x="980847" y="98146"/>
                </a:lnTo>
                <a:lnTo>
                  <a:pt x="998525" y="115214"/>
                </a:lnTo>
                <a:lnTo>
                  <a:pt x="946709" y="131674"/>
                </a:lnTo>
                <a:lnTo>
                  <a:pt x="985723" y="138379"/>
                </a:lnTo>
                <a:lnTo>
                  <a:pt x="1058266" y="134722"/>
                </a:lnTo>
                <a:lnTo>
                  <a:pt x="1085088" y="128626"/>
                </a:lnTo>
                <a:lnTo>
                  <a:pt x="1093623" y="148742"/>
                </a:lnTo>
                <a:lnTo>
                  <a:pt x="1136904" y="132283"/>
                </a:lnTo>
                <a:lnTo>
                  <a:pt x="1124103" y="117653"/>
                </a:lnTo>
                <a:lnTo>
                  <a:pt x="1151535" y="106680"/>
                </a:lnTo>
                <a:lnTo>
                  <a:pt x="1183234" y="104851"/>
                </a:lnTo>
                <a:lnTo>
                  <a:pt x="1207008" y="101803"/>
                </a:lnTo>
                <a:lnTo>
                  <a:pt x="1219810" y="109728"/>
                </a:lnTo>
                <a:lnTo>
                  <a:pt x="1228954" y="127406"/>
                </a:lnTo>
                <a:lnTo>
                  <a:pt x="1259434" y="124968"/>
                </a:lnTo>
                <a:lnTo>
                  <a:pt x="1291743" y="140208"/>
                </a:lnTo>
                <a:lnTo>
                  <a:pt x="1335634" y="134722"/>
                </a:lnTo>
                <a:lnTo>
                  <a:pt x="1372210" y="135331"/>
                </a:lnTo>
                <a:lnTo>
                  <a:pt x="1386840" y="114605"/>
                </a:lnTo>
                <a:lnTo>
                  <a:pt x="1414272" y="109118"/>
                </a:lnTo>
                <a:lnTo>
                  <a:pt x="1444143" y="120091"/>
                </a:lnTo>
                <a:lnTo>
                  <a:pt x="1417930" y="151790"/>
                </a:lnTo>
                <a:lnTo>
                  <a:pt x="1455725" y="124968"/>
                </a:lnTo>
                <a:lnTo>
                  <a:pt x="1475232" y="126187"/>
                </a:lnTo>
                <a:lnTo>
                  <a:pt x="1514247" y="92659"/>
                </a:lnTo>
                <a:lnTo>
                  <a:pt x="1504493" y="72542"/>
                </a:lnTo>
                <a:lnTo>
                  <a:pt x="1486815" y="59131"/>
                </a:lnTo>
                <a:lnTo>
                  <a:pt x="1520343" y="23165"/>
                </a:lnTo>
                <a:lnTo>
                  <a:pt x="1570330" y="0"/>
                </a:lnTo>
                <a:lnTo>
                  <a:pt x="1597762" y="5486"/>
                </a:lnTo>
                <a:lnTo>
                  <a:pt x="1609954" y="19507"/>
                </a:lnTo>
                <a:lnTo>
                  <a:pt x="1612392" y="56083"/>
                </a:lnTo>
                <a:lnTo>
                  <a:pt x="1577035" y="71933"/>
                </a:lnTo>
                <a:lnTo>
                  <a:pt x="1617879" y="78638"/>
                </a:lnTo>
                <a:lnTo>
                  <a:pt x="1591056" y="112166"/>
                </a:lnTo>
                <a:lnTo>
                  <a:pt x="1645311" y="86563"/>
                </a:lnTo>
                <a:lnTo>
                  <a:pt x="1658722" y="107899"/>
                </a:lnTo>
                <a:lnTo>
                  <a:pt x="1632509" y="132283"/>
                </a:lnTo>
                <a:lnTo>
                  <a:pt x="1640434" y="154838"/>
                </a:lnTo>
                <a:lnTo>
                  <a:pt x="1684935" y="131064"/>
                </a:lnTo>
                <a:lnTo>
                  <a:pt x="1724559" y="101803"/>
                </a:lnTo>
                <a:lnTo>
                  <a:pt x="1753210" y="65837"/>
                </a:lnTo>
                <a:lnTo>
                  <a:pt x="1786738" y="68275"/>
                </a:lnTo>
                <a:lnTo>
                  <a:pt x="1819656" y="73152"/>
                </a:lnTo>
                <a:lnTo>
                  <a:pt x="1841602" y="89611"/>
                </a:lnTo>
                <a:lnTo>
                  <a:pt x="1831239" y="106070"/>
                </a:lnTo>
                <a:lnTo>
                  <a:pt x="1800149" y="123749"/>
                </a:lnTo>
                <a:lnTo>
                  <a:pt x="1805635" y="141427"/>
                </a:lnTo>
                <a:lnTo>
                  <a:pt x="1791005" y="157886"/>
                </a:lnTo>
                <a:lnTo>
                  <a:pt x="1724559" y="181661"/>
                </a:lnTo>
                <a:lnTo>
                  <a:pt x="1684935" y="187147"/>
                </a:lnTo>
                <a:lnTo>
                  <a:pt x="1665427" y="176784"/>
                </a:lnTo>
                <a:lnTo>
                  <a:pt x="1645311" y="193853"/>
                </a:lnTo>
                <a:lnTo>
                  <a:pt x="1600200" y="222504"/>
                </a:lnTo>
                <a:lnTo>
                  <a:pt x="1581912" y="237744"/>
                </a:lnTo>
                <a:lnTo>
                  <a:pt x="1534973" y="260909"/>
                </a:lnTo>
                <a:lnTo>
                  <a:pt x="1495349" y="263347"/>
                </a:lnTo>
                <a:lnTo>
                  <a:pt x="1464259" y="277978"/>
                </a:lnTo>
                <a:lnTo>
                  <a:pt x="1446581" y="301142"/>
                </a:lnTo>
                <a:lnTo>
                  <a:pt x="1411834" y="305410"/>
                </a:lnTo>
                <a:lnTo>
                  <a:pt x="1358799" y="334061"/>
                </a:lnTo>
                <a:lnTo>
                  <a:pt x="1301496" y="373685"/>
                </a:lnTo>
                <a:lnTo>
                  <a:pt x="1271016" y="401726"/>
                </a:lnTo>
                <a:lnTo>
                  <a:pt x="1241146" y="443789"/>
                </a:lnTo>
                <a:lnTo>
                  <a:pt x="1277722" y="449885"/>
                </a:lnTo>
                <a:lnTo>
                  <a:pt x="1268578" y="483413"/>
                </a:lnTo>
                <a:lnTo>
                  <a:pt x="1263701" y="511454"/>
                </a:lnTo>
                <a:lnTo>
                  <a:pt x="1308202" y="504139"/>
                </a:lnTo>
                <a:lnTo>
                  <a:pt x="1350874" y="519989"/>
                </a:lnTo>
                <a:lnTo>
                  <a:pt x="1370991" y="534010"/>
                </a:lnTo>
                <a:lnTo>
                  <a:pt x="1381354" y="551078"/>
                </a:lnTo>
                <a:lnTo>
                  <a:pt x="1411224" y="561442"/>
                </a:lnTo>
                <a:lnTo>
                  <a:pt x="1433170" y="576682"/>
                </a:lnTo>
                <a:lnTo>
                  <a:pt x="1479499" y="579120"/>
                </a:lnTo>
                <a:lnTo>
                  <a:pt x="1508760" y="582778"/>
                </a:lnTo>
                <a:lnTo>
                  <a:pt x="1486815" y="614477"/>
                </a:lnTo>
                <a:lnTo>
                  <a:pt x="1476451" y="651662"/>
                </a:lnTo>
                <a:lnTo>
                  <a:pt x="1477061" y="693725"/>
                </a:lnTo>
                <a:lnTo>
                  <a:pt x="1503883" y="729691"/>
                </a:lnTo>
                <a:lnTo>
                  <a:pt x="1532535" y="717499"/>
                </a:lnTo>
                <a:lnTo>
                  <a:pt x="1566672" y="678485"/>
                </a:lnTo>
                <a:lnTo>
                  <a:pt x="1580693" y="619963"/>
                </a:lnTo>
                <a:lnTo>
                  <a:pt x="1570330" y="600456"/>
                </a:lnTo>
                <a:lnTo>
                  <a:pt x="1625194" y="582778"/>
                </a:lnTo>
                <a:lnTo>
                  <a:pt x="1670914" y="557174"/>
                </a:lnTo>
                <a:lnTo>
                  <a:pt x="1700175" y="531571"/>
                </a:lnTo>
                <a:lnTo>
                  <a:pt x="1710538" y="507187"/>
                </a:lnTo>
                <a:lnTo>
                  <a:pt x="1708099" y="476098"/>
                </a:lnTo>
                <a:lnTo>
                  <a:pt x="1688592" y="448666"/>
                </a:lnTo>
                <a:lnTo>
                  <a:pt x="1742847" y="410870"/>
                </a:lnTo>
                <a:lnTo>
                  <a:pt x="1748943" y="378562"/>
                </a:lnTo>
                <a:lnTo>
                  <a:pt x="1772717" y="323698"/>
                </a:lnTo>
                <a:lnTo>
                  <a:pt x="1795882" y="315163"/>
                </a:lnTo>
                <a:lnTo>
                  <a:pt x="1836725" y="324917"/>
                </a:lnTo>
                <a:lnTo>
                  <a:pt x="1862328" y="328574"/>
                </a:lnTo>
                <a:lnTo>
                  <a:pt x="1889760" y="318821"/>
                </a:lnTo>
                <a:lnTo>
                  <a:pt x="1908658" y="331013"/>
                </a:lnTo>
                <a:lnTo>
                  <a:pt x="1930603" y="351739"/>
                </a:lnTo>
                <a:lnTo>
                  <a:pt x="1931823" y="365150"/>
                </a:lnTo>
                <a:lnTo>
                  <a:pt x="1978762" y="368198"/>
                </a:lnTo>
                <a:lnTo>
                  <a:pt x="1962912" y="398069"/>
                </a:lnTo>
                <a:lnTo>
                  <a:pt x="1948891" y="443179"/>
                </a:lnTo>
                <a:lnTo>
                  <a:pt x="1972056" y="449275"/>
                </a:lnTo>
                <a:lnTo>
                  <a:pt x="1981810" y="470611"/>
                </a:lnTo>
                <a:lnTo>
                  <a:pt x="2031797" y="450494"/>
                </a:lnTo>
                <a:lnTo>
                  <a:pt x="2077517" y="410261"/>
                </a:lnTo>
                <a:lnTo>
                  <a:pt x="2103120" y="393802"/>
                </a:lnTo>
                <a:lnTo>
                  <a:pt x="2109826" y="426110"/>
                </a:lnTo>
                <a:lnTo>
                  <a:pt x="2125675" y="471830"/>
                </a:lnTo>
                <a:lnTo>
                  <a:pt x="2137867" y="515722"/>
                </a:lnTo>
                <a:lnTo>
                  <a:pt x="2117141" y="538886"/>
                </a:lnTo>
                <a:lnTo>
                  <a:pt x="2146402" y="559613"/>
                </a:lnTo>
                <a:lnTo>
                  <a:pt x="2164080" y="580339"/>
                </a:lnTo>
                <a:lnTo>
                  <a:pt x="2206143" y="590093"/>
                </a:lnTo>
                <a:lnTo>
                  <a:pt x="2220773" y="601675"/>
                </a:lnTo>
                <a:lnTo>
                  <a:pt x="2220773" y="633374"/>
                </a:lnTo>
                <a:lnTo>
                  <a:pt x="2241499" y="638251"/>
                </a:lnTo>
                <a:lnTo>
                  <a:pt x="2248205" y="652272"/>
                </a:lnTo>
                <a:lnTo>
                  <a:pt x="2236013" y="694334"/>
                </a:lnTo>
                <a:lnTo>
                  <a:pt x="2209800" y="708355"/>
                </a:lnTo>
                <a:lnTo>
                  <a:pt x="2184197" y="721766"/>
                </a:lnTo>
                <a:lnTo>
                  <a:pt x="2130552" y="735178"/>
                </a:lnTo>
                <a:lnTo>
                  <a:pt x="2082394" y="765658"/>
                </a:lnTo>
                <a:lnTo>
                  <a:pt x="2029968" y="772363"/>
                </a:lnTo>
                <a:lnTo>
                  <a:pt x="1968399" y="763829"/>
                </a:lnTo>
                <a:lnTo>
                  <a:pt x="1923898" y="763829"/>
                </a:lnTo>
                <a:lnTo>
                  <a:pt x="1891589" y="766267"/>
                </a:lnTo>
                <a:lnTo>
                  <a:pt x="1856842" y="793699"/>
                </a:lnTo>
                <a:lnTo>
                  <a:pt x="1811731" y="810768"/>
                </a:lnTo>
                <a:lnTo>
                  <a:pt x="1750162" y="860755"/>
                </a:lnTo>
                <a:lnTo>
                  <a:pt x="1702003" y="896112"/>
                </a:lnTo>
                <a:lnTo>
                  <a:pt x="1730655" y="890016"/>
                </a:lnTo>
                <a:lnTo>
                  <a:pt x="1797101" y="839419"/>
                </a:lnTo>
                <a:lnTo>
                  <a:pt x="1872082" y="807720"/>
                </a:lnTo>
                <a:lnTo>
                  <a:pt x="1918411" y="804062"/>
                </a:lnTo>
                <a:lnTo>
                  <a:pt x="1938528" y="822960"/>
                </a:lnTo>
                <a:lnTo>
                  <a:pt x="1901343" y="848563"/>
                </a:lnTo>
                <a:lnTo>
                  <a:pt x="1897685" y="889406"/>
                </a:lnTo>
                <a:lnTo>
                  <a:pt x="1898295" y="918667"/>
                </a:lnTo>
                <a:lnTo>
                  <a:pt x="1932432" y="937565"/>
                </a:lnTo>
                <a:lnTo>
                  <a:pt x="1984858" y="932078"/>
                </a:lnTo>
                <a:lnTo>
                  <a:pt x="2028749" y="888797"/>
                </a:lnTo>
                <a:lnTo>
                  <a:pt x="2022653" y="916838"/>
                </a:lnTo>
                <a:lnTo>
                  <a:pt x="2037893" y="930859"/>
                </a:lnTo>
                <a:lnTo>
                  <a:pt x="1992783" y="955853"/>
                </a:lnTo>
                <a:lnTo>
                  <a:pt x="1917192" y="979018"/>
                </a:lnTo>
                <a:lnTo>
                  <a:pt x="1881835" y="994258"/>
                </a:lnTo>
                <a:lnTo>
                  <a:pt x="1837944" y="1022299"/>
                </a:lnTo>
                <a:lnTo>
                  <a:pt x="1815389" y="1019251"/>
                </a:lnTo>
                <a:lnTo>
                  <a:pt x="1824533" y="986942"/>
                </a:lnTo>
                <a:lnTo>
                  <a:pt x="1887931" y="954634"/>
                </a:lnTo>
                <a:lnTo>
                  <a:pt x="1838554" y="955853"/>
                </a:lnTo>
                <a:lnTo>
                  <a:pt x="1802587" y="96073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3" name="Freihandform: Form 42">
            <a:extLst>
              <a:ext uri="{FF2B5EF4-FFF2-40B4-BE49-F238E27FC236}">
                <a16:creationId xmlns:a16="http://schemas.microsoft.com/office/drawing/2014/main" id="{D04D6628-BB5A-DABC-EFC4-EF88491A66C9}"/>
              </a:ext>
            </a:extLst>
          </p:cNvPr>
          <p:cNvSpPr/>
          <p:nvPr/>
        </p:nvSpPr>
        <p:spPr>
          <a:xfrm>
            <a:off x="3096768" y="1107643"/>
            <a:ext cx="408432" cy="154228"/>
          </a:xfrm>
          <a:custGeom>
            <a:avLst/>
            <a:gdLst>
              <a:gd name="csX0" fmla="*/ 188976 w 408432"/>
              <a:gd name="csY0" fmla="*/ 6096 h 154228"/>
              <a:gd name="csX1" fmla="*/ 160325 w 408432"/>
              <a:gd name="csY1" fmla="*/ 20726 h 154228"/>
              <a:gd name="csX2" fmla="*/ 224333 w 408432"/>
              <a:gd name="csY2" fmla="*/ 11582 h 154228"/>
              <a:gd name="csX3" fmla="*/ 240183 w 408432"/>
              <a:gd name="csY3" fmla="*/ 27432 h 154228"/>
              <a:gd name="csX4" fmla="*/ 284683 w 408432"/>
              <a:gd name="csY4" fmla="*/ 10973 h 154228"/>
              <a:gd name="csX5" fmla="*/ 295656 w 408432"/>
              <a:gd name="csY5" fmla="*/ 21336 h 154228"/>
              <a:gd name="csX6" fmla="*/ 282245 w 408432"/>
              <a:gd name="csY6" fmla="*/ 52426 h 154228"/>
              <a:gd name="csX7" fmla="*/ 308457 w 408432"/>
              <a:gd name="csY7" fmla="*/ 39624 h 154228"/>
              <a:gd name="csX8" fmla="*/ 325527 w 408432"/>
              <a:gd name="csY8" fmla="*/ 7315 h 154228"/>
              <a:gd name="csX9" fmla="*/ 351739 w 408432"/>
              <a:gd name="csY9" fmla="*/ 2438 h 154228"/>
              <a:gd name="csX10" fmla="*/ 370027 w 408432"/>
              <a:gd name="csY10" fmla="*/ 7315 h 154228"/>
              <a:gd name="csX11" fmla="*/ 383439 w 408432"/>
              <a:gd name="csY11" fmla="*/ 20117 h 154228"/>
              <a:gd name="csX12" fmla="*/ 366979 w 408432"/>
              <a:gd name="csY12" fmla="*/ 51206 h 154228"/>
              <a:gd name="csX13" fmla="*/ 352349 w 408432"/>
              <a:gd name="csY13" fmla="*/ 73762 h 154228"/>
              <a:gd name="csX14" fmla="*/ 377952 w 408432"/>
              <a:gd name="csY14" fmla="*/ 89611 h 154228"/>
              <a:gd name="csX15" fmla="*/ 408432 w 408432"/>
              <a:gd name="csY15" fmla="*/ 105461 h 154228"/>
              <a:gd name="csX16" fmla="*/ 392583 w 408432"/>
              <a:gd name="csY16" fmla="*/ 119482 h 154228"/>
              <a:gd name="csX17" fmla="*/ 349301 w 408432"/>
              <a:gd name="csY17" fmla="*/ 122530 h 154228"/>
              <a:gd name="csX18" fmla="*/ 354177 w 408432"/>
              <a:gd name="csY18" fmla="*/ 134722 h 154228"/>
              <a:gd name="csX19" fmla="*/ 334671 w 408432"/>
              <a:gd name="csY19" fmla="*/ 146914 h 154228"/>
              <a:gd name="csX20" fmla="*/ 293827 w 408432"/>
              <a:gd name="csY20" fmla="*/ 142037 h 154228"/>
              <a:gd name="csX21" fmla="*/ 259080 w 408432"/>
              <a:gd name="csY21" fmla="*/ 132893 h 154228"/>
              <a:gd name="csX22" fmla="*/ 227991 w 408432"/>
              <a:gd name="csY22" fmla="*/ 134722 h 154228"/>
              <a:gd name="csX23" fmla="*/ 170079 w 408432"/>
              <a:gd name="csY23" fmla="*/ 146304 h 154228"/>
              <a:gd name="csX24" fmla="*/ 101193 w 408432"/>
              <a:gd name="csY24" fmla="*/ 151181 h 154228"/>
              <a:gd name="csX25" fmla="*/ 53035 w 408432"/>
              <a:gd name="csY25" fmla="*/ 154229 h 154228"/>
              <a:gd name="csX26" fmla="*/ 54864 w 408432"/>
              <a:gd name="csY26" fmla="*/ 138379 h 154228"/>
              <a:gd name="csX27" fmla="*/ 29871 w 408432"/>
              <a:gd name="csY27" fmla="*/ 129845 h 154228"/>
              <a:gd name="csX28" fmla="*/ 3658 w 408432"/>
              <a:gd name="csY28" fmla="*/ 133502 h 154228"/>
              <a:gd name="csX29" fmla="*/ 0 w 408432"/>
              <a:gd name="csY29" fmla="*/ 107290 h 154228"/>
              <a:gd name="csX30" fmla="*/ 20117 w 408432"/>
              <a:gd name="csY30" fmla="*/ 103632 h 154228"/>
              <a:gd name="csX31" fmla="*/ 64617 w 408432"/>
              <a:gd name="csY31" fmla="*/ 98146 h 154228"/>
              <a:gd name="csX32" fmla="*/ 98145 w 408432"/>
              <a:gd name="csY32" fmla="*/ 99974 h 154228"/>
              <a:gd name="csX33" fmla="*/ 135941 w 408432"/>
              <a:gd name="csY33" fmla="*/ 93878 h 154228"/>
              <a:gd name="csX34" fmla="*/ 96317 w 408432"/>
              <a:gd name="csY34" fmla="*/ 86563 h 154228"/>
              <a:gd name="csX35" fmla="*/ 40843 w 408432"/>
              <a:gd name="csY35" fmla="*/ 89002 h 154228"/>
              <a:gd name="csX36" fmla="*/ 6096 w 408432"/>
              <a:gd name="csY36" fmla="*/ 88392 h 154228"/>
              <a:gd name="csX37" fmla="*/ 6096 w 408432"/>
              <a:gd name="csY37" fmla="*/ 76810 h 154228"/>
              <a:gd name="csX38" fmla="*/ 77419 w 408432"/>
              <a:gd name="csY38" fmla="*/ 63398 h 154228"/>
              <a:gd name="csX39" fmla="*/ 39015 w 408432"/>
              <a:gd name="csY39" fmla="*/ 64008 h 154228"/>
              <a:gd name="csX40" fmla="*/ 6096 w 408432"/>
              <a:gd name="csY40" fmla="*/ 55474 h 154228"/>
              <a:gd name="csX41" fmla="*/ 53645 w 408432"/>
              <a:gd name="csY41" fmla="*/ 31699 h 154228"/>
              <a:gd name="csX42" fmla="*/ 85344 w 408432"/>
              <a:gd name="csY42" fmla="*/ 18898 h 154228"/>
              <a:gd name="csX43" fmla="*/ 171907 w 408432"/>
              <a:gd name="csY43" fmla="*/ 0 h 154228"/>
              <a:gd name="csX44" fmla="*/ 188976 w 408432"/>
              <a:gd name="csY44" fmla="*/ 6096 h 15422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</a:cxnLst>
            <a:rect l="l" t="t" r="r" b="b"/>
            <a:pathLst>
              <a:path w="408432" h="154228">
                <a:moveTo>
                  <a:pt x="188976" y="6096"/>
                </a:moveTo>
                <a:lnTo>
                  <a:pt x="160325" y="20726"/>
                </a:lnTo>
                <a:lnTo>
                  <a:pt x="224333" y="11582"/>
                </a:lnTo>
                <a:lnTo>
                  <a:pt x="240183" y="27432"/>
                </a:lnTo>
                <a:lnTo>
                  <a:pt x="284683" y="10973"/>
                </a:lnTo>
                <a:lnTo>
                  <a:pt x="295656" y="21336"/>
                </a:lnTo>
                <a:lnTo>
                  <a:pt x="282245" y="52426"/>
                </a:lnTo>
                <a:lnTo>
                  <a:pt x="308457" y="39624"/>
                </a:lnTo>
                <a:lnTo>
                  <a:pt x="325527" y="7315"/>
                </a:lnTo>
                <a:lnTo>
                  <a:pt x="351739" y="2438"/>
                </a:lnTo>
                <a:lnTo>
                  <a:pt x="370027" y="7315"/>
                </a:lnTo>
                <a:lnTo>
                  <a:pt x="383439" y="20117"/>
                </a:lnTo>
                <a:lnTo>
                  <a:pt x="366979" y="51206"/>
                </a:lnTo>
                <a:lnTo>
                  <a:pt x="352349" y="73762"/>
                </a:lnTo>
                <a:lnTo>
                  <a:pt x="377952" y="89611"/>
                </a:lnTo>
                <a:lnTo>
                  <a:pt x="408432" y="105461"/>
                </a:lnTo>
                <a:lnTo>
                  <a:pt x="392583" y="119482"/>
                </a:lnTo>
                <a:lnTo>
                  <a:pt x="349301" y="122530"/>
                </a:lnTo>
                <a:lnTo>
                  <a:pt x="354177" y="134722"/>
                </a:lnTo>
                <a:lnTo>
                  <a:pt x="334671" y="146914"/>
                </a:lnTo>
                <a:lnTo>
                  <a:pt x="293827" y="142037"/>
                </a:lnTo>
                <a:lnTo>
                  <a:pt x="259080" y="132893"/>
                </a:lnTo>
                <a:lnTo>
                  <a:pt x="227991" y="134722"/>
                </a:lnTo>
                <a:lnTo>
                  <a:pt x="170079" y="146304"/>
                </a:lnTo>
                <a:lnTo>
                  <a:pt x="101193" y="151181"/>
                </a:lnTo>
                <a:lnTo>
                  <a:pt x="53035" y="154229"/>
                </a:lnTo>
                <a:lnTo>
                  <a:pt x="54864" y="138379"/>
                </a:lnTo>
                <a:lnTo>
                  <a:pt x="29871" y="129845"/>
                </a:lnTo>
                <a:lnTo>
                  <a:pt x="3658" y="133502"/>
                </a:lnTo>
                <a:lnTo>
                  <a:pt x="0" y="107290"/>
                </a:lnTo>
                <a:lnTo>
                  <a:pt x="20117" y="103632"/>
                </a:lnTo>
                <a:lnTo>
                  <a:pt x="64617" y="98146"/>
                </a:lnTo>
                <a:lnTo>
                  <a:pt x="98145" y="99974"/>
                </a:lnTo>
                <a:lnTo>
                  <a:pt x="135941" y="93878"/>
                </a:lnTo>
                <a:lnTo>
                  <a:pt x="96317" y="86563"/>
                </a:lnTo>
                <a:lnTo>
                  <a:pt x="40843" y="89002"/>
                </a:lnTo>
                <a:lnTo>
                  <a:pt x="6096" y="88392"/>
                </a:lnTo>
                <a:lnTo>
                  <a:pt x="6096" y="76810"/>
                </a:lnTo>
                <a:lnTo>
                  <a:pt x="77419" y="63398"/>
                </a:lnTo>
                <a:lnTo>
                  <a:pt x="39015" y="64008"/>
                </a:lnTo>
                <a:lnTo>
                  <a:pt x="6096" y="55474"/>
                </a:lnTo>
                <a:lnTo>
                  <a:pt x="53645" y="31699"/>
                </a:lnTo>
                <a:lnTo>
                  <a:pt x="85344" y="18898"/>
                </a:lnTo>
                <a:lnTo>
                  <a:pt x="171907" y="0"/>
                </a:lnTo>
                <a:lnTo>
                  <a:pt x="188976" y="6096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4" name="Freihandform: Form 43">
            <a:extLst>
              <a:ext uri="{FF2B5EF4-FFF2-40B4-BE49-F238E27FC236}">
                <a16:creationId xmlns:a16="http://schemas.microsoft.com/office/drawing/2014/main" id="{92EB0834-B00A-5389-2B70-89037E999846}"/>
              </a:ext>
            </a:extLst>
          </p:cNvPr>
          <p:cNvSpPr/>
          <p:nvPr/>
        </p:nvSpPr>
        <p:spPr>
          <a:xfrm>
            <a:off x="3469843" y="1097280"/>
            <a:ext cx="56692" cy="28041"/>
          </a:xfrm>
          <a:custGeom>
            <a:avLst/>
            <a:gdLst>
              <a:gd name="csX0" fmla="*/ 56693 w 56692"/>
              <a:gd name="csY0" fmla="*/ 7315 h 28041"/>
              <a:gd name="csX1" fmla="*/ 14021 w 56692"/>
              <a:gd name="csY1" fmla="*/ 28042 h 28041"/>
              <a:gd name="csX2" fmla="*/ 0 w 56692"/>
              <a:gd name="csY2" fmla="*/ 6096 h 28041"/>
              <a:gd name="csX3" fmla="*/ 12801 w 56692"/>
              <a:gd name="csY3" fmla="*/ 1219 h 28041"/>
              <a:gd name="csX4" fmla="*/ 46329 w 56692"/>
              <a:gd name="csY4" fmla="*/ 0 h 28041"/>
              <a:gd name="csX5" fmla="*/ 56693 w 56692"/>
              <a:gd name="csY5" fmla="*/ 7315 h 2804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56692" h="28041">
                <a:moveTo>
                  <a:pt x="56693" y="7315"/>
                </a:moveTo>
                <a:lnTo>
                  <a:pt x="14021" y="28042"/>
                </a:lnTo>
                <a:lnTo>
                  <a:pt x="0" y="6096"/>
                </a:lnTo>
                <a:lnTo>
                  <a:pt x="12801" y="1219"/>
                </a:lnTo>
                <a:lnTo>
                  <a:pt x="46329" y="0"/>
                </a:lnTo>
                <a:lnTo>
                  <a:pt x="56693" y="7315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5" name="Freihandform: Form 44">
            <a:extLst>
              <a:ext uri="{FF2B5EF4-FFF2-40B4-BE49-F238E27FC236}">
                <a16:creationId xmlns:a16="http://schemas.microsoft.com/office/drawing/2014/main" id="{A87F4EA5-22F9-F709-84C5-909C78471BA9}"/>
              </a:ext>
            </a:extLst>
          </p:cNvPr>
          <p:cNvSpPr/>
          <p:nvPr/>
        </p:nvSpPr>
        <p:spPr>
          <a:xfrm>
            <a:off x="4086148" y="1093622"/>
            <a:ext cx="102412" cy="32308"/>
          </a:xfrm>
          <a:custGeom>
            <a:avLst/>
            <a:gdLst>
              <a:gd name="csX0" fmla="*/ 102413 w 102412"/>
              <a:gd name="csY0" fmla="*/ 20726 h 32308"/>
              <a:gd name="csX1" fmla="*/ 98146 w 102412"/>
              <a:gd name="csY1" fmla="*/ 29261 h 32308"/>
              <a:gd name="csX2" fmla="*/ 73152 w 102412"/>
              <a:gd name="csY2" fmla="*/ 28651 h 32308"/>
              <a:gd name="csX3" fmla="*/ 48159 w 102412"/>
              <a:gd name="csY3" fmla="*/ 28042 h 32308"/>
              <a:gd name="csX4" fmla="*/ 18288 w 102412"/>
              <a:gd name="csY4" fmla="*/ 32309 h 32308"/>
              <a:gd name="csX5" fmla="*/ 12802 w 102412"/>
              <a:gd name="csY5" fmla="*/ 29870 h 32308"/>
              <a:gd name="csX6" fmla="*/ 0 w 102412"/>
              <a:gd name="csY6" fmla="*/ 13411 h 32308"/>
              <a:gd name="csX7" fmla="*/ 10363 w 102412"/>
              <a:gd name="csY7" fmla="*/ 2438 h 32308"/>
              <a:gd name="csX8" fmla="*/ 23775 w 102412"/>
              <a:gd name="csY8" fmla="*/ 0 h 32308"/>
              <a:gd name="csX9" fmla="*/ 74981 w 102412"/>
              <a:gd name="csY9" fmla="*/ 3658 h 32308"/>
              <a:gd name="csX10" fmla="*/ 102413 w 102412"/>
              <a:gd name="csY10" fmla="*/ 20726 h 3230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102412" h="32308">
                <a:moveTo>
                  <a:pt x="102413" y="20726"/>
                </a:moveTo>
                <a:lnTo>
                  <a:pt x="98146" y="29261"/>
                </a:lnTo>
                <a:lnTo>
                  <a:pt x="73152" y="28651"/>
                </a:lnTo>
                <a:lnTo>
                  <a:pt x="48159" y="28042"/>
                </a:lnTo>
                <a:lnTo>
                  <a:pt x="18288" y="32309"/>
                </a:lnTo>
                <a:lnTo>
                  <a:pt x="12802" y="29870"/>
                </a:lnTo>
                <a:lnTo>
                  <a:pt x="0" y="13411"/>
                </a:lnTo>
                <a:lnTo>
                  <a:pt x="10363" y="2438"/>
                </a:lnTo>
                <a:lnTo>
                  <a:pt x="23775" y="0"/>
                </a:lnTo>
                <a:lnTo>
                  <a:pt x="74981" y="3658"/>
                </a:lnTo>
                <a:lnTo>
                  <a:pt x="102413" y="20726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6" name="Freihandform: Form 45">
            <a:extLst>
              <a:ext uri="{FF2B5EF4-FFF2-40B4-BE49-F238E27FC236}">
                <a16:creationId xmlns:a16="http://schemas.microsoft.com/office/drawing/2014/main" id="{1E316454-CDAB-1502-CC31-4FC632E80F66}"/>
              </a:ext>
            </a:extLst>
          </p:cNvPr>
          <p:cNvSpPr/>
          <p:nvPr/>
        </p:nvSpPr>
        <p:spPr>
          <a:xfrm>
            <a:off x="3809390" y="1092403"/>
            <a:ext cx="611428" cy="396239"/>
          </a:xfrm>
          <a:custGeom>
            <a:avLst/>
            <a:gdLst>
              <a:gd name="csX0" fmla="*/ 136550 w 611428"/>
              <a:gd name="csY0" fmla="*/ 20117 h 396239"/>
              <a:gd name="csX1" fmla="*/ 138379 w 611428"/>
              <a:gd name="csY1" fmla="*/ 39624 h 396239"/>
              <a:gd name="csX2" fmla="*/ 182270 w 611428"/>
              <a:gd name="csY2" fmla="*/ 14630 h 396239"/>
              <a:gd name="csX3" fmla="*/ 253593 w 611428"/>
              <a:gd name="csY3" fmla="*/ 1829 h 396239"/>
              <a:gd name="csX4" fmla="*/ 267614 w 611428"/>
              <a:gd name="csY4" fmla="*/ 34138 h 396239"/>
              <a:gd name="csX5" fmla="*/ 248107 w 611428"/>
              <a:gd name="csY5" fmla="*/ 54864 h 396239"/>
              <a:gd name="csX6" fmla="*/ 302971 w 611428"/>
              <a:gd name="csY6" fmla="*/ 45720 h 396239"/>
              <a:gd name="csX7" fmla="*/ 335280 w 611428"/>
              <a:gd name="csY7" fmla="*/ 32918 h 396239"/>
              <a:gd name="csX8" fmla="*/ 376733 w 611428"/>
              <a:gd name="csY8" fmla="*/ 48768 h 396239"/>
              <a:gd name="csX9" fmla="*/ 399288 w 611428"/>
              <a:gd name="csY9" fmla="*/ 64008 h 396239"/>
              <a:gd name="csX10" fmla="*/ 392582 w 611428"/>
              <a:gd name="csY10" fmla="*/ 78029 h 396239"/>
              <a:gd name="csX11" fmla="*/ 442569 w 611428"/>
              <a:gd name="csY11" fmla="*/ 70714 h 396239"/>
              <a:gd name="csX12" fmla="*/ 454152 w 611428"/>
              <a:gd name="csY12" fmla="*/ 91440 h 396239"/>
              <a:gd name="csX13" fmla="*/ 505358 w 611428"/>
              <a:gd name="csY13" fmla="*/ 104242 h 396239"/>
              <a:gd name="csX14" fmla="*/ 518769 w 611428"/>
              <a:gd name="csY14" fmla="*/ 117043 h 396239"/>
              <a:gd name="csX15" fmla="*/ 524256 w 611428"/>
              <a:gd name="csY15" fmla="*/ 148133 h 396239"/>
              <a:gd name="csX16" fmla="*/ 468782 w 611428"/>
              <a:gd name="csY16" fmla="*/ 163373 h 396239"/>
              <a:gd name="csX17" fmla="*/ 515721 w 611428"/>
              <a:gd name="csY17" fmla="*/ 185318 h 396239"/>
              <a:gd name="csX18" fmla="*/ 551688 w 611428"/>
              <a:gd name="csY18" fmla="*/ 192634 h 396239"/>
              <a:gd name="csX19" fmla="*/ 571805 w 611428"/>
              <a:gd name="csY19" fmla="*/ 223114 h 396239"/>
              <a:gd name="csX20" fmla="*/ 611429 w 611428"/>
              <a:gd name="csY20" fmla="*/ 225552 h 396239"/>
              <a:gd name="csX21" fmla="*/ 591312 w 611428"/>
              <a:gd name="csY21" fmla="*/ 249326 h 396239"/>
              <a:gd name="csX22" fmla="*/ 524865 w 611428"/>
              <a:gd name="csY22" fmla="*/ 288950 h 396239"/>
              <a:gd name="csX23" fmla="*/ 500481 w 611428"/>
              <a:gd name="csY23" fmla="*/ 274320 h 396239"/>
              <a:gd name="csX24" fmla="*/ 477317 w 611428"/>
              <a:gd name="csY24" fmla="*/ 241402 h 396239"/>
              <a:gd name="csX25" fmla="*/ 441350 w 611428"/>
              <a:gd name="csY25" fmla="*/ 245669 h 396239"/>
              <a:gd name="csX26" fmla="*/ 427329 w 611428"/>
              <a:gd name="csY26" fmla="*/ 265786 h 396239"/>
              <a:gd name="csX27" fmla="*/ 443789 w 611428"/>
              <a:gd name="csY27" fmla="*/ 285293 h 396239"/>
              <a:gd name="csX28" fmla="*/ 471221 w 611428"/>
              <a:gd name="csY28" fmla="*/ 301142 h 396239"/>
              <a:gd name="csX29" fmla="*/ 477317 w 611428"/>
              <a:gd name="csY29" fmla="*/ 310286 h 396239"/>
              <a:gd name="csX30" fmla="*/ 476707 w 611428"/>
              <a:gd name="csY30" fmla="*/ 345034 h 396239"/>
              <a:gd name="csX31" fmla="*/ 454761 w 611428"/>
              <a:gd name="csY31" fmla="*/ 370027 h 396239"/>
              <a:gd name="csX32" fmla="*/ 426110 w 611428"/>
              <a:gd name="csY32" fmla="*/ 360274 h 396239"/>
              <a:gd name="csX33" fmla="*/ 373685 w 611428"/>
              <a:gd name="csY33" fmla="*/ 332842 h 396239"/>
              <a:gd name="csX34" fmla="*/ 395630 w 611428"/>
              <a:gd name="csY34" fmla="*/ 362712 h 396239"/>
              <a:gd name="csX35" fmla="*/ 412699 w 611428"/>
              <a:gd name="csY35" fmla="*/ 384048 h 396239"/>
              <a:gd name="csX36" fmla="*/ 410870 w 611428"/>
              <a:gd name="csY36" fmla="*/ 396240 h 396239"/>
              <a:gd name="csX37" fmla="*/ 344424 w 611428"/>
              <a:gd name="csY37" fmla="*/ 382219 h 396239"/>
              <a:gd name="csX38" fmla="*/ 298094 w 611428"/>
              <a:gd name="csY38" fmla="*/ 361493 h 396239"/>
              <a:gd name="csX39" fmla="*/ 274929 w 611428"/>
              <a:gd name="csY39" fmla="*/ 345034 h 396239"/>
              <a:gd name="csX40" fmla="*/ 289560 w 611428"/>
              <a:gd name="csY40" fmla="*/ 334670 h 396239"/>
              <a:gd name="csX41" fmla="*/ 260299 w 611428"/>
              <a:gd name="csY41" fmla="*/ 316992 h 396239"/>
              <a:gd name="csX42" fmla="*/ 231648 w 611428"/>
              <a:gd name="csY42" fmla="*/ 300533 h 396239"/>
              <a:gd name="csX43" fmla="*/ 226161 w 611428"/>
              <a:gd name="csY43" fmla="*/ 310286 h 396239"/>
              <a:gd name="csX44" fmla="*/ 146304 w 611428"/>
              <a:gd name="csY44" fmla="*/ 315773 h 396239"/>
              <a:gd name="csX45" fmla="*/ 131673 w 611428"/>
              <a:gd name="csY45" fmla="*/ 304190 h 396239"/>
              <a:gd name="csX46" fmla="*/ 164592 w 611428"/>
              <a:gd name="csY46" fmla="*/ 278587 h 396239"/>
              <a:gd name="csX47" fmla="*/ 213969 w 611428"/>
              <a:gd name="csY47" fmla="*/ 277978 h 396239"/>
              <a:gd name="csX48" fmla="*/ 270662 w 611428"/>
              <a:gd name="csY48" fmla="*/ 273710 h 396239"/>
              <a:gd name="csX49" fmla="*/ 269443 w 611428"/>
              <a:gd name="csY49" fmla="*/ 261518 h 396239"/>
              <a:gd name="csX50" fmla="*/ 288341 w 611428"/>
              <a:gd name="csY50" fmla="*/ 244450 h 396239"/>
              <a:gd name="csX51" fmla="*/ 341985 w 611428"/>
              <a:gd name="csY51" fmla="*/ 211531 h 396239"/>
              <a:gd name="csX52" fmla="*/ 344424 w 611428"/>
              <a:gd name="csY52" fmla="*/ 196291 h 396239"/>
              <a:gd name="csX53" fmla="*/ 341376 w 611428"/>
              <a:gd name="csY53" fmla="*/ 185318 h 396239"/>
              <a:gd name="csX54" fmla="*/ 312725 w 611428"/>
              <a:gd name="csY54" fmla="*/ 168859 h 396239"/>
              <a:gd name="csX55" fmla="*/ 269443 w 611428"/>
              <a:gd name="csY55" fmla="*/ 157886 h 396239"/>
              <a:gd name="csX56" fmla="*/ 290779 w 611428"/>
              <a:gd name="csY56" fmla="*/ 149352 h 396239"/>
              <a:gd name="csX57" fmla="*/ 278587 w 611428"/>
              <a:gd name="csY57" fmla="*/ 128626 h 396239"/>
              <a:gd name="csX58" fmla="*/ 257861 w 611428"/>
              <a:gd name="csY58" fmla="*/ 126797 h 396239"/>
              <a:gd name="csX59" fmla="*/ 246278 w 611428"/>
              <a:gd name="csY59" fmla="*/ 115824 h 396239"/>
              <a:gd name="csX60" fmla="*/ 226161 w 611428"/>
              <a:gd name="csY60" fmla="*/ 125578 h 396239"/>
              <a:gd name="csX61" fmla="*/ 178003 w 611428"/>
              <a:gd name="csY61" fmla="*/ 129845 h 396239"/>
              <a:gd name="csX62" fmla="*/ 92659 w 611428"/>
              <a:gd name="csY62" fmla="*/ 122530 h 396239"/>
              <a:gd name="csX63" fmla="*/ 47549 w 611428"/>
              <a:gd name="csY63" fmla="*/ 112776 h 396239"/>
              <a:gd name="csX64" fmla="*/ 11582 w 611428"/>
              <a:gd name="csY64" fmla="*/ 107899 h 396239"/>
              <a:gd name="csX65" fmla="*/ 0 w 611428"/>
              <a:gd name="csY65" fmla="*/ 96317 h 396239"/>
              <a:gd name="csX66" fmla="*/ 38405 w 611428"/>
              <a:gd name="csY66" fmla="*/ 81686 h 396239"/>
              <a:gd name="csX67" fmla="*/ 3657 w 611428"/>
              <a:gd name="csY67" fmla="*/ 81686 h 396239"/>
              <a:gd name="csX68" fmla="*/ 23774 w 611428"/>
              <a:gd name="csY68" fmla="*/ 49378 h 396239"/>
              <a:gd name="csX69" fmla="*/ 67056 w 611428"/>
              <a:gd name="csY69" fmla="*/ 21336 h 396239"/>
              <a:gd name="csX70" fmla="*/ 103632 w 611428"/>
              <a:gd name="csY70" fmla="*/ 8534 h 396239"/>
              <a:gd name="csX71" fmla="*/ 171907 w 611428"/>
              <a:gd name="csY71" fmla="*/ 0 h 396239"/>
              <a:gd name="csX72" fmla="*/ 136550 w 611428"/>
              <a:gd name="csY72" fmla="*/ 20117 h 3962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</a:cxnLst>
            <a:rect l="l" t="t" r="r" b="b"/>
            <a:pathLst>
              <a:path w="611428" h="396239">
                <a:moveTo>
                  <a:pt x="136550" y="20117"/>
                </a:moveTo>
                <a:lnTo>
                  <a:pt x="138379" y="39624"/>
                </a:lnTo>
                <a:lnTo>
                  <a:pt x="182270" y="14630"/>
                </a:lnTo>
                <a:lnTo>
                  <a:pt x="253593" y="1829"/>
                </a:lnTo>
                <a:lnTo>
                  <a:pt x="267614" y="34138"/>
                </a:lnTo>
                <a:lnTo>
                  <a:pt x="248107" y="54864"/>
                </a:lnTo>
                <a:lnTo>
                  <a:pt x="302971" y="45720"/>
                </a:lnTo>
                <a:lnTo>
                  <a:pt x="335280" y="32918"/>
                </a:lnTo>
                <a:lnTo>
                  <a:pt x="376733" y="48768"/>
                </a:lnTo>
                <a:lnTo>
                  <a:pt x="399288" y="64008"/>
                </a:lnTo>
                <a:lnTo>
                  <a:pt x="392582" y="78029"/>
                </a:lnTo>
                <a:lnTo>
                  <a:pt x="442569" y="70714"/>
                </a:lnTo>
                <a:lnTo>
                  <a:pt x="454152" y="91440"/>
                </a:lnTo>
                <a:lnTo>
                  <a:pt x="505358" y="104242"/>
                </a:lnTo>
                <a:lnTo>
                  <a:pt x="518769" y="117043"/>
                </a:lnTo>
                <a:lnTo>
                  <a:pt x="524256" y="148133"/>
                </a:lnTo>
                <a:lnTo>
                  <a:pt x="468782" y="163373"/>
                </a:lnTo>
                <a:lnTo>
                  <a:pt x="515721" y="185318"/>
                </a:lnTo>
                <a:lnTo>
                  <a:pt x="551688" y="192634"/>
                </a:lnTo>
                <a:lnTo>
                  <a:pt x="571805" y="223114"/>
                </a:lnTo>
                <a:lnTo>
                  <a:pt x="611429" y="225552"/>
                </a:lnTo>
                <a:lnTo>
                  <a:pt x="591312" y="249326"/>
                </a:lnTo>
                <a:lnTo>
                  <a:pt x="524865" y="288950"/>
                </a:lnTo>
                <a:lnTo>
                  <a:pt x="500481" y="274320"/>
                </a:lnTo>
                <a:lnTo>
                  <a:pt x="477317" y="241402"/>
                </a:lnTo>
                <a:lnTo>
                  <a:pt x="441350" y="245669"/>
                </a:lnTo>
                <a:lnTo>
                  <a:pt x="427329" y="265786"/>
                </a:lnTo>
                <a:lnTo>
                  <a:pt x="443789" y="285293"/>
                </a:lnTo>
                <a:lnTo>
                  <a:pt x="471221" y="301142"/>
                </a:lnTo>
                <a:lnTo>
                  <a:pt x="477317" y="310286"/>
                </a:lnTo>
                <a:lnTo>
                  <a:pt x="476707" y="345034"/>
                </a:lnTo>
                <a:lnTo>
                  <a:pt x="454761" y="370027"/>
                </a:lnTo>
                <a:lnTo>
                  <a:pt x="426110" y="360274"/>
                </a:lnTo>
                <a:lnTo>
                  <a:pt x="373685" y="332842"/>
                </a:lnTo>
                <a:lnTo>
                  <a:pt x="395630" y="362712"/>
                </a:lnTo>
                <a:lnTo>
                  <a:pt x="412699" y="384048"/>
                </a:lnTo>
                <a:lnTo>
                  <a:pt x="410870" y="396240"/>
                </a:lnTo>
                <a:lnTo>
                  <a:pt x="344424" y="382219"/>
                </a:lnTo>
                <a:lnTo>
                  <a:pt x="298094" y="361493"/>
                </a:lnTo>
                <a:lnTo>
                  <a:pt x="274929" y="345034"/>
                </a:lnTo>
                <a:lnTo>
                  <a:pt x="289560" y="334670"/>
                </a:lnTo>
                <a:lnTo>
                  <a:pt x="260299" y="316992"/>
                </a:lnTo>
                <a:lnTo>
                  <a:pt x="231648" y="300533"/>
                </a:lnTo>
                <a:lnTo>
                  <a:pt x="226161" y="310286"/>
                </a:lnTo>
                <a:lnTo>
                  <a:pt x="146304" y="315773"/>
                </a:lnTo>
                <a:lnTo>
                  <a:pt x="131673" y="304190"/>
                </a:lnTo>
                <a:lnTo>
                  <a:pt x="164592" y="278587"/>
                </a:lnTo>
                <a:lnTo>
                  <a:pt x="213969" y="277978"/>
                </a:lnTo>
                <a:lnTo>
                  <a:pt x="270662" y="273710"/>
                </a:lnTo>
                <a:lnTo>
                  <a:pt x="269443" y="261518"/>
                </a:lnTo>
                <a:lnTo>
                  <a:pt x="288341" y="244450"/>
                </a:lnTo>
                <a:lnTo>
                  <a:pt x="341985" y="211531"/>
                </a:lnTo>
                <a:lnTo>
                  <a:pt x="344424" y="196291"/>
                </a:lnTo>
                <a:lnTo>
                  <a:pt x="341376" y="185318"/>
                </a:lnTo>
                <a:lnTo>
                  <a:pt x="312725" y="168859"/>
                </a:lnTo>
                <a:lnTo>
                  <a:pt x="269443" y="157886"/>
                </a:lnTo>
                <a:lnTo>
                  <a:pt x="290779" y="149352"/>
                </a:lnTo>
                <a:lnTo>
                  <a:pt x="278587" y="128626"/>
                </a:lnTo>
                <a:lnTo>
                  <a:pt x="257861" y="126797"/>
                </a:lnTo>
                <a:lnTo>
                  <a:pt x="246278" y="115824"/>
                </a:lnTo>
                <a:lnTo>
                  <a:pt x="226161" y="125578"/>
                </a:lnTo>
                <a:lnTo>
                  <a:pt x="178003" y="129845"/>
                </a:lnTo>
                <a:lnTo>
                  <a:pt x="92659" y="122530"/>
                </a:lnTo>
                <a:lnTo>
                  <a:pt x="47549" y="112776"/>
                </a:lnTo>
                <a:lnTo>
                  <a:pt x="11582" y="107899"/>
                </a:lnTo>
                <a:lnTo>
                  <a:pt x="0" y="96317"/>
                </a:lnTo>
                <a:lnTo>
                  <a:pt x="38405" y="81686"/>
                </a:lnTo>
                <a:lnTo>
                  <a:pt x="3657" y="81686"/>
                </a:lnTo>
                <a:lnTo>
                  <a:pt x="23774" y="49378"/>
                </a:lnTo>
                <a:lnTo>
                  <a:pt x="67056" y="21336"/>
                </a:lnTo>
                <a:lnTo>
                  <a:pt x="103632" y="8534"/>
                </a:lnTo>
                <a:lnTo>
                  <a:pt x="171907" y="0"/>
                </a:lnTo>
                <a:lnTo>
                  <a:pt x="136550" y="20117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8" name="Freihandform: Form 47">
            <a:extLst>
              <a:ext uri="{FF2B5EF4-FFF2-40B4-BE49-F238E27FC236}">
                <a16:creationId xmlns:a16="http://schemas.microsoft.com/office/drawing/2014/main" id="{3FD0DAF1-285C-9268-DBE3-33EBD511BCEF}"/>
              </a:ext>
            </a:extLst>
          </p:cNvPr>
          <p:cNvSpPr/>
          <p:nvPr/>
        </p:nvSpPr>
        <p:spPr>
          <a:xfrm>
            <a:off x="3544824" y="1091184"/>
            <a:ext cx="162153" cy="81076"/>
          </a:xfrm>
          <a:custGeom>
            <a:avLst/>
            <a:gdLst>
              <a:gd name="csX0" fmla="*/ 93879 w 162153"/>
              <a:gd name="csY0" fmla="*/ 0 h 81076"/>
              <a:gd name="csX1" fmla="*/ 115824 w 162153"/>
              <a:gd name="csY1" fmla="*/ 6706 h 81076"/>
              <a:gd name="csX2" fmla="*/ 162153 w 162153"/>
              <a:gd name="csY2" fmla="*/ 2438 h 81076"/>
              <a:gd name="csX3" fmla="*/ 159105 w 162153"/>
              <a:gd name="csY3" fmla="*/ 11582 h 81076"/>
              <a:gd name="csX4" fmla="*/ 121920 w 162153"/>
              <a:gd name="csY4" fmla="*/ 26822 h 81076"/>
              <a:gd name="csX5" fmla="*/ 145085 w 162153"/>
              <a:gd name="csY5" fmla="*/ 40234 h 81076"/>
              <a:gd name="csX6" fmla="*/ 113385 w 162153"/>
              <a:gd name="csY6" fmla="*/ 68885 h 81076"/>
              <a:gd name="csX7" fmla="*/ 62179 w 162153"/>
              <a:gd name="csY7" fmla="*/ 81077 h 81076"/>
              <a:gd name="csX8" fmla="*/ 41453 w 162153"/>
              <a:gd name="csY8" fmla="*/ 78638 h 81076"/>
              <a:gd name="csX9" fmla="*/ 35967 w 162153"/>
              <a:gd name="csY9" fmla="*/ 66446 h 81076"/>
              <a:gd name="csX10" fmla="*/ 0 w 162153"/>
              <a:gd name="csY10" fmla="*/ 42062 h 81076"/>
              <a:gd name="csX11" fmla="*/ 10363 w 162153"/>
              <a:gd name="csY11" fmla="*/ 31699 h 81076"/>
              <a:gd name="csX12" fmla="*/ 55473 w 162153"/>
              <a:gd name="csY12" fmla="*/ 35357 h 81076"/>
              <a:gd name="csX13" fmla="*/ 49987 w 162153"/>
              <a:gd name="csY13" fmla="*/ 15240 h 81076"/>
              <a:gd name="csX14" fmla="*/ 93879 w 162153"/>
              <a:gd name="csY14" fmla="*/ 0 h 8107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162153" h="81076">
                <a:moveTo>
                  <a:pt x="93879" y="0"/>
                </a:moveTo>
                <a:lnTo>
                  <a:pt x="115824" y="6706"/>
                </a:lnTo>
                <a:lnTo>
                  <a:pt x="162153" y="2438"/>
                </a:lnTo>
                <a:lnTo>
                  <a:pt x="159105" y="11582"/>
                </a:lnTo>
                <a:lnTo>
                  <a:pt x="121920" y="26822"/>
                </a:lnTo>
                <a:lnTo>
                  <a:pt x="145085" y="40234"/>
                </a:lnTo>
                <a:lnTo>
                  <a:pt x="113385" y="68885"/>
                </a:lnTo>
                <a:lnTo>
                  <a:pt x="62179" y="81077"/>
                </a:lnTo>
                <a:lnTo>
                  <a:pt x="41453" y="78638"/>
                </a:lnTo>
                <a:lnTo>
                  <a:pt x="35967" y="66446"/>
                </a:lnTo>
                <a:lnTo>
                  <a:pt x="0" y="42062"/>
                </a:lnTo>
                <a:lnTo>
                  <a:pt x="10363" y="31699"/>
                </a:lnTo>
                <a:lnTo>
                  <a:pt x="55473" y="35357"/>
                </a:lnTo>
                <a:lnTo>
                  <a:pt x="49987" y="15240"/>
                </a:lnTo>
                <a:lnTo>
                  <a:pt x="93879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9" name="Freihandform: Form 48">
            <a:extLst>
              <a:ext uri="{FF2B5EF4-FFF2-40B4-BE49-F238E27FC236}">
                <a16:creationId xmlns:a16="http://schemas.microsoft.com/office/drawing/2014/main" id="{89756E9D-0AF4-347D-EBE4-E0D7F7B71854}"/>
              </a:ext>
            </a:extLst>
          </p:cNvPr>
          <p:cNvSpPr/>
          <p:nvPr/>
        </p:nvSpPr>
        <p:spPr>
          <a:xfrm>
            <a:off x="3702100" y="1082040"/>
            <a:ext cx="170078" cy="66446"/>
          </a:xfrm>
          <a:custGeom>
            <a:avLst/>
            <a:gdLst>
              <a:gd name="csX0" fmla="*/ 74371 w 170078"/>
              <a:gd name="csY0" fmla="*/ 42672 h 66446"/>
              <a:gd name="csX1" fmla="*/ 26823 w 170078"/>
              <a:gd name="csY1" fmla="*/ 66446 h 66446"/>
              <a:gd name="csX2" fmla="*/ 0 w 170078"/>
              <a:gd name="csY2" fmla="*/ 65227 h 66446"/>
              <a:gd name="csX3" fmla="*/ 10973 w 170078"/>
              <a:gd name="csY3" fmla="*/ 37186 h 66446"/>
              <a:gd name="csX4" fmla="*/ 26823 w 170078"/>
              <a:gd name="csY4" fmla="*/ 21946 h 66446"/>
              <a:gd name="csX5" fmla="*/ 52426 w 170078"/>
              <a:gd name="csY5" fmla="*/ 8534 h 66446"/>
              <a:gd name="csX6" fmla="*/ 84125 w 170078"/>
              <a:gd name="csY6" fmla="*/ 0 h 66446"/>
              <a:gd name="csX7" fmla="*/ 132283 w 170078"/>
              <a:gd name="csY7" fmla="*/ 1219 h 66446"/>
              <a:gd name="csX8" fmla="*/ 170079 w 170078"/>
              <a:gd name="csY8" fmla="*/ 8534 h 66446"/>
              <a:gd name="csX9" fmla="*/ 108509 w 170078"/>
              <a:gd name="csY9" fmla="*/ 36576 h 66446"/>
              <a:gd name="csX10" fmla="*/ 74371 w 170078"/>
              <a:gd name="csY10" fmla="*/ 42672 h 6644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170078" h="66446">
                <a:moveTo>
                  <a:pt x="74371" y="42672"/>
                </a:moveTo>
                <a:lnTo>
                  <a:pt x="26823" y="66446"/>
                </a:lnTo>
                <a:lnTo>
                  <a:pt x="0" y="65227"/>
                </a:lnTo>
                <a:lnTo>
                  <a:pt x="10973" y="37186"/>
                </a:lnTo>
                <a:lnTo>
                  <a:pt x="26823" y="21946"/>
                </a:lnTo>
                <a:lnTo>
                  <a:pt x="52426" y="8534"/>
                </a:lnTo>
                <a:lnTo>
                  <a:pt x="84125" y="0"/>
                </a:lnTo>
                <a:lnTo>
                  <a:pt x="132283" y="1219"/>
                </a:lnTo>
                <a:lnTo>
                  <a:pt x="170079" y="8534"/>
                </a:lnTo>
                <a:lnTo>
                  <a:pt x="108509" y="36576"/>
                </a:lnTo>
                <a:lnTo>
                  <a:pt x="74371" y="42672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50" name="Freihandform: Form 49">
            <a:extLst>
              <a:ext uri="{FF2B5EF4-FFF2-40B4-BE49-F238E27FC236}">
                <a16:creationId xmlns:a16="http://schemas.microsoft.com/office/drawing/2014/main" id="{68EE0C10-14A2-FCD8-1A3F-89CCD79CA8E9}"/>
              </a:ext>
            </a:extLst>
          </p:cNvPr>
          <p:cNvSpPr/>
          <p:nvPr/>
        </p:nvSpPr>
        <p:spPr>
          <a:xfrm>
            <a:off x="2955340" y="1072286"/>
            <a:ext cx="311505" cy="112166"/>
          </a:xfrm>
          <a:custGeom>
            <a:avLst/>
            <a:gdLst>
              <a:gd name="csX0" fmla="*/ 115215 w 311505"/>
              <a:gd name="csY0" fmla="*/ 96317 h 112166"/>
              <a:gd name="csX1" fmla="*/ 32919 w 311505"/>
              <a:gd name="csY1" fmla="*/ 112166 h 112166"/>
              <a:gd name="csX2" fmla="*/ 36576 w 311505"/>
              <a:gd name="csY2" fmla="*/ 98146 h 112166"/>
              <a:gd name="csX3" fmla="*/ 0 w 311505"/>
              <a:gd name="csY3" fmla="*/ 81077 h 112166"/>
              <a:gd name="csX4" fmla="*/ 26823 w 311505"/>
              <a:gd name="csY4" fmla="*/ 67666 h 112166"/>
              <a:gd name="csX5" fmla="*/ 72543 w 311505"/>
              <a:gd name="csY5" fmla="*/ 44501 h 112166"/>
              <a:gd name="csX6" fmla="*/ 118872 w 311505"/>
              <a:gd name="csY6" fmla="*/ 23774 h 112166"/>
              <a:gd name="csX7" fmla="*/ 121311 w 311505"/>
              <a:gd name="csY7" fmla="*/ 4877 h 112166"/>
              <a:gd name="csX8" fmla="*/ 206655 w 311505"/>
              <a:gd name="csY8" fmla="*/ 0 h 112166"/>
              <a:gd name="csX9" fmla="*/ 232258 w 311505"/>
              <a:gd name="csY9" fmla="*/ 6706 h 112166"/>
              <a:gd name="csX10" fmla="*/ 290170 w 311505"/>
              <a:gd name="csY10" fmla="*/ 8534 h 112166"/>
              <a:gd name="csX11" fmla="*/ 301752 w 311505"/>
              <a:gd name="csY11" fmla="*/ 17069 h 112166"/>
              <a:gd name="csX12" fmla="*/ 311506 w 311505"/>
              <a:gd name="csY12" fmla="*/ 30480 h 112166"/>
              <a:gd name="csX13" fmla="*/ 271882 w 311505"/>
              <a:gd name="csY13" fmla="*/ 38405 h 112166"/>
              <a:gd name="csX14" fmla="*/ 187147 w 311505"/>
              <a:gd name="csY14" fmla="*/ 60350 h 112166"/>
              <a:gd name="csX15" fmla="*/ 131064 w 311505"/>
              <a:gd name="csY15" fmla="*/ 82906 h 112166"/>
              <a:gd name="csX16" fmla="*/ 115215 w 311505"/>
              <a:gd name="csY16" fmla="*/ 96317 h 11216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311505" h="112166">
                <a:moveTo>
                  <a:pt x="115215" y="96317"/>
                </a:moveTo>
                <a:lnTo>
                  <a:pt x="32919" y="112166"/>
                </a:lnTo>
                <a:lnTo>
                  <a:pt x="36576" y="98146"/>
                </a:lnTo>
                <a:lnTo>
                  <a:pt x="0" y="81077"/>
                </a:lnTo>
                <a:lnTo>
                  <a:pt x="26823" y="67666"/>
                </a:lnTo>
                <a:lnTo>
                  <a:pt x="72543" y="44501"/>
                </a:lnTo>
                <a:lnTo>
                  <a:pt x="118872" y="23774"/>
                </a:lnTo>
                <a:lnTo>
                  <a:pt x="121311" y="4877"/>
                </a:lnTo>
                <a:lnTo>
                  <a:pt x="206655" y="0"/>
                </a:lnTo>
                <a:lnTo>
                  <a:pt x="232258" y="6706"/>
                </a:lnTo>
                <a:lnTo>
                  <a:pt x="290170" y="8534"/>
                </a:lnTo>
                <a:lnTo>
                  <a:pt x="301752" y="17069"/>
                </a:lnTo>
                <a:lnTo>
                  <a:pt x="311506" y="30480"/>
                </a:lnTo>
                <a:lnTo>
                  <a:pt x="271882" y="38405"/>
                </a:lnTo>
                <a:lnTo>
                  <a:pt x="187147" y="60350"/>
                </a:lnTo>
                <a:lnTo>
                  <a:pt x="131064" y="82906"/>
                </a:lnTo>
                <a:lnTo>
                  <a:pt x="115215" y="96317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51" name="Freihandform: Form 50">
            <a:extLst>
              <a:ext uri="{FF2B5EF4-FFF2-40B4-BE49-F238E27FC236}">
                <a16:creationId xmlns:a16="http://schemas.microsoft.com/office/drawing/2014/main" id="{6B9410CB-431F-913F-5D6E-4C06C1ECB0AB}"/>
              </a:ext>
            </a:extLst>
          </p:cNvPr>
          <p:cNvSpPr/>
          <p:nvPr/>
        </p:nvSpPr>
        <p:spPr>
          <a:xfrm>
            <a:off x="3757574" y="1035710"/>
            <a:ext cx="78028" cy="32308"/>
          </a:xfrm>
          <a:custGeom>
            <a:avLst/>
            <a:gdLst>
              <a:gd name="csX0" fmla="*/ 76200 w 78028"/>
              <a:gd name="csY0" fmla="*/ 20726 h 32308"/>
              <a:gd name="csX1" fmla="*/ 51206 w 78028"/>
              <a:gd name="csY1" fmla="*/ 32309 h 32308"/>
              <a:gd name="csX2" fmla="*/ 19507 w 78028"/>
              <a:gd name="csY2" fmla="*/ 29870 h 32308"/>
              <a:gd name="csX3" fmla="*/ 0 w 78028"/>
              <a:gd name="csY3" fmla="*/ 21946 h 32308"/>
              <a:gd name="csX4" fmla="*/ 27432 w 78028"/>
              <a:gd name="csY4" fmla="*/ 8534 h 32308"/>
              <a:gd name="csX5" fmla="*/ 69494 w 78028"/>
              <a:gd name="csY5" fmla="*/ 0 h 32308"/>
              <a:gd name="csX6" fmla="*/ 78029 w 78028"/>
              <a:gd name="csY6" fmla="*/ 10973 h 32308"/>
              <a:gd name="csX7" fmla="*/ 76200 w 78028"/>
              <a:gd name="csY7" fmla="*/ 20726 h 3230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78028" h="32308">
                <a:moveTo>
                  <a:pt x="76200" y="20726"/>
                </a:moveTo>
                <a:lnTo>
                  <a:pt x="51206" y="32309"/>
                </a:lnTo>
                <a:lnTo>
                  <a:pt x="19507" y="29870"/>
                </a:lnTo>
                <a:lnTo>
                  <a:pt x="0" y="21946"/>
                </a:lnTo>
                <a:lnTo>
                  <a:pt x="27432" y="8534"/>
                </a:lnTo>
                <a:lnTo>
                  <a:pt x="69494" y="0"/>
                </a:lnTo>
                <a:lnTo>
                  <a:pt x="78029" y="10973"/>
                </a:lnTo>
                <a:lnTo>
                  <a:pt x="76200" y="20726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52" name="Freihandform: Form 51">
            <a:extLst>
              <a:ext uri="{FF2B5EF4-FFF2-40B4-BE49-F238E27FC236}">
                <a16:creationId xmlns:a16="http://schemas.microsoft.com/office/drawing/2014/main" id="{0B3F66B2-7BD8-8F98-2F0D-F30CFC404570}"/>
              </a:ext>
            </a:extLst>
          </p:cNvPr>
          <p:cNvSpPr/>
          <p:nvPr/>
        </p:nvSpPr>
        <p:spPr>
          <a:xfrm>
            <a:off x="3647846" y="1003401"/>
            <a:ext cx="133502" cy="55473"/>
          </a:xfrm>
          <a:custGeom>
            <a:avLst/>
            <a:gdLst>
              <a:gd name="csX0" fmla="*/ 132283 w 133502"/>
              <a:gd name="csY0" fmla="*/ 0 h 55473"/>
              <a:gd name="csX1" fmla="*/ 133502 w 133502"/>
              <a:gd name="csY1" fmla="*/ 14021 h 55473"/>
              <a:gd name="csX2" fmla="*/ 116433 w 133502"/>
              <a:gd name="csY2" fmla="*/ 29261 h 55473"/>
              <a:gd name="csX3" fmla="*/ 81077 w 133502"/>
              <a:gd name="csY3" fmla="*/ 52426 h 55473"/>
              <a:gd name="csX4" fmla="*/ 39014 w 133502"/>
              <a:gd name="csY4" fmla="*/ 55474 h 55473"/>
              <a:gd name="csX5" fmla="*/ 19507 w 133502"/>
              <a:gd name="csY5" fmla="*/ 50597 h 55473"/>
              <a:gd name="csX6" fmla="*/ 40233 w 133502"/>
              <a:gd name="csY6" fmla="*/ 32918 h 55473"/>
              <a:gd name="csX7" fmla="*/ 0 w 133502"/>
              <a:gd name="csY7" fmla="*/ 34747 h 55473"/>
              <a:gd name="csX8" fmla="*/ 26213 w 133502"/>
              <a:gd name="csY8" fmla="*/ 11582 h 55473"/>
              <a:gd name="csX9" fmla="*/ 49377 w 133502"/>
              <a:gd name="csY9" fmla="*/ 12802 h 55473"/>
              <a:gd name="csX10" fmla="*/ 96317 w 133502"/>
              <a:gd name="csY10" fmla="*/ 2438 h 55473"/>
              <a:gd name="csX11" fmla="*/ 126187 w 133502"/>
              <a:gd name="csY11" fmla="*/ 4267 h 55473"/>
              <a:gd name="csX12" fmla="*/ 132283 w 133502"/>
              <a:gd name="csY12" fmla="*/ 0 h 5547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33502" h="55473">
                <a:moveTo>
                  <a:pt x="132283" y="0"/>
                </a:moveTo>
                <a:lnTo>
                  <a:pt x="133502" y="14021"/>
                </a:lnTo>
                <a:lnTo>
                  <a:pt x="116433" y="29261"/>
                </a:lnTo>
                <a:lnTo>
                  <a:pt x="81077" y="52426"/>
                </a:lnTo>
                <a:lnTo>
                  <a:pt x="39014" y="55474"/>
                </a:lnTo>
                <a:lnTo>
                  <a:pt x="19507" y="50597"/>
                </a:lnTo>
                <a:lnTo>
                  <a:pt x="40233" y="32918"/>
                </a:lnTo>
                <a:lnTo>
                  <a:pt x="0" y="34747"/>
                </a:lnTo>
                <a:lnTo>
                  <a:pt x="26213" y="11582"/>
                </a:lnTo>
                <a:lnTo>
                  <a:pt x="49377" y="12802"/>
                </a:lnTo>
                <a:lnTo>
                  <a:pt x="96317" y="2438"/>
                </a:lnTo>
                <a:lnTo>
                  <a:pt x="126187" y="4267"/>
                </a:lnTo>
                <a:lnTo>
                  <a:pt x="132283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53" name="Freihandform: Form 52">
            <a:extLst>
              <a:ext uri="{FF2B5EF4-FFF2-40B4-BE49-F238E27FC236}">
                <a16:creationId xmlns:a16="http://schemas.microsoft.com/office/drawing/2014/main" id="{DFF2F1B4-77FC-51EF-CA81-125062DE05DB}"/>
              </a:ext>
            </a:extLst>
          </p:cNvPr>
          <p:cNvSpPr/>
          <p:nvPr/>
        </p:nvSpPr>
        <p:spPr>
          <a:xfrm>
            <a:off x="3282696" y="1001572"/>
            <a:ext cx="301752" cy="72542"/>
          </a:xfrm>
          <a:custGeom>
            <a:avLst/>
            <a:gdLst>
              <a:gd name="csX0" fmla="*/ 257251 w 301752"/>
              <a:gd name="csY0" fmla="*/ 17678 h 72542"/>
              <a:gd name="csX1" fmla="*/ 252984 w 301752"/>
              <a:gd name="csY1" fmla="*/ 28042 h 72542"/>
              <a:gd name="csX2" fmla="*/ 279807 w 301752"/>
              <a:gd name="csY2" fmla="*/ 23165 h 72542"/>
              <a:gd name="csX3" fmla="*/ 301752 w 301752"/>
              <a:gd name="csY3" fmla="*/ 24384 h 72542"/>
              <a:gd name="csX4" fmla="*/ 287731 w 301752"/>
              <a:gd name="csY4" fmla="*/ 39624 h 72542"/>
              <a:gd name="csX5" fmla="*/ 256641 w 301752"/>
              <a:gd name="csY5" fmla="*/ 53645 h 72542"/>
              <a:gd name="csX6" fmla="*/ 171907 w 301752"/>
              <a:gd name="csY6" fmla="*/ 58522 h 72542"/>
              <a:gd name="csX7" fmla="*/ 96927 w 301752"/>
              <a:gd name="csY7" fmla="*/ 71933 h 72542"/>
              <a:gd name="csX8" fmla="*/ 60351 w 301752"/>
              <a:gd name="csY8" fmla="*/ 72542 h 72542"/>
              <a:gd name="csX9" fmla="*/ 69495 w 301752"/>
              <a:gd name="csY9" fmla="*/ 62789 h 72542"/>
              <a:gd name="csX10" fmla="*/ 134721 w 301752"/>
              <a:gd name="csY10" fmla="*/ 48768 h 72542"/>
              <a:gd name="csX11" fmla="*/ 25603 w 301752"/>
              <a:gd name="csY11" fmla="*/ 52426 h 72542"/>
              <a:gd name="csX12" fmla="*/ 0 w 301752"/>
              <a:gd name="csY12" fmla="*/ 46939 h 72542"/>
              <a:gd name="csX13" fmla="*/ 71323 w 301752"/>
              <a:gd name="csY13" fmla="*/ 17678 h 72542"/>
              <a:gd name="csX14" fmla="*/ 104241 w 301752"/>
              <a:gd name="csY14" fmla="*/ 9144 h 72542"/>
              <a:gd name="csX15" fmla="*/ 154839 w 301752"/>
              <a:gd name="csY15" fmla="*/ 19507 h 72542"/>
              <a:gd name="csX16" fmla="*/ 172517 w 301752"/>
              <a:gd name="csY16" fmla="*/ 37186 h 72542"/>
              <a:gd name="csX17" fmla="*/ 209703 w 301752"/>
              <a:gd name="csY17" fmla="*/ 39624 h 72542"/>
              <a:gd name="csX18" fmla="*/ 213969 w 301752"/>
              <a:gd name="csY18" fmla="*/ 10973 h 72542"/>
              <a:gd name="csX19" fmla="*/ 249327 w 301752"/>
              <a:gd name="csY19" fmla="*/ 0 h 72542"/>
              <a:gd name="csX20" fmla="*/ 268224 w 301752"/>
              <a:gd name="csY20" fmla="*/ 3048 h 72542"/>
              <a:gd name="csX21" fmla="*/ 257251 w 301752"/>
              <a:gd name="csY21" fmla="*/ 17678 h 7254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</a:cxnLst>
            <a:rect l="l" t="t" r="r" b="b"/>
            <a:pathLst>
              <a:path w="301752" h="72542">
                <a:moveTo>
                  <a:pt x="257251" y="17678"/>
                </a:moveTo>
                <a:lnTo>
                  <a:pt x="252984" y="28042"/>
                </a:lnTo>
                <a:lnTo>
                  <a:pt x="279807" y="23165"/>
                </a:lnTo>
                <a:lnTo>
                  <a:pt x="301752" y="24384"/>
                </a:lnTo>
                <a:lnTo>
                  <a:pt x="287731" y="39624"/>
                </a:lnTo>
                <a:lnTo>
                  <a:pt x="256641" y="53645"/>
                </a:lnTo>
                <a:lnTo>
                  <a:pt x="171907" y="58522"/>
                </a:lnTo>
                <a:lnTo>
                  <a:pt x="96927" y="71933"/>
                </a:lnTo>
                <a:lnTo>
                  <a:pt x="60351" y="72542"/>
                </a:lnTo>
                <a:lnTo>
                  <a:pt x="69495" y="62789"/>
                </a:lnTo>
                <a:lnTo>
                  <a:pt x="134721" y="48768"/>
                </a:lnTo>
                <a:lnTo>
                  <a:pt x="25603" y="52426"/>
                </a:lnTo>
                <a:lnTo>
                  <a:pt x="0" y="46939"/>
                </a:lnTo>
                <a:lnTo>
                  <a:pt x="71323" y="17678"/>
                </a:lnTo>
                <a:lnTo>
                  <a:pt x="104241" y="9144"/>
                </a:lnTo>
                <a:lnTo>
                  <a:pt x="154839" y="19507"/>
                </a:lnTo>
                <a:lnTo>
                  <a:pt x="172517" y="37186"/>
                </a:lnTo>
                <a:lnTo>
                  <a:pt x="209703" y="39624"/>
                </a:lnTo>
                <a:lnTo>
                  <a:pt x="213969" y="10973"/>
                </a:lnTo>
                <a:lnTo>
                  <a:pt x="249327" y="0"/>
                </a:lnTo>
                <a:lnTo>
                  <a:pt x="268224" y="3048"/>
                </a:lnTo>
                <a:lnTo>
                  <a:pt x="257251" y="17678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54" name="Freihandform: Form 53">
            <a:extLst>
              <a:ext uri="{FF2B5EF4-FFF2-40B4-BE49-F238E27FC236}">
                <a16:creationId xmlns:a16="http://schemas.microsoft.com/office/drawing/2014/main" id="{1564CCDB-D9EA-19D2-65E1-6FD332843AF9}"/>
              </a:ext>
            </a:extLst>
          </p:cNvPr>
          <p:cNvSpPr/>
          <p:nvPr/>
        </p:nvSpPr>
        <p:spPr>
          <a:xfrm>
            <a:off x="3812438" y="990600"/>
            <a:ext cx="346862" cy="83515"/>
          </a:xfrm>
          <a:custGeom>
            <a:avLst/>
            <a:gdLst>
              <a:gd name="csX0" fmla="*/ 67056 w 346862"/>
              <a:gd name="csY0" fmla="*/ 1829 h 83515"/>
              <a:gd name="csX1" fmla="*/ 81077 w 346862"/>
              <a:gd name="csY1" fmla="*/ 11582 h 83515"/>
              <a:gd name="csX2" fmla="*/ 126187 w 346862"/>
              <a:gd name="csY2" fmla="*/ 11582 h 83515"/>
              <a:gd name="csX3" fmla="*/ 134721 w 346862"/>
              <a:gd name="csY3" fmla="*/ 21336 h 83515"/>
              <a:gd name="csX4" fmla="*/ 117653 w 346862"/>
              <a:gd name="csY4" fmla="*/ 32309 h 83515"/>
              <a:gd name="csX5" fmla="*/ 136550 w 346862"/>
              <a:gd name="csY5" fmla="*/ 39014 h 83515"/>
              <a:gd name="csX6" fmla="*/ 143865 w 346862"/>
              <a:gd name="csY6" fmla="*/ 46330 h 83515"/>
              <a:gd name="csX7" fmla="*/ 173736 w 346862"/>
              <a:gd name="csY7" fmla="*/ 47549 h 83515"/>
              <a:gd name="csX8" fmla="*/ 204825 w 346862"/>
              <a:gd name="csY8" fmla="*/ 49987 h 83515"/>
              <a:gd name="csX9" fmla="*/ 248107 w 346862"/>
              <a:gd name="csY9" fmla="*/ 43891 h 83515"/>
              <a:gd name="csX10" fmla="*/ 297485 w 346862"/>
              <a:gd name="csY10" fmla="*/ 40843 h 83515"/>
              <a:gd name="csX11" fmla="*/ 332841 w 346862"/>
              <a:gd name="csY11" fmla="*/ 43282 h 83515"/>
              <a:gd name="csX12" fmla="*/ 346862 w 346862"/>
              <a:gd name="csY12" fmla="*/ 54864 h 83515"/>
              <a:gd name="csX13" fmla="*/ 340766 w 346862"/>
              <a:gd name="csY13" fmla="*/ 67056 h 83515"/>
              <a:gd name="csX14" fmla="*/ 318821 w 346862"/>
              <a:gd name="csY14" fmla="*/ 75590 h 83515"/>
              <a:gd name="csX15" fmla="*/ 277977 w 346862"/>
              <a:gd name="csY15" fmla="*/ 82296 h 83515"/>
              <a:gd name="csX16" fmla="*/ 251765 w 346862"/>
              <a:gd name="csY16" fmla="*/ 78029 h 83515"/>
              <a:gd name="csX17" fmla="*/ 179832 w 346862"/>
              <a:gd name="csY17" fmla="*/ 82906 h 83515"/>
              <a:gd name="csX18" fmla="*/ 131064 w 346862"/>
              <a:gd name="csY18" fmla="*/ 83515 h 83515"/>
              <a:gd name="csX19" fmla="*/ 96926 w 346862"/>
              <a:gd name="csY19" fmla="*/ 79858 h 83515"/>
              <a:gd name="csX20" fmla="*/ 44501 w 346862"/>
              <a:gd name="csY20" fmla="*/ 70104 h 83515"/>
              <a:gd name="csX21" fmla="*/ 54254 w 346862"/>
              <a:gd name="csY21" fmla="*/ 53035 h 83515"/>
              <a:gd name="csX22" fmla="*/ 67056 w 346862"/>
              <a:gd name="csY22" fmla="*/ 38405 h 83515"/>
              <a:gd name="csX23" fmla="*/ 58521 w 346862"/>
              <a:gd name="csY23" fmla="*/ 24994 h 83515"/>
              <a:gd name="csX24" fmla="*/ 15849 w 346862"/>
              <a:gd name="csY24" fmla="*/ 21336 h 83515"/>
              <a:gd name="csX25" fmla="*/ 0 w 346862"/>
              <a:gd name="csY25" fmla="*/ 12192 h 83515"/>
              <a:gd name="csX26" fmla="*/ 23165 w 346862"/>
              <a:gd name="csY26" fmla="*/ 0 h 83515"/>
              <a:gd name="csX27" fmla="*/ 67056 w 346862"/>
              <a:gd name="csY27" fmla="*/ 1829 h 8351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</a:cxnLst>
            <a:rect l="l" t="t" r="r" b="b"/>
            <a:pathLst>
              <a:path w="346862" h="83515">
                <a:moveTo>
                  <a:pt x="67056" y="1829"/>
                </a:moveTo>
                <a:lnTo>
                  <a:pt x="81077" y="11582"/>
                </a:lnTo>
                <a:lnTo>
                  <a:pt x="126187" y="11582"/>
                </a:lnTo>
                <a:lnTo>
                  <a:pt x="134721" y="21336"/>
                </a:lnTo>
                <a:lnTo>
                  <a:pt x="117653" y="32309"/>
                </a:lnTo>
                <a:lnTo>
                  <a:pt x="136550" y="39014"/>
                </a:lnTo>
                <a:lnTo>
                  <a:pt x="143865" y="46330"/>
                </a:lnTo>
                <a:lnTo>
                  <a:pt x="173736" y="47549"/>
                </a:lnTo>
                <a:lnTo>
                  <a:pt x="204825" y="49987"/>
                </a:lnTo>
                <a:lnTo>
                  <a:pt x="248107" y="43891"/>
                </a:lnTo>
                <a:lnTo>
                  <a:pt x="297485" y="40843"/>
                </a:lnTo>
                <a:lnTo>
                  <a:pt x="332841" y="43282"/>
                </a:lnTo>
                <a:lnTo>
                  <a:pt x="346862" y="54864"/>
                </a:lnTo>
                <a:lnTo>
                  <a:pt x="340766" y="67056"/>
                </a:lnTo>
                <a:lnTo>
                  <a:pt x="318821" y="75590"/>
                </a:lnTo>
                <a:lnTo>
                  <a:pt x="277977" y="82296"/>
                </a:lnTo>
                <a:lnTo>
                  <a:pt x="251765" y="78029"/>
                </a:lnTo>
                <a:lnTo>
                  <a:pt x="179832" y="82906"/>
                </a:lnTo>
                <a:lnTo>
                  <a:pt x="131064" y="83515"/>
                </a:lnTo>
                <a:lnTo>
                  <a:pt x="96926" y="79858"/>
                </a:lnTo>
                <a:lnTo>
                  <a:pt x="44501" y="70104"/>
                </a:lnTo>
                <a:lnTo>
                  <a:pt x="54254" y="53035"/>
                </a:lnTo>
                <a:lnTo>
                  <a:pt x="67056" y="38405"/>
                </a:lnTo>
                <a:lnTo>
                  <a:pt x="58521" y="24994"/>
                </a:lnTo>
                <a:lnTo>
                  <a:pt x="15849" y="21336"/>
                </a:lnTo>
                <a:lnTo>
                  <a:pt x="0" y="12192"/>
                </a:lnTo>
                <a:lnTo>
                  <a:pt x="23165" y="0"/>
                </a:lnTo>
                <a:lnTo>
                  <a:pt x="67056" y="182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55" name="Freihandform: Form 54">
            <a:extLst>
              <a:ext uri="{FF2B5EF4-FFF2-40B4-BE49-F238E27FC236}">
                <a16:creationId xmlns:a16="http://schemas.microsoft.com/office/drawing/2014/main" id="{9EAC0721-BE0B-5111-2F2A-73249FE81106}"/>
              </a:ext>
            </a:extLst>
          </p:cNvPr>
          <p:cNvSpPr/>
          <p:nvPr/>
        </p:nvSpPr>
        <p:spPr>
          <a:xfrm>
            <a:off x="3201619" y="976579"/>
            <a:ext cx="216408" cy="51816"/>
          </a:xfrm>
          <a:custGeom>
            <a:avLst/>
            <a:gdLst>
              <a:gd name="csX0" fmla="*/ 216408 w 216408"/>
              <a:gd name="csY0" fmla="*/ 0 h 51816"/>
              <a:gd name="csX1" fmla="*/ 181051 w 216408"/>
              <a:gd name="csY1" fmla="*/ 22555 h 51816"/>
              <a:gd name="csX2" fmla="*/ 148742 w 216408"/>
              <a:gd name="csY2" fmla="*/ 32918 h 51816"/>
              <a:gd name="csX3" fmla="*/ 125577 w 216408"/>
              <a:gd name="csY3" fmla="*/ 34138 h 51816"/>
              <a:gd name="csX4" fmla="*/ 65227 w 216408"/>
              <a:gd name="csY4" fmla="*/ 46939 h 51816"/>
              <a:gd name="csX5" fmla="*/ 21945 w 216408"/>
              <a:gd name="csY5" fmla="*/ 51816 h 51816"/>
              <a:gd name="csX6" fmla="*/ 0 w 216408"/>
              <a:gd name="csY6" fmla="*/ 45110 h 51816"/>
              <a:gd name="csX7" fmla="*/ 71323 w 216408"/>
              <a:gd name="csY7" fmla="*/ 22555 h 51816"/>
              <a:gd name="csX8" fmla="*/ 145694 w 216408"/>
              <a:gd name="csY8" fmla="*/ 3658 h 51816"/>
              <a:gd name="csX9" fmla="*/ 179222 w 216408"/>
              <a:gd name="csY9" fmla="*/ 4267 h 51816"/>
              <a:gd name="csX10" fmla="*/ 216408 w 216408"/>
              <a:gd name="csY10" fmla="*/ 0 h 518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16408" h="51816">
                <a:moveTo>
                  <a:pt x="216408" y="0"/>
                </a:moveTo>
                <a:lnTo>
                  <a:pt x="181051" y="22555"/>
                </a:lnTo>
                <a:lnTo>
                  <a:pt x="148742" y="32918"/>
                </a:lnTo>
                <a:lnTo>
                  <a:pt x="125577" y="34138"/>
                </a:lnTo>
                <a:lnTo>
                  <a:pt x="65227" y="46939"/>
                </a:lnTo>
                <a:lnTo>
                  <a:pt x="21945" y="51816"/>
                </a:lnTo>
                <a:lnTo>
                  <a:pt x="0" y="45110"/>
                </a:lnTo>
                <a:lnTo>
                  <a:pt x="71323" y="22555"/>
                </a:lnTo>
                <a:lnTo>
                  <a:pt x="145694" y="3658"/>
                </a:lnTo>
                <a:lnTo>
                  <a:pt x="179222" y="4267"/>
                </a:lnTo>
                <a:lnTo>
                  <a:pt x="216408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56" name="Freihandform: Form 55">
            <a:extLst>
              <a:ext uri="{FF2B5EF4-FFF2-40B4-BE49-F238E27FC236}">
                <a16:creationId xmlns:a16="http://schemas.microsoft.com/office/drawing/2014/main" id="{93468A2B-ED19-1CCE-4A20-DBABCE399401}"/>
              </a:ext>
            </a:extLst>
          </p:cNvPr>
          <p:cNvSpPr/>
          <p:nvPr/>
        </p:nvSpPr>
        <p:spPr>
          <a:xfrm>
            <a:off x="3861816" y="971092"/>
            <a:ext cx="57912" cy="9753"/>
          </a:xfrm>
          <a:custGeom>
            <a:avLst/>
            <a:gdLst>
              <a:gd name="csX0" fmla="*/ 51207 w 57912"/>
              <a:gd name="csY0" fmla="*/ 9144 h 9753"/>
              <a:gd name="csX1" fmla="*/ 40233 w 57912"/>
              <a:gd name="csY1" fmla="*/ 9754 h 9753"/>
              <a:gd name="csX2" fmla="*/ 0 w 57912"/>
              <a:gd name="csY2" fmla="*/ 7925 h 9753"/>
              <a:gd name="csX3" fmla="*/ 4267 w 57912"/>
              <a:gd name="csY3" fmla="*/ 0 h 9753"/>
              <a:gd name="csX4" fmla="*/ 48159 w 57912"/>
              <a:gd name="csY4" fmla="*/ 610 h 9753"/>
              <a:gd name="csX5" fmla="*/ 57912 w 57912"/>
              <a:gd name="csY5" fmla="*/ 5486 h 9753"/>
              <a:gd name="csX6" fmla="*/ 51207 w 57912"/>
              <a:gd name="csY6" fmla="*/ 9144 h 975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57912" h="9753">
                <a:moveTo>
                  <a:pt x="51207" y="9144"/>
                </a:moveTo>
                <a:lnTo>
                  <a:pt x="40233" y="9754"/>
                </a:lnTo>
                <a:lnTo>
                  <a:pt x="0" y="7925"/>
                </a:lnTo>
                <a:lnTo>
                  <a:pt x="4267" y="0"/>
                </a:lnTo>
                <a:lnTo>
                  <a:pt x="48159" y="610"/>
                </a:lnTo>
                <a:lnTo>
                  <a:pt x="57912" y="5486"/>
                </a:lnTo>
                <a:lnTo>
                  <a:pt x="51207" y="9144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57" name="Freihandform: Form 56">
            <a:extLst>
              <a:ext uri="{FF2B5EF4-FFF2-40B4-BE49-F238E27FC236}">
                <a16:creationId xmlns:a16="http://schemas.microsoft.com/office/drawing/2014/main" id="{15F4D6B5-135E-2927-725E-DEAA724FFBAF}"/>
              </a:ext>
            </a:extLst>
          </p:cNvPr>
          <p:cNvSpPr/>
          <p:nvPr/>
        </p:nvSpPr>
        <p:spPr>
          <a:xfrm>
            <a:off x="3480816" y="961948"/>
            <a:ext cx="92659" cy="21336"/>
          </a:xfrm>
          <a:custGeom>
            <a:avLst/>
            <a:gdLst>
              <a:gd name="csX0" fmla="*/ 73761 w 92659"/>
              <a:gd name="csY0" fmla="*/ 12802 h 21336"/>
              <a:gd name="csX1" fmla="*/ 20117 w 92659"/>
              <a:gd name="csY1" fmla="*/ 21336 h 21336"/>
              <a:gd name="csX2" fmla="*/ 0 w 92659"/>
              <a:gd name="csY2" fmla="*/ 12192 h 21336"/>
              <a:gd name="csX3" fmla="*/ 31089 w 92659"/>
              <a:gd name="csY3" fmla="*/ 3048 h 21336"/>
              <a:gd name="csX4" fmla="*/ 67665 w 92659"/>
              <a:gd name="csY4" fmla="*/ 0 h 21336"/>
              <a:gd name="csX5" fmla="*/ 92659 w 92659"/>
              <a:gd name="csY5" fmla="*/ 4267 h 21336"/>
              <a:gd name="csX6" fmla="*/ 73761 w 92659"/>
              <a:gd name="csY6" fmla="*/ 12802 h 2133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92659" h="21336">
                <a:moveTo>
                  <a:pt x="73761" y="12802"/>
                </a:moveTo>
                <a:lnTo>
                  <a:pt x="20117" y="21336"/>
                </a:lnTo>
                <a:lnTo>
                  <a:pt x="0" y="12192"/>
                </a:lnTo>
                <a:lnTo>
                  <a:pt x="31089" y="3048"/>
                </a:lnTo>
                <a:lnTo>
                  <a:pt x="67665" y="0"/>
                </a:lnTo>
                <a:lnTo>
                  <a:pt x="92659" y="4267"/>
                </a:lnTo>
                <a:lnTo>
                  <a:pt x="73761" y="12802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58" name="Freihandform: Form 57">
            <a:extLst>
              <a:ext uri="{FF2B5EF4-FFF2-40B4-BE49-F238E27FC236}">
                <a16:creationId xmlns:a16="http://schemas.microsoft.com/office/drawing/2014/main" id="{78FB6ADC-CF96-F705-37DA-17CB193B1A9E}"/>
              </a:ext>
            </a:extLst>
          </p:cNvPr>
          <p:cNvSpPr/>
          <p:nvPr/>
        </p:nvSpPr>
        <p:spPr>
          <a:xfrm>
            <a:off x="3530803" y="942441"/>
            <a:ext cx="71323" cy="12192"/>
          </a:xfrm>
          <a:custGeom>
            <a:avLst/>
            <a:gdLst>
              <a:gd name="csX0" fmla="*/ 71323 w 71323"/>
              <a:gd name="csY0" fmla="*/ 6706 h 12192"/>
              <a:gd name="csX1" fmla="*/ 36576 w 71323"/>
              <a:gd name="csY1" fmla="*/ 12192 h 12192"/>
              <a:gd name="csX2" fmla="*/ 0 w 71323"/>
              <a:gd name="csY2" fmla="*/ 12192 h 12192"/>
              <a:gd name="csX3" fmla="*/ 6096 w 71323"/>
              <a:gd name="csY3" fmla="*/ 7925 h 12192"/>
              <a:gd name="csX4" fmla="*/ 40843 w 71323"/>
              <a:gd name="csY4" fmla="*/ 0 h 12192"/>
              <a:gd name="csX5" fmla="*/ 51206 w 71323"/>
              <a:gd name="csY5" fmla="*/ 1219 h 12192"/>
              <a:gd name="csX6" fmla="*/ 71323 w 71323"/>
              <a:gd name="csY6" fmla="*/ 6706 h 1219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71323" h="12192">
                <a:moveTo>
                  <a:pt x="71323" y="6706"/>
                </a:moveTo>
                <a:lnTo>
                  <a:pt x="36576" y="12192"/>
                </a:lnTo>
                <a:lnTo>
                  <a:pt x="0" y="12192"/>
                </a:lnTo>
                <a:lnTo>
                  <a:pt x="6096" y="7925"/>
                </a:lnTo>
                <a:lnTo>
                  <a:pt x="40843" y="0"/>
                </a:lnTo>
                <a:lnTo>
                  <a:pt x="51206" y="1219"/>
                </a:lnTo>
                <a:lnTo>
                  <a:pt x="71323" y="6706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59" name="Freihandform: Form 58">
            <a:extLst>
              <a:ext uri="{FF2B5EF4-FFF2-40B4-BE49-F238E27FC236}">
                <a16:creationId xmlns:a16="http://schemas.microsoft.com/office/drawing/2014/main" id="{86975B4E-F870-DE3E-0613-CD2D7A457133}"/>
              </a:ext>
            </a:extLst>
          </p:cNvPr>
          <p:cNvSpPr/>
          <p:nvPr/>
        </p:nvSpPr>
        <p:spPr>
          <a:xfrm>
            <a:off x="3837432" y="941832"/>
            <a:ext cx="68275" cy="28651"/>
          </a:xfrm>
          <a:custGeom>
            <a:avLst/>
            <a:gdLst>
              <a:gd name="csX0" fmla="*/ 49987 w 68275"/>
              <a:gd name="csY0" fmla="*/ 22555 h 28651"/>
              <a:gd name="csX1" fmla="*/ 9753 w 68275"/>
              <a:gd name="csY1" fmla="*/ 28651 h 28651"/>
              <a:gd name="csX2" fmla="*/ 0 w 68275"/>
              <a:gd name="csY2" fmla="*/ 21946 h 28651"/>
              <a:gd name="csX3" fmla="*/ 3657 w 68275"/>
              <a:gd name="csY3" fmla="*/ 11582 h 28651"/>
              <a:gd name="csX4" fmla="*/ 17069 w 68275"/>
              <a:gd name="csY4" fmla="*/ 0 h 28651"/>
              <a:gd name="csX5" fmla="*/ 43891 w 68275"/>
              <a:gd name="csY5" fmla="*/ 1219 h 28651"/>
              <a:gd name="csX6" fmla="*/ 54255 w 68275"/>
              <a:gd name="csY6" fmla="*/ 3048 h 28651"/>
              <a:gd name="csX7" fmla="*/ 68275 w 68275"/>
              <a:gd name="csY7" fmla="*/ 12802 h 28651"/>
              <a:gd name="csX8" fmla="*/ 49987 w 68275"/>
              <a:gd name="csY8" fmla="*/ 22555 h 2865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68275" h="28651">
                <a:moveTo>
                  <a:pt x="49987" y="22555"/>
                </a:moveTo>
                <a:lnTo>
                  <a:pt x="9753" y="28651"/>
                </a:lnTo>
                <a:lnTo>
                  <a:pt x="0" y="21946"/>
                </a:lnTo>
                <a:lnTo>
                  <a:pt x="3657" y="11582"/>
                </a:lnTo>
                <a:lnTo>
                  <a:pt x="17069" y="0"/>
                </a:lnTo>
                <a:lnTo>
                  <a:pt x="43891" y="1219"/>
                </a:lnTo>
                <a:lnTo>
                  <a:pt x="54255" y="3048"/>
                </a:lnTo>
                <a:lnTo>
                  <a:pt x="68275" y="12802"/>
                </a:lnTo>
                <a:lnTo>
                  <a:pt x="49987" y="22555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60" name="Freihandform: Form 59">
            <a:extLst>
              <a:ext uri="{FF2B5EF4-FFF2-40B4-BE49-F238E27FC236}">
                <a16:creationId xmlns:a16="http://schemas.microsoft.com/office/drawing/2014/main" id="{D46A23B9-D015-5D0A-A818-15D7D4DA3C98}"/>
              </a:ext>
            </a:extLst>
          </p:cNvPr>
          <p:cNvSpPr/>
          <p:nvPr/>
        </p:nvSpPr>
        <p:spPr>
          <a:xfrm>
            <a:off x="3692347" y="929640"/>
            <a:ext cx="111556" cy="39014"/>
          </a:xfrm>
          <a:custGeom>
            <a:avLst/>
            <a:gdLst>
              <a:gd name="csX0" fmla="*/ 110947 w 111556"/>
              <a:gd name="csY0" fmla="*/ 27432 h 39014"/>
              <a:gd name="csX1" fmla="*/ 104241 w 111556"/>
              <a:gd name="csY1" fmla="*/ 39014 h 39014"/>
              <a:gd name="csX2" fmla="*/ 71933 w 111556"/>
              <a:gd name="csY2" fmla="*/ 35966 h 39014"/>
              <a:gd name="csX3" fmla="*/ 47549 w 111556"/>
              <a:gd name="csY3" fmla="*/ 26822 h 39014"/>
              <a:gd name="csX4" fmla="*/ 0 w 111556"/>
              <a:gd name="csY4" fmla="*/ 25603 h 39014"/>
              <a:gd name="csX5" fmla="*/ 32309 w 111556"/>
              <a:gd name="csY5" fmla="*/ 17678 h 39014"/>
              <a:gd name="csX6" fmla="*/ 15240 w 111556"/>
              <a:gd name="csY6" fmla="*/ 10973 h 39014"/>
              <a:gd name="csX7" fmla="*/ 28651 w 111556"/>
              <a:gd name="csY7" fmla="*/ 0 h 39014"/>
              <a:gd name="csX8" fmla="*/ 65837 w 111556"/>
              <a:gd name="csY8" fmla="*/ 3658 h 39014"/>
              <a:gd name="csX9" fmla="*/ 111557 w 111556"/>
              <a:gd name="csY9" fmla="*/ 14021 h 39014"/>
              <a:gd name="csX10" fmla="*/ 110947 w 111556"/>
              <a:gd name="csY10" fmla="*/ 27432 h 3901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111556" h="39014">
                <a:moveTo>
                  <a:pt x="110947" y="27432"/>
                </a:moveTo>
                <a:lnTo>
                  <a:pt x="104241" y="39014"/>
                </a:lnTo>
                <a:lnTo>
                  <a:pt x="71933" y="35966"/>
                </a:lnTo>
                <a:lnTo>
                  <a:pt x="47549" y="26822"/>
                </a:lnTo>
                <a:lnTo>
                  <a:pt x="0" y="25603"/>
                </a:lnTo>
                <a:lnTo>
                  <a:pt x="32309" y="17678"/>
                </a:lnTo>
                <a:lnTo>
                  <a:pt x="15240" y="10973"/>
                </a:lnTo>
                <a:lnTo>
                  <a:pt x="28651" y="0"/>
                </a:lnTo>
                <a:lnTo>
                  <a:pt x="65837" y="3658"/>
                </a:lnTo>
                <a:lnTo>
                  <a:pt x="111557" y="14021"/>
                </a:lnTo>
                <a:lnTo>
                  <a:pt x="110947" y="27432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61" name="Freihandform: Form 60">
            <a:extLst>
              <a:ext uri="{FF2B5EF4-FFF2-40B4-BE49-F238E27FC236}">
                <a16:creationId xmlns:a16="http://schemas.microsoft.com/office/drawing/2014/main" id="{60077DB1-50B5-422D-7357-4B709636FD74}"/>
              </a:ext>
            </a:extLst>
          </p:cNvPr>
          <p:cNvSpPr/>
          <p:nvPr/>
        </p:nvSpPr>
        <p:spPr>
          <a:xfrm>
            <a:off x="3939235" y="878433"/>
            <a:ext cx="210312" cy="81686"/>
          </a:xfrm>
          <a:custGeom>
            <a:avLst/>
            <a:gdLst>
              <a:gd name="csX0" fmla="*/ 193853 w 210312"/>
              <a:gd name="csY0" fmla="*/ 41453 h 81686"/>
              <a:gd name="csX1" fmla="*/ 210312 w 210312"/>
              <a:gd name="csY1" fmla="*/ 50597 h 81686"/>
              <a:gd name="csX2" fmla="*/ 170688 w 210312"/>
              <a:gd name="csY2" fmla="*/ 58522 h 81686"/>
              <a:gd name="csX3" fmla="*/ 106070 w 210312"/>
              <a:gd name="csY3" fmla="*/ 79858 h 81686"/>
              <a:gd name="csX4" fmla="*/ 64617 w 210312"/>
              <a:gd name="csY4" fmla="*/ 81686 h 81686"/>
              <a:gd name="csX5" fmla="*/ 23165 w 210312"/>
              <a:gd name="csY5" fmla="*/ 78029 h 81686"/>
              <a:gd name="csX6" fmla="*/ 13411 w 210312"/>
              <a:gd name="csY6" fmla="*/ 66446 h 81686"/>
              <a:gd name="csX7" fmla="*/ 26213 w 210312"/>
              <a:gd name="csY7" fmla="*/ 56693 h 81686"/>
              <a:gd name="csX8" fmla="*/ 52425 w 210312"/>
              <a:gd name="csY8" fmla="*/ 49378 h 81686"/>
              <a:gd name="csX9" fmla="*/ 12192 w 210312"/>
              <a:gd name="csY9" fmla="*/ 49378 h 81686"/>
              <a:gd name="csX10" fmla="*/ 0 w 210312"/>
              <a:gd name="csY10" fmla="*/ 40234 h 81686"/>
              <a:gd name="csX11" fmla="*/ 2438 w 210312"/>
              <a:gd name="csY11" fmla="*/ 28651 h 81686"/>
              <a:gd name="csX12" fmla="*/ 32309 w 210312"/>
              <a:gd name="csY12" fmla="*/ 17069 h 81686"/>
              <a:gd name="csX13" fmla="*/ 57302 w 210312"/>
              <a:gd name="csY13" fmla="*/ 9144 h 81686"/>
              <a:gd name="csX14" fmla="*/ 81686 w 210312"/>
              <a:gd name="csY14" fmla="*/ 7315 h 81686"/>
              <a:gd name="csX15" fmla="*/ 79857 w 210312"/>
              <a:gd name="csY15" fmla="*/ 1219 h 81686"/>
              <a:gd name="csX16" fmla="*/ 130454 w 210312"/>
              <a:gd name="csY16" fmla="*/ 0 h 81686"/>
              <a:gd name="csX17" fmla="*/ 140208 w 210312"/>
              <a:gd name="csY17" fmla="*/ 13411 h 81686"/>
              <a:gd name="csX18" fmla="*/ 168859 w 210312"/>
              <a:gd name="csY18" fmla="*/ 18898 h 81686"/>
              <a:gd name="csX19" fmla="*/ 198120 w 210312"/>
              <a:gd name="csY19" fmla="*/ 24384 h 81686"/>
              <a:gd name="csX20" fmla="*/ 193853 w 210312"/>
              <a:gd name="csY20" fmla="*/ 41453 h 8168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210312" h="81686">
                <a:moveTo>
                  <a:pt x="193853" y="41453"/>
                </a:moveTo>
                <a:lnTo>
                  <a:pt x="210312" y="50597"/>
                </a:lnTo>
                <a:lnTo>
                  <a:pt x="170688" y="58522"/>
                </a:lnTo>
                <a:lnTo>
                  <a:pt x="106070" y="79858"/>
                </a:lnTo>
                <a:lnTo>
                  <a:pt x="64617" y="81686"/>
                </a:lnTo>
                <a:lnTo>
                  <a:pt x="23165" y="78029"/>
                </a:lnTo>
                <a:lnTo>
                  <a:pt x="13411" y="66446"/>
                </a:lnTo>
                <a:lnTo>
                  <a:pt x="26213" y="56693"/>
                </a:lnTo>
                <a:lnTo>
                  <a:pt x="52425" y="49378"/>
                </a:lnTo>
                <a:lnTo>
                  <a:pt x="12192" y="49378"/>
                </a:lnTo>
                <a:lnTo>
                  <a:pt x="0" y="40234"/>
                </a:lnTo>
                <a:lnTo>
                  <a:pt x="2438" y="28651"/>
                </a:lnTo>
                <a:lnTo>
                  <a:pt x="32309" y="17069"/>
                </a:lnTo>
                <a:lnTo>
                  <a:pt x="57302" y="9144"/>
                </a:lnTo>
                <a:lnTo>
                  <a:pt x="81686" y="7315"/>
                </a:lnTo>
                <a:lnTo>
                  <a:pt x="79857" y="1219"/>
                </a:lnTo>
                <a:lnTo>
                  <a:pt x="130454" y="0"/>
                </a:lnTo>
                <a:lnTo>
                  <a:pt x="140208" y="13411"/>
                </a:lnTo>
                <a:lnTo>
                  <a:pt x="168859" y="18898"/>
                </a:lnTo>
                <a:lnTo>
                  <a:pt x="198120" y="24384"/>
                </a:lnTo>
                <a:lnTo>
                  <a:pt x="193853" y="41453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62" name="Freihandform: Form 61">
            <a:extLst>
              <a:ext uri="{FF2B5EF4-FFF2-40B4-BE49-F238E27FC236}">
                <a16:creationId xmlns:a16="http://schemas.microsoft.com/office/drawing/2014/main" id="{704D6B84-47CF-7674-73B8-06D982BF757E}"/>
              </a:ext>
            </a:extLst>
          </p:cNvPr>
          <p:cNvSpPr/>
          <p:nvPr/>
        </p:nvSpPr>
        <p:spPr>
          <a:xfrm>
            <a:off x="3976420" y="832104"/>
            <a:ext cx="765048" cy="187756"/>
          </a:xfrm>
          <a:custGeom>
            <a:avLst/>
            <a:gdLst>
              <a:gd name="csX0" fmla="*/ 639471 w 765048"/>
              <a:gd name="csY0" fmla="*/ 2438 h 187756"/>
              <a:gd name="csX1" fmla="*/ 692506 w 765048"/>
              <a:gd name="csY1" fmla="*/ 4267 h 187756"/>
              <a:gd name="csX2" fmla="*/ 733349 w 765048"/>
              <a:gd name="csY2" fmla="*/ 7315 h 187756"/>
              <a:gd name="csX3" fmla="*/ 765048 w 765048"/>
              <a:gd name="csY3" fmla="*/ 13411 h 187756"/>
              <a:gd name="csX4" fmla="*/ 758343 w 765048"/>
              <a:gd name="csY4" fmla="*/ 19507 h 187756"/>
              <a:gd name="csX5" fmla="*/ 698602 w 765048"/>
              <a:gd name="csY5" fmla="*/ 29870 h 187756"/>
              <a:gd name="csX6" fmla="*/ 643738 w 765048"/>
              <a:gd name="csY6" fmla="*/ 34747 h 187756"/>
              <a:gd name="csX7" fmla="*/ 619354 w 765048"/>
              <a:gd name="csY7" fmla="*/ 40234 h 187756"/>
              <a:gd name="csX8" fmla="*/ 665074 w 765048"/>
              <a:gd name="csY8" fmla="*/ 40234 h 187756"/>
              <a:gd name="csX9" fmla="*/ 601066 w 765048"/>
              <a:gd name="csY9" fmla="*/ 55474 h 187756"/>
              <a:gd name="csX10" fmla="*/ 559613 w 765048"/>
              <a:gd name="csY10" fmla="*/ 62789 h 187756"/>
              <a:gd name="csX11" fmla="*/ 502920 w 765048"/>
              <a:gd name="csY11" fmla="*/ 84125 h 187756"/>
              <a:gd name="csX12" fmla="*/ 453543 w 765048"/>
              <a:gd name="csY12" fmla="*/ 88392 h 187756"/>
              <a:gd name="csX13" fmla="*/ 434645 w 765048"/>
              <a:gd name="csY13" fmla="*/ 94488 h 187756"/>
              <a:gd name="csX14" fmla="*/ 365760 w 765048"/>
              <a:gd name="csY14" fmla="*/ 96926 h 187756"/>
              <a:gd name="csX15" fmla="*/ 392583 w 765048"/>
              <a:gd name="csY15" fmla="*/ 100584 h 187756"/>
              <a:gd name="csX16" fmla="*/ 372466 w 765048"/>
              <a:gd name="csY16" fmla="*/ 105461 h 187756"/>
              <a:gd name="csX17" fmla="*/ 376733 w 765048"/>
              <a:gd name="csY17" fmla="*/ 119482 h 187756"/>
              <a:gd name="csX18" fmla="*/ 346253 w 765048"/>
              <a:gd name="csY18" fmla="*/ 129235 h 187756"/>
              <a:gd name="csX19" fmla="*/ 304191 w 765048"/>
              <a:gd name="csY19" fmla="*/ 137160 h 187756"/>
              <a:gd name="csX20" fmla="*/ 282855 w 765048"/>
              <a:gd name="csY20" fmla="*/ 148133 h 187756"/>
              <a:gd name="csX21" fmla="*/ 242621 w 765048"/>
              <a:gd name="csY21" fmla="*/ 157277 h 187756"/>
              <a:gd name="csX22" fmla="*/ 239573 w 765048"/>
              <a:gd name="csY22" fmla="*/ 163982 h 187756"/>
              <a:gd name="csX23" fmla="*/ 279197 w 765048"/>
              <a:gd name="csY23" fmla="*/ 162763 h 187756"/>
              <a:gd name="csX24" fmla="*/ 272491 w 765048"/>
              <a:gd name="csY24" fmla="*/ 170078 h 187756"/>
              <a:gd name="csX25" fmla="*/ 195072 w 765048"/>
              <a:gd name="csY25" fmla="*/ 187757 h 187756"/>
              <a:gd name="csX26" fmla="*/ 143256 w 765048"/>
              <a:gd name="csY26" fmla="*/ 179222 h 187756"/>
              <a:gd name="csX27" fmla="*/ 71933 w 765048"/>
              <a:gd name="csY27" fmla="*/ 184099 h 187756"/>
              <a:gd name="csX28" fmla="*/ 41453 w 765048"/>
              <a:gd name="csY28" fmla="*/ 180442 h 187756"/>
              <a:gd name="csX29" fmla="*/ 0 w 765048"/>
              <a:gd name="csY29" fmla="*/ 178613 h 187756"/>
              <a:gd name="csX30" fmla="*/ 12802 w 765048"/>
              <a:gd name="csY30" fmla="*/ 164592 h 187756"/>
              <a:gd name="csX31" fmla="*/ 61570 w 765048"/>
              <a:gd name="csY31" fmla="*/ 157886 h 187756"/>
              <a:gd name="csX32" fmla="*/ 73762 w 765048"/>
              <a:gd name="csY32" fmla="*/ 137160 h 187756"/>
              <a:gd name="csX33" fmla="*/ 89611 w 765048"/>
              <a:gd name="csY33" fmla="*/ 135331 h 187756"/>
              <a:gd name="csX34" fmla="*/ 135331 w 765048"/>
              <a:gd name="csY34" fmla="*/ 147523 h 187756"/>
              <a:gd name="csX35" fmla="*/ 124968 w 765048"/>
              <a:gd name="csY35" fmla="*/ 129235 h 187756"/>
              <a:gd name="csX36" fmla="*/ 95098 w 765048"/>
              <a:gd name="csY36" fmla="*/ 123749 h 187756"/>
              <a:gd name="csX37" fmla="*/ 125578 w 765048"/>
              <a:gd name="csY37" fmla="*/ 112776 h 187756"/>
              <a:gd name="csX38" fmla="*/ 171907 w 765048"/>
              <a:gd name="csY38" fmla="*/ 106070 h 187756"/>
              <a:gd name="csX39" fmla="*/ 188976 w 765048"/>
              <a:gd name="csY39" fmla="*/ 96317 h 187756"/>
              <a:gd name="csX40" fmla="*/ 170688 w 765048"/>
              <a:gd name="csY40" fmla="*/ 85954 h 187756"/>
              <a:gd name="csX41" fmla="*/ 177394 w 765048"/>
              <a:gd name="csY41" fmla="*/ 72542 h 187756"/>
              <a:gd name="csX42" fmla="*/ 234696 w 765048"/>
              <a:gd name="csY42" fmla="*/ 73152 h 187756"/>
              <a:gd name="csX43" fmla="*/ 248107 w 765048"/>
              <a:gd name="csY43" fmla="*/ 76200 h 187756"/>
              <a:gd name="csX44" fmla="*/ 292608 w 765048"/>
              <a:gd name="csY44" fmla="*/ 66446 h 187756"/>
              <a:gd name="csX45" fmla="*/ 248107 w 765048"/>
              <a:gd name="csY45" fmla="*/ 63398 h 187756"/>
              <a:gd name="csX46" fmla="*/ 171298 w 765048"/>
              <a:gd name="csY46" fmla="*/ 65227 h 187756"/>
              <a:gd name="csX47" fmla="*/ 144475 w 765048"/>
              <a:gd name="csY47" fmla="*/ 56693 h 187756"/>
              <a:gd name="csX48" fmla="*/ 139599 w 765048"/>
              <a:gd name="csY48" fmla="*/ 46330 h 187756"/>
              <a:gd name="csX49" fmla="*/ 124359 w 765048"/>
              <a:gd name="csY49" fmla="*/ 39014 h 187756"/>
              <a:gd name="csX50" fmla="*/ 131064 w 765048"/>
              <a:gd name="csY50" fmla="*/ 31090 h 187756"/>
              <a:gd name="csX51" fmla="*/ 167640 w 765048"/>
              <a:gd name="csY51" fmla="*/ 26213 h 187756"/>
              <a:gd name="csX52" fmla="*/ 193243 w 765048"/>
              <a:gd name="csY52" fmla="*/ 25603 h 187756"/>
              <a:gd name="csX53" fmla="*/ 238354 w 765048"/>
              <a:gd name="csY53" fmla="*/ 21946 h 187756"/>
              <a:gd name="csX54" fmla="*/ 279807 w 765048"/>
              <a:gd name="csY54" fmla="*/ 12802 h 187756"/>
              <a:gd name="csX55" fmla="*/ 303581 w 765048"/>
              <a:gd name="csY55" fmla="*/ 14021 h 187756"/>
              <a:gd name="csX56" fmla="*/ 318211 w 765048"/>
              <a:gd name="csY56" fmla="*/ 20726 h 187756"/>
              <a:gd name="csX57" fmla="*/ 348691 w 765048"/>
              <a:gd name="csY57" fmla="*/ 8534 h 187756"/>
              <a:gd name="csX58" fmla="*/ 380391 w 765048"/>
              <a:gd name="csY58" fmla="*/ 4877 h 187756"/>
              <a:gd name="csX59" fmla="*/ 420015 w 765048"/>
              <a:gd name="csY59" fmla="*/ 2438 h 187756"/>
              <a:gd name="csX60" fmla="*/ 483413 w 765048"/>
              <a:gd name="csY60" fmla="*/ 1219 h 187756"/>
              <a:gd name="csX61" fmla="*/ 491338 w 765048"/>
              <a:gd name="csY61" fmla="*/ 3658 h 187756"/>
              <a:gd name="csX62" fmla="*/ 554127 w 765048"/>
              <a:gd name="csY62" fmla="*/ 0 h 187756"/>
              <a:gd name="csX63" fmla="*/ 596799 w 765048"/>
              <a:gd name="csY63" fmla="*/ 1219 h 187756"/>
              <a:gd name="csX64" fmla="*/ 639471 w 765048"/>
              <a:gd name="csY64" fmla="*/ 2438 h 18775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</a:cxnLst>
            <a:rect l="l" t="t" r="r" b="b"/>
            <a:pathLst>
              <a:path w="765048" h="187756">
                <a:moveTo>
                  <a:pt x="639471" y="2438"/>
                </a:moveTo>
                <a:lnTo>
                  <a:pt x="692506" y="4267"/>
                </a:lnTo>
                <a:lnTo>
                  <a:pt x="733349" y="7315"/>
                </a:lnTo>
                <a:lnTo>
                  <a:pt x="765048" y="13411"/>
                </a:lnTo>
                <a:lnTo>
                  <a:pt x="758343" y="19507"/>
                </a:lnTo>
                <a:lnTo>
                  <a:pt x="698602" y="29870"/>
                </a:lnTo>
                <a:lnTo>
                  <a:pt x="643738" y="34747"/>
                </a:lnTo>
                <a:lnTo>
                  <a:pt x="619354" y="40234"/>
                </a:lnTo>
                <a:lnTo>
                  <a:pt x="665074" y="40234"/>
                </a:lnTo>
                <a:lnTo>
                  <a:pt x="601066" y="55474"/>
                </a:lnTo>
                <a:lnTo>
                  <a:pt x="559613" y="62789"/>
                </a:lnTo>
                <a:lnTo>
                  <a:pt x="502920" y="84125"/>
                </a:lnTo>
                <a:lnTo>
                  <a:pt x="453543" y="88392"/>
                </a:lnTo>
                <a:lnTo>
                  <a:pt x="434645" y="94488"/>
                </a:lnTo>
                <a:lnTo>
                  <a:pt x="365760" y="96926"/>
                </a:lnTo>
                <a:lnTo>
                  <a:pt x="392583" y="100584"/>
                </a:lnTo>
                <a:lnTo>
                  <a:pt x="372466" y="105461"/>
                </a:lnTo>
                <a:lnTo>
                  <a:pt x="376733" y="119482"/>
                </a:lnTo>
                <a:lnTo>
                  <a:pt x="346253" y="129235"/>
                </a:lnTo>
                <a:lnTo>
                  <a:pt x="304191" y="137160"/>
                </a:lnTo>
                <a:lnTo>
                  <a:pt x="282855" y="148133"/>
                </a:lnTo>
                <a:lnTo>
                  <a:pt x="242621" y="157277"/>
                </a:lnTo>
                <a:lnTo>
                  <a:pt x="239573" y="163982"/>
                </a:lnTo>
                <a:lnTo>
                  <a:pt x="279197" y="162763"/>
                </a:lnTo>
                <a:lnTo>
                  <a:pt x="272491" y="170078"/>
                </a:lnTo>
                <a:lnTo>
                  <a:pt x="195072" y="187757"/>
                </a:lnTo>
                <a:lnTo>
                  <a:pt x="143256" y="179222"/>
                </a:lnTo>
                <a:lnTo>
                  <a:pt x="71933" y="184099"/>
                </a:lnTo>
                <a:lnTo>
                  <a:pt x="41453" y="180442"/>
                </a:lnTo>
                <a:lnTo>
                  <a:pt x="0" y="178613"/>
                </a:lnTo>
                <a:lnTo>
                  <a:pt x="12802" y="164592"/>
                </a:lnTo>
                <a:lnTo>
                  <a:pt x="61570" y="157886"/>
                </a:lnTo>
                <a:lnTo>
                  <a:pt x="73762" y="137160"/>
                </a:lnTo>
                <a:lnTo>
                  <a:pt x="89611" y="135331"/>
                </a:lnTo>
                <a:lnTo>
                  <a:pt x="135331" y="147523"/>
                </a:lnTo>
                <a:lnTo>
                  <a:pt x="124968" y="129235"/>
                </a:lnTo>
                <a:lnTo>
                  <a:pt x="95098" y="123749"/>
                </a:lnTo>
                <a:lnTo>
                  <a:pt x="125578" y="112776"/>
                </a:lnTo>
                <a:lnTo>
                  <a:pt x="171907" y="106070"/>
                </a:lnTo>
                <a:lnTo>
                  <a:pt x="188976" y="96317"/>
                </a:lnTo>
                <a:lnTo>
                  <a:pt x="170688" y="85954"/>
                </a:lnTo>
                <a:lnTo>
                  <a:pt x="177394" y="72542"/>
                </a:lnTo>
                <a:lnTo>
                  <a:pt x="234696" y="73152"/>
                </a:lnTo>
                <a:lnTo>
                  <a:pt x="248107" y="76200"/>
                </a:lnTo>
                <a:lnTo>
                  <a:pt x="292608" y="66446"/>
                </a:lnTo>
                <a:lnTo>
                  <a:pt x="248107" y="63398"/>
                </a:lnTo>
                <a:lnTo>
                  <a:pt x="171298" y="65227"/>
                </a:lnTo>
                <a:lnTo>
                  <a:pt x="144475" y="56693"/>
                </a:lnTo>
                <a:lnTo>
                  <a:pt x="139599" y="46330"/>
                </a:lnTo>
                <a:lnTo>
                  <a:pt x="124359" y="39014"/>
                </a:lnTo>
                <a:lnTo>
                  <a:pt x="131064" y="31090"/>
                </a:lnTo>
                <a:lnTo>
                  <a:pt x="167640" y="26213"/>
                </a:lnTo>
                <a:lnTo>
                  <a:pt x="193243" y="25603"/>
                </a:lnTo>
                <a:lnTo>
                  <a:pt x="238354" y="21946"/>
                </a:lnTo>
                <a:lnTo>
                  <a:pt x="279807" y="12802"/>
                </a:lnTo>
                <a:lnTo>
                  <a:pt x="303581" y="14021"/>
                </a:lnTo>
                <a:lnTo>
                  <a:pt x="318211" y="20726"/>
                </a:lnTo>
                <a:lnTo>
                  <a:pt x="348691" y="8534"/>
                </a:lnTo>
                <a:lnTo>
                  <a:pt x="380391" y="4877"/>
                </a:lnTo>
                <a:lnTo>
                  <a:pt x="420015" y="2438"/>
                </a:lnTo>
                <a:lnTo>
                  <a:pt x="483413" y="1219"/>
                </a:lnTo>
                <a:lnTo>
                  <a:pt x="491338" y="3658"/>
                </a:lnTo>
                <a:lnTo>
                  <a:pt x="554127" y="0"/>
                </a:lnTo>
                <a:lnTo>
                  <a:pt x="596799" y="1219"/>
                </a:lnTo>
                <a:lnTo>
                  <a:pt x="639471" y="2438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63" name="Freihandform: Form 62">
            <a:extLst>
              <a:ext uri="{FF2B5EF4-FFF2-40B4-BE49-F238E27FC236}">
                <a16:creationId xmlns:a16="http://schemas.microsoft.com/office/drawing/2014/main" id="{C2835896-CBB5-7648-5E87-9A27D7614A2A}"/>
              </a:ext>
            </a:extLst>
          </p:cNvPr>
          <p:cNvSpPr/>
          <p:nvPr/>
        </p:nvSpPr>
        <p:spPr>
          <a:xfrm>
            <a:off x="6197803" y="2009241"/>
            <a:ext cx="134721" cy="78638"/>
          </a:xfrm>
          <a:custGeom>
            <a:avLst/>
            <a:gdLst>
              <a:gd name="csX0" fmla="*/ 107899 w 134721"/>
              <a:gd name="csY0" fmla="*/ 11582 h 78638"/>
              <a:gd name="csX1" fmla="*/ 109118 w 134721"/>
              <a:gd name="csY1" fmla="*/ 18288 h 78638"/>
              <a:gd name="csX2" fmla="*/ 104851 w 134721"/>
              <a:gd name="csY2" fmla="*/ 27432 h 78638"/>
              <a:gd name="csX3" fmla="*/ 118872 w 134721"/>
              <a:gd name="csY3" fmla="*/ 34747 h 78638"/>
              <a:gd name="csX4" fmla="*/ 134722 w 134721"/>
              <a:gd name="csY4" fmla="*/ 35966 h 78638"/>
              <a:gd name="csX5" fmla="*/ 132893 w 134721"/>
              <a:gd name="csY5" fmla="*/ 51206 h 78638"/>
              <a:gd name="csX6" fmla="*/ 120091 w 134721"/>
              <a:gd name="csY6" fmla="*/ 57912 h 78638"/>
              <a:gd name="csX7" fmla="*/ 96926 w 134721"/>
              <a:gd name="csY7" fmla="*/ 53035 h 78638"/>
              <a:gd name="csX8" fmla="*/ 90830 w 134721"/>
              <a:gd name="csY8" fmla="*/ 68275 h 78638"/>
              <a:gd name="csX9" fmla="*/ 76200 w 134721"/>
              <a:gd name="csY9" fmla="*/ 69494 h 78638"/>
              <a:gd name="csX10" fmla="*/ 70714 w 134721"/>
              <a:gd name="csY10" fmla="*/ 63398 h 78638"/>
              <a:gd name="csX11" fmla="*/ 54254 w 134721"/>
              <a:gd name="csY11" fmla="*/ 76810 h 78638"/>
              <a:gd name="csX12" fmla="*/ 39014 w 134721"/>
              <a:gd name="csY12" fmla="*/ 78638 h 78638"/>
              <a:gd name="csX13" fmla="*/ 25603 w 134721"/>
              <a:gd name="csY13" fmla="*/ 70104 h 78638"/>
              <a:gd name="csX14" fmla="*/ 14630 w 134721"/>
              <a:gd name="csY14" fmla="*/ 53645 h 78638"/>
              <a:gd name="csX15" fmla="*/ 0 w 134721"/>
              <a:gd name="csY15" fmla="*/ 59741 h 78638"/>
              <a:gd name="csX16" fmla="*/ 0 w 134721"/>
              <a:gd name="csY16" fmla="*/ 42062 h 78638"/>
              <a:gd name="csX17" fmla="*/ 21945 w 134721"/>
              <a:gd name="csY17" fmla="*/ 20726 h 78638"/>
              <a:gd name="csX18" fmla="*/ 20726 w 134721"/>
              <a:gd name="csY18" fmla="*/ 10973 h 78638"/>
              <a:gd name="csX19" fmla="*/ 34747 w 134721"/>
              <a:gd name="csY19" fmla="*/ 14630 h 78638"/>
              <a:gd name="csX20" fmla="*/ 42672 w 134721"/>
              <a:gd name="csY20" fmla="*/ 7925 h 78638"/>
              <a:gd name="csX21" fmla="*/ 68275 w 134721"/>
              <a:gd name="csY21" fmla="*/ 7925 h 78638"/>
              <a:gd name="csX22" fmla="*/ 74371 w 134721"/>
              <a:gd name="csY22" fmla="*/ 0 h 78638"/>
              <a:gd name="csX23" fmla="*/ 107899 w 134721"/>
              <a:gd name="csY23" fmla="*/ 11582 h 7863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</a:cxnLst>
            <a:rect l="l" t="t" r="r" b="b"/>
            <a:pathLst>
              <a:path w="134721" h="78638">
                <a:moveTo>
                  <a:pt x="107899" y="11582"/>
                </a:moveTo>
                <a:lnTo>
                  <a:pt x="109118" y="18288"/>
                </a:lnTo>
                <a:lnTo>
                  <a:pt x="104851" y="27432"/>
                </a:lnTo>
                <a:lnTo>
                  <a:pt x="118872" y="34747"/>
                </a:lnTo>
                <a:lnTo>
                  <a:pt x="134722" y="35966"/>
                </a:lnTo>
                <a:lnTo>
                  <a:pt x="132893" y="51206"/>
                </a:lnTo>
                <a:lnTo>
                  <a:pt x="120091" y="57912"/>
                </a:lnTo>
                <a:lnTo>
                  <a:pt x="96926" y="53035"/>
                </a:lnTo>
                <a:lnTo>
                  <a:pt x="90830" y="68275"/>
                </a:lnTo>
                <a:lnTo>
                  <a:pt x="76200" y="69494"/>
                </a:lnTo>
                <a:lnTo>
                  <a:pt x="70714" y="63398"/>
                </a:lnTo>
                <a:lnTo>
                  <a:pt x="54254" y="76810"/>
                </a:lnTo>
                <a:lnTo>
                  <a:pt x="39014" y="78638"/>
                </a:lnTo>
                <a:lnTo>
                  <a:pt x="25603" y="70104"/>
                </a:lnTo>
                <a:lnTo>
                  <a:pt x="14630" y="53645"/>
                </a:lnTo>
                <a:lnTo>
                  <a:pt x="0" y="59741"/>
                </a:lnTo>
                <a:lnTo>
                  <a:pt x="0" y="42062"/>
                </a:lnTo>
                <a:lnTo>
                  <a:pt x="21945" y="20726"/>
                </a:lnTo>
                <a:lnTo>
                  <a:pt x="20726" y="10973"/>
                </a:lnTo>
                <a:lnTo>
                  <a:pt x="34747" y="14630"/>
                </a:lnTo>
                <a:lnTo>
                  <a:pt x="42672" y="7925"/>
                </a:lnTo>
                <a:lnTo>
                  <a:pt x="68275" y="7925"/>
                </a:lnTo>
                <a:lnTo>
                  <a:pt x="74371" y="0"/>
                </a:lnTo>
                <a:lnTo>
                  <a:pt x="107899" y="11582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64" name="Freihandform: Form 63">
            <a:extLst>
              <a:ext uri="{FF2B5EF4-FFF2-40B4-BE49-F238E27FC236}">
                <a16:creationId xmlns:a16="http://schemas.microsoft.com/office/drawing/2014/main" id="{ABBAA94A-55B3-AE2B-9A70-ABDA21E08F5B}"/>
              </a:ext>
            </a:extLst>
          </p:cNvPr>
          <p:cNvSpPr/>
          <p:nvPr/>
        </p:nvSpPr>
        <p:spPr>
          <a:xfrm>
            <a:off x="9704832" y="3089452"/>
            <a:ext cx="78638" cy="74371"/>
          </a:xfrm>
          <a:custGeom>
            <a:avLst/>
            <a:gdLst>
              <a:gd name="csX0" fmla="*/ 62179 w 78638"/>
              <a:gd name="csY0" fmla="*/ 55474 h 74371"/>
              <a:gd name="csX1" fmla="*/ 35967 w 78638"/>
              <a:gd name="csY1" fmla="*/ 74371 h 74371"/>
              <a:gd name="csX2" fmla="*/ 6096 w 78638"/>
              <a:gd name="csY2" fmla="*/ 62179 h 74371"/>
              <a:gd name="csX3" fmla="*/ 0 w 78638"/>
              <a:gd name="csY3" fmla="*/ 28651 h 74371"/>
              <a:gd name="csX4" fmla="*/ 13411 w 78638"/>
              <a:gd name="csY4" fmla="*/ 10973 h 74371"/>
              <a:gd name="csX5" fmla="*/ 48768 w 78638"/>
              <a:gd name="csY5" fmla="*/ 0 h 74371"/>
              <a:gd name="csX6" fmla="*/ 68885 w 78638"/>
              <a:gd name="csY6" fmla="*/ 610 h 74371"/>
              <a:gd name="csX7" fmla="*/ 78639 w 78638"/>
              <a:gd name="csY7" fmla="*/ 15850 h 74371"/>
              <a:gd name="csX8" fmla="*/ 66447 w 78638"/>
              <a:gd name="csY8" fmla="*/ 32919 h 74371"/>
              <a:gd name="csX9" fmla="*/ 62179 w 78638"/>
              <a:gd name="csY9" fmla="*/ 55474 h 7437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78638" h="74371">
                <a:moveTo>
                  <a:pt x="62179" y="55474"/>
                </a:moveTo>
                <a:lnTo>
                  <a:pt x="35967" y="74371"/>
                </a:lnTo>
                <a:lnTo>
                  <a:pt x="6096" y="62179"/>
                </a:lnTo>
                <a:lnTo>
                  <a:pt x="0" y="28651"/>
                </a:lnTo>
                <a:lnTo>
                  <a:pt x="13411" y="10973"/>
                </a:lnTo>
                <a:lnTo>
                  <a:pt x="48768" y="0"/>
                </a:lnTo>
                <a:lnTo>
                  <a:pt x="68885" y="610"/>
                </a:lnTo>
                <a:lnTo>
                  <a:pt x="78639" y="15850"/>
                </a:lnTo>
                <a:lnTo>
                  <a:pt x="66447" y="32919"/>
                </a:lnTo>
                <a:lnTo>
                  <a:pt x="62179" y="55474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65" name="Freihandform: Form 64">
            <a:extLst>
              <a:ext uri="{FF2B5EF4-FFF2-40B4-BE49-F238E27FC236}">
                <a16:creationId xmlns:a16="http://schemas.microsoft.com/office/drawing/2014/main" id="{6D69C091-572A-85E0-8E8F-726BE3A41045}"/>
              </a:ext>
            </a:extLst>
          </p:cNvPr>
          <p:cNvSpPr/>
          <p:nvPr/>
        </p:nvSpPr>
        <p:spPr>
          <a:xfrm>
            <a:off x="8365541" y="1796491"/>
            <a:ext cx="1766620" cy="1285646"/>
          </a:xfrm>
          <a:custGeom>
            <a:avLst/>
            <a:gdLst>
              <a:gd name="csX0" fmla="*/ 1544116 w 1766620"/>
              <a:gd name="csY0" fmla="*/ 151181 h 1285646"/>
              <a:gd name="csX1" fmla="*/ 1598980 w 1766620"/>
              <a:gd name="csY1" fmla="*/ 178613 h 1285646"/>
              <a:gd name="csX2" fmla="*/ 1635556 w 1766620"/>
              <a:gd name="csY2" fmla="*/ 213970 h 1285646"/>
              <a:gd name="csX3" fmla="*/ 1681886 w 1766620"/>
              <a:gd name="csY3" fmla="*/ 213970 h 1285646"/>
              <a:gd name="csX4" fmla="*/ 1697736 w 1766620"/>
              <a:gd name="csY4" fmla="*/ 199339 h 1285646"/>
              <a:gd name="csX5" fmla="*/ 1739798 w 1766620"/>
              <a:gd name="csY5" fmla="*/ 187757 h 1285646"/>
              <a:gd name="csX6" fmla="*/ 1747723 w 1766620"/>
              <a:gd name="csY6" fmla="*/ 222504 h 1285646"/>
              <a:gd name="csX7" fmla="*/ 1745894 w 1766620"/>
              <a:gd name="csY7" fmla="*/ 236525 h 1285646"/>
              <a:gd name="csX8" fmla="*/ 1762963 w 1766620"/>
              <a:gd name="csY8" fmla="*/ 277978 h 1285646"/>
              <a:gd name="csX9" fmla="*/ 1766620 w 1766620"/>
              <a:gd name="csY9" fmla="*/ 315773 h 1285646"/>
              <a:gd name="csX10" fmla="*/ 1724558 w 1766620"/>
              <a:gd name="csY10" fmla="*/ 309067 h 1285646"/>
              <a:gd name="csX11" fmla="*/ 1706880 w 1766620"/>
              <a:gd name="csY11" fmla="*/ 322478 h 1285646"/>
              <a:gd name="csX12" fmla="*/ 1735531 w 1766620"/>
              <a:gd name="csY12" fmla="*/ 355397 h 1285646"/>
              <a:gd name="csX13" fmla="*/ 1759306 w 1766620"/>
              <a:gd name="csY13" fmla="*/ 401117 h 1285646"/>
              <a:gd name="csX14" fmla="*/ 1744066 w 1766620"/>
              <a:gd name="csY14" fmla="*/ 401726 h 1285646"/>
              <a:gd name="csX15" fmla="*/ 1755648 w 1766620"/>
              <a:gd name="csY15" fmla="*/ 421843 h 1285646"/>
              <a:gd name="csX16" fmla="*/ 1722120 w 1766620"/>
              <a:gd name="csY16" fmla="*/ 398678 h 1285646"/>
              <a:gd name="csX17" fmla="*/ 1722120 w 1766620"/>
              <a:gd name="csY17" fmla="*/ 420624 h 1285646"/>
              <a:gd name="csX18" fmla="*/ 1683106 w 1766620"/>
              <a:gd name="csY18" fmla="*/ 437083 h 1285646"/>
              <a:gd name="csX19" fmla="*/ 1700174 w 1766620"/>
              <a:gd name="csY19" fmla="*/ 457810 h 1285646"/>
              <a:gd name="csX20" fmla="*/ 1672132 w 1766620"/>
              <a:gd name="csY20" fmla="*/ 455981 h 1285646"/>
              <a:gd name="csX21" fmla="*/ 1650187 w 1766620"/>
              <a:gd name="csY21" fmla="*/ 443789 h 1285646"/>
              <a:gd name="csX22" fmla="*/ 1643482 w 1766620"/>
              <a:gd name="csY22" fmla="*/ 471830 h 1285646"/>
              <a:gd name="csX23" fmla="*/ 1619707 w 1766620"/>
              <a:gd name="csY23" fmla="*/ 492557 h 1285646"/>
              <a:gd name="csX24" fmla="*/ 1606906 w 1766620"/>
              <a:gd name="csY24" fmla="*/ 517550 h 1285646"/>
              <a:gd name="csX25" fmla="*/ 1568500 w 1766620"/>
              <a:gd name="csY25" fmla="*/ 528523 h 1285646"/>
              <a:gd name="csX26" fmla="*/ 1553870 w 1766620"/>
              <a:gd name="csY26" fmla="*/ 546811 h 1285646"/>
              <a:gd name="csX27" fmla="*/ 1524610 w 1766620"/>
              <a:gd name="csY27" fmla="*/ 557784 h 1285646"/>
              <a:gd name="csX28" fmla="*/ 1532534 w 1766620"/>
              <a:gd name="csY28" fmla="*/ 539496 h 1285646"/>
              <a:gd name="csX29" fmla="*/ 1518514 w 1766620"/>
              <a:gd name="csY29" fmla="*/ 524256 h 1285646"/>
              <a:gd name="csX30" fmla="*/ 1530706 w 1766620"/>
              <a:gd name="csY30" fmla="*/ 498043 h 1285646"/>
              <a:gd name="csX31" fmla="*/ 1503274 w 1766620"/>
              <a:gd name="csY31" fmla="*/ 477926 h 1285646"/>
              <a:gd name="csX32" fmla="*/ 1482547 w 1766620"/>
              <a:gd name="csY32" fmla="*/ 491338 h 1285646"/>
              <a:gd name="csX33" fmla="*/ 1460602 w 1766620"/>
              <a:gd name="csY33" fmla="*/ 518770 h 1285646"/>
              <a:gd name="csX34" fmla="*/ 1452676 w 1766620"/>
              <a:gd name="csY34" fmla="*/ 543763 h 1285646"/>
              <a:gd name="csX35" fmla="*/ 1422196 w 1766620"/>
              <a:gd name="csY35" fmla="*/ 545592 h 1285646"/>
              <a:gd name="csX36" fmla="*/ 1414272 w 1766620"/>
              <a:gd name="csY36" fmla="*/ 563880 h 1285646"/>
              <a:gd name="csX37" fmla="*/ 1443532 w 1766620"/>
              <a:gd name="csY37" fmla="*/ 590093 h 1285646"/>
              <a:gd name="csX38" fmla="*/ 1472794 w 1766620"/>
              <a:gd name="csY38" fmla="*/ 596798 h 1285646"/>
              <a:gd name="csX39" fmla="*/ 1481328 w 1766620"/>
              <a:gd name="csY39" fmla="*/ 613867 h 1285646"/>
              <a:gd name="csX40" fmla="*/ 1512418 w 1766620"/>
              <a:gd name="csY40" fmla="*/ 625450 h 1285646"/>
              <a:gd name="csX41" fmla="*/ 1535582 w 1766620"/>
              <a:gd name="csY41" fmla="*/ 597408 h 1285646"/>
              <a:gd name="csX42" fmla="*/ 1571548 w 1766620"/>
              <a:gd name="csY42" fmla="*/ 612648 h 1285646"/>
              <a:gd name="csX43" fmla="*/ 1592884 w 1766620"/>
              <a:gd name="csY43" fmla="*/ 613867 h 1285646"/>
              <a:gd name="csX44" fmla="*/ 1606906 w 1766620"/>
              <a:gd name="csY44" fmla="*/ 633984 h 1285646"/>
              <a:gd name="csX45" fmla="*/ 1566062 w 1766620"/>
              <a:gd name="csY45" fmla="*/ 644957 h 1285646"/>
              <a:gd name="csX46" fmla="*/ 1559966 w 1766620"/>
              <a:gd name="csY46" fmla="*/ 666293 h 1285646"/>
              <a:gd name="csX47" fmla="*/ 1536802 w 1766620"/>
              <a:gd name="csY47" fmla="*/ 685800 h 1285646"/>
              <a:gd name="csX48" fmla="*/ 1531315 w 1766620"/>
              <a:gd name="csY48" fmla="*/ 713232 h 1285646"/>
              <a:gd name="csX49" fmla="*/ 1574596 w 1766620"/>
              <a:gd name="csY49" fmla="*/ 734568 h 1285646"/>
              <a:gd name="csX50" fmla="*/ 1602638 w 1766620"/>
              <a:gd name="csY50" fmla="*/ 772973 h 1285646"/>
              <a:gd name="csX51" fmla="*/ 1636166 w 1766620"/>
              <a:gd name="csY51" fmla="*/ 808939 h 1285646"/>
              <a:gd name="csX52" fmla="*/ 1669694 w 1766620"/>
              <a:gd name="csY52" fmla="*/ 838810 h 1285646"/>
              <a:gd name="csX53" fmla="*/ 1679448 w 1766620"/>
              <a:gd name="csY53" fmla="*/ 868070 h 1285646"/>
              <a:gd name="csX54" fmla="*/ 1662379 w 1766620"/>
              <a:gd name="csY54" fmla="*/ 879043 h 1285646"/>
              <a:gd name="csX55" fmla="*/ 1677010 w 1766620"/>
              <a:gd name="csY55" fmla="*/ 899770 h 1285646"/>
              <a:gd name="csX56" fmla="*/ 1700784 w 1766620"/>
              <a:gd name="csY56" fmla="*/ 911962 h 1285646"/>
              <a:gd name="csX57" fmla="*/ 1705660 w 1766620"/>
              <a:gd name="csY57" fmla="*/ 943661 h 1285646"/>
              <a:gd name="csX58" fmla="*/ 1706270 w 1766620"/>
              <a:gd name="csY58" fmla="*/ 974750 h 1285646"/>
              <a:gd name="csX59" fmla="*/ 1689202 w 1766620"/>
              <a:gd name="csY59" fmla="*/ 978408 h 1285646"/>
              <a:gd name="csX60" fmla="*/ 1676400 w 1766620"/>
              <a:gd name="csY60" fmla="*/ 1020470 h 1285646"/>
              <a:gd name="csX61" fmla="*/ 1662379 w 1766620"/>
              <a:gd name="csY61" fmla="*/ 1072287 h 1285646"/>
              <a:gd name="csX62" fmla="*/ 1641652 w 1766620"/>
              <a:gd name="csY62" fmla="*/ 1118616 h 1285646"/>
              <a:gd name="csX63" fmla="*/ 1602638 w 1766620"/>
              <a:gd name="csY63" fmla="*/ 1154583 h 1285646"/>
              <a:gd name="csX64" fmla="*/ 1562404 w 1766620"/>
              <a:gd name="csY64" fmla="*/ 1188111 h 1285646"/>
              <a:gd name="csX65" fmla="*/ 1525219 w 1766620"/>
              <a:gd name="csY65" fmla="*/ 1192378 h 1285646"/>
              <a:gd name="csX66" fmla="*/ 1507540 w 1766620"/>
              <a:gd name="csY66" fmla="*/ 1209447 h 1285646"/>
              <a:gd name="csX67" fmla="*/ 1493520 w 1766620"/>
              <a:gd name="csY67" fmla="*/ 1197255 h 1285646"/>
              <a:gd name="csX68" fmla="*/ 1478280 w 1766620"/>
              <a:gd name="csY68" fmla="*/ 1216152 h 1285646"/>
              <a:gd name="csX69" fmla="*/ 1434388 w 1766620"/>
              <a:gd name="csY69" fmla="*/ 1236269 h 1285646"/>
              <a:gd name="csX70" fmla="*/ 1399032 w 1766620"/>
              <a:gd name="csY70" fmla="*/ 1241755 h 1285646"/>
              <a:gd name="csX71" fmla="*/ 1394764 w 1766620"/>
              <a:gd name="csY71" fmla="*/ 1283208 h 1285646"/>
              <a:gd name="csX72" fmla="*/ 1375867 w 1766620"/>
              <a:gd name="csY72" fmla="*/ 1285647 h 1285646"/>
              <a:gd name="csX73" fmla="*/ 1362456 w 1766620"/>
              <a:gd name="csY73" fmla="*/ 1256995 h 1285646"/>
              <a:gd name="csX74" fmla="*/ 1367942 w 1766620"/>
              <a:gd name="csY74" fmla="*/ 1242365 h 1285646"/>
              <a:gd name="csX75" fmla="*/ 1320394 w 1766620"/>
              <a:gd name="csY75" fmla="*/ 1229563 h 1285646"/>
              <a:gd name="csX76" fmla="*/ 1305763 w 1766620"/>
              <a:gd name="csY76" fmla="*/ 1236269 h 1285646"/>
              <a:gd name="csX77" fmla="*/ 1269796 w 1766620"/>
              <a:gd name="csY77" fmla="*/ 1225906 h 1285646"/>
              <a:gd name="csX78" fmla="*/ 1250899 w 1766620"/>
              <a:gd name="csY78" fmla="*/ 1210056 h 1285646"/>
              <a:gd name="csX79" fmla="*/ 1252728 w 1766620"/>
              <a:gd name="csY79" fmla="*/ 1187501 h 1285646"/>
              <a:gd name="csX80" fmla="*/ 1220419 w 1766620"/>
              <a:gd name="csY80" fmla="*/ 1180186 h 1285646"/>
              <a:gd name="csX81" fmla="*/ 1201522 w 1766620"/>
              <a:gd name="csY81" fmla="*/ 1165555 h 1285646"/>
              <a:gd name="csX82" fmla="*/ 1176528 w 1766620"/>
              <a:gd name="csY82" fmla="*/ 1186282 h 1285646"/>
              <a:gd name="csX83" fmla="*/ 1144219 w 1766620"/>
              <a:gd name="csY83" fmla="*/ 1191159 h 1285646"/>
              <a:gd name="csX84" fmla="*/ 1117396 w 1766620"/>
              <a:gd name="csY84" fmla="*/ 1190549 h 1285646"/>
              <a:gd name="csX85" fmla="*/ 1100938 w 1766620"/>
              <a:gd name="csY85" fmla="*/ 1200303 h 1285646"/>
              <a:gd name="csX86" fmla="*/ 1084478 w 1766620"/>
              <a:gd name="csY86" fmla="*/ 1205789 h 1285646"/>
              <a:gd name="csX87" fmla="*/ 1096670 w 1766620"/>
              <a:gd name="csY87" fmla="*/ 1250899 h 1285646"/>
              <a:gd name="csX88" fmla="*/ 1078382 w 1766620"/>
              <a:gd name="csY88" fmla="*/ 1249680 h 1285646"/>
              <a:gd name="csX89" fmla="*/ 1073506 w 1766620"/>
              <a:gd name="csY89" fmla="*/ 1240536 h 1285646"/>
              <a:gd name="csX90" fmla="*/ 1070458 w 1766620"/>
              <a:gd name="csY90" fmla="*/ 1224077 h 1285646"/>
              <a:gd name="csX91" fmla="*/ 1047292 w 1766620"/>
              <a:gd name="csY91" fmla="*/ 1235659 h 1285646"/>
              <a:gd name="csX92" fmla="*/ 1031443 w 1766620"/>
              <a:gd name="csY92" fmla="*/ 1228344 h 1285646"/>
              <a:gd name="csX93" fmla="*/ 1004011 w 1766620"/>
              <a:gd name="csY93" fmla="*/ 1213714 h 1285646"/>
              <a:gd name="csX94" fmla="*/ 1008888 w 1766620"/>
              <a:gd name="csY94" fmla="*/ 1181405 h 1285646"/>
              <a:gd name="csX95" fmla="*/ 986332 w 1766620"/>
              <a:gd name="csY95" fmla="*/ 1173480 h 1285646"/>
              <a:gd name="csX96" fmla="*/ 971702 w 1766620"/>
              <a:gd name="csY96" fmla="*/ 1137514 h 1285646"/>
              <a:gd name="csX97" fmla="*/ 937564 w 1766620"/>
              <a:gd name="csY97" fmla="*/ 1144219 h 1285646"/>
              <a:gd name="csX98" fmla="*/ 933297 w 1766620"/>
              <a:gd name="csY98" fmla="*/ 1097890 h 1285646"/>
              <a:gd name="csX99" fmla="*/ 958900 w 1766620"/>
              <a:gd name="csY99" fmla="*/ 1064971 h 1285646"/>
              <a:gd name="csX100" fmla="*/ 953414 w 1766620"/>
              <a:gd name="csY100" fmla="*/ 1032662 h 1285646"/>
              <a:gd name="csX101" fmla="*/ 945489 w 1766620"/>
              <a:gd name="csY101" fmla="*/ 1002792 h 1285646"/>
              <a:gd name="csX102" fmla="*/ 929030 w 1766620"/>
              <a:gd name="csY102" fmla="*/ 993648 h 1285646"/>
              <a:gd name="csX103" fmla="*/ 912571 w 1766620"/>
              <a:gd name="csY103" fmla="*/ 970483 h 1285646"/>
              <a:gd name="csX104" fmla="*/ 893673 w 1766620"/>
              <a:gd name="csY104" fmla="*/ 973531 h 1285646"/>
              <a:gd name="csX105" fmla="*/ 856488 w 1766620"/>
              <a:gd name="csY105" fmla="*/ 967435 h 1285646"/>
              <a:gd name="csX106" fmla="*/ 863803 w 1766620"/>
              <a:gd name="csY106" fmla="*/ 950976 h 1285646"/>
              <a:gd name="csX107" fmla="*/ 841857 w 1766620"/>
              <a:gd name="csY107" fmla="*/ 926592 h 1285646"/>
              <a:gd name="csX108" fmla="*/ 822350 w 1766620"/>
              <a:gd name="csY108" fmla="*/ 943051 h 1285646"/>
              <a:gd name="csX109" fmla="*/ 792480 w 1766620"/>
              <a:gd name="csY109" fmla="*/ 933907 h 1285646"/>
              <a:gd name="csX110" fmla="*/ 759561 w 1766620"/>
              <a:gd name="csY110" fmla="*/ 958291 h 1285646"/>
              <a:gd name="csX111" fmla="*/ 735787 w 1766620"/>
              <a:gd name="csY111" fmla="*/ 987552 h 1285646"/>
              <a:gd name="csX112" fmla="*/ 710184 w 1766620"/>
              <a:gd name="csY112" fmla="*/ 992429 h 1285646"/>
              <a:gd name="csX113" fmla="*/ 693115 w 1766620"/>
              <a:gd name="csY113" fmla="*/ 982066 h 1285646"/>
              <a:gd name="csX114" fmla="*/ 675436 w 1766620"/>
              <a:gd name="csY114" fmla="*/ 980846 h 1285646"/>
              <a:gd name="csX115" fmla="*/ 649224 w 1766620"/>
              <a:gd name="csY115" fmla="*/ 972312 h 1285646"/>
              <a:gd name="csX116" fmla="*/ 633374 w 1766620"/>
              <a:gd name="csY116" fmla="*/ 982066 h 1285646"/>
              <a:gd name="csX117" fmla="*/ 617524 w 1766620"/>
              <a:gd name="csY117" fmla="*/ 1011326 h 1285646"/>
              <a:gd name="csX118" fmla="*/ 608380 w 1766620"/>
              <a:gd name="csY118" fmla="*/ 980237 h 1285646"/>
              <a:gd name="csX119" fmla="*/ 589483 w 1766620"/>
              <a:gd name="csY119" fmla="*/ 988771 h 1285646"/>
              <a:gd name="csX120" fmla="*/ 549859 w 1766620"/>
              <a:gd name="csY120" fmla="*/ 984504 h 1285646"/>
              <a:gd name="csX121" fmla="*/ 510235 w 1766620"/>
              <a:gd name="csY121" fmla="*/ 975970 h 1285646"/>
              <a:gd name="csX122" fmla="*/ 479755 w 1766620"/>
              <a:gd name="csY122" fmla="*/ 958291 h 1285646"/>
              <a:gd name="csX123" fmla="*/ 452323 w 1766620"/>
              <a:gd name="csY123" fmla="*/ 950976 h 1285646"/>
              <a:gd name="csX124" fmla="*/ 437083 w 1766620"/>
              <a:gd name="csY124" fmla="*/ 932078 h 1285646"/>
              <a:gd name="csX125" fmla="*/ 416966 w 1766620"/>
              <a:gd name="csY125" fmla="*/ 926592 h 1285646"/>
              <a:gd name="csX126" fmla="*/ 377952 w 1766620"/>
              <a:gd name="csY126" fmla="*/ 900989 h 1285646"/>
              <a:gd name="csX127" fmla="*/ 348691 w 1766620"/>
              <a:gd name="csY127" fmla="*/ 888797 h 1285646"/>
              <a:gd name="csX128" fmla="*/ 337108 w 1766620"/>
              <a:gd name="csY128" fmla="*/ 897941 h 1285646"/>
              <a:gd name="csX129" fmla="*/ 284683 w 1766620"/>
              <a:gd name="csY129" fmla="*/ 870509 h 1285646"/>
              <a:gd name="csX130" fmla="*/ 246888 w 1766620"/>
              <a:gd name="csY130" fmla="*/ 846125 h 1285646"/>
              <a:gd name="csX131" fmla="*/ 227380 w 1766620"/>
              <a:gd name="csY131" fmla="*/ 802843 h 1285646"/>
              <a:gd name="csX132" fmla="*/ 252374 w 1766620"/>
              <a:gd name="csY132" fmla="*/ 808330 h 1285646"/>
              <a:gd name="csX133" fmla="*/ 248716 w 1766620"/>
              <a:gd name="csY133" fmla="*/ 788213 h 1285646"/>
              <a:gd name="csX134" fmla="*/ 230428 w 1766620"/>
              <a:gd name="csY134" fmla="*/ 768096 h 1285646"/>
              <a:gd name="csX135" fmla="*/ 225552 w 1766620"/>
              <a:gd name="csY135" fmla="*/ 736397 h 1285646"/>
              <a:gd name="csX136" fmla="*/ 178612 w 1766620"/>
              <a:gd name="csY136" fmla="*/ 690067 h 1285646"/>
              <a:gd name="csX137" fmla="*/ 120700 w 1766620"/>
              <a:gd name="csY137" fmla="*/ 674827 h 1285646"/>
              <a:gd name="csX138" fmla="*/ 103022 w 1766620"/>
              <a:gd name="csY138" fmla="*/ 644347 h 1285646"/>
              <a:gd name="csX139" fmla="*/ 74371 w 1766620"/>
              <a:gd name="csY139" fmla="*/ 626059 h 1285646"/>
              <a:gd name="csX140" fmla="*/ 65227 w 1766620"/>
              <a:gd name="csY140" fmla="*/ 615086 h 1285646"/>
              <a:gd name="csX141" fmla="*/ 54254 w 1766620"/>
              <a:gd name="csY141" fmla="*/ 593141 h 1285646"/>
              <a:gd name="csX142" fmla="*/ 51206 w 1766620"/>
              <a:gd name="csY142" fmla="*/ 577901 h 1285646"/>
              <a:gd name="csX143" fmla="*/ 28651 w 1766620"/>
              <a:gd name="csY143" fmla="*/ 568757 h 1285646"/>
              <a:gd name="csX144" fmla="*/ 19507 w 1766620"/>
              <a:gd name="csY144" fmla="*/ 573024 h 1285646"/>
              <a:gd name="csX145" fmla="*/ 609 w 1766620"/>
              <a:gd name="csY145" fmla="*/ 536448 h 1285646"/>
              <a:gd name="csX146" fmla="*/ 7315 w 1766620"/>
              <a:gd name="csY146" fmla="*/ 527914 h 1285646"/>
              <a:gd name="csX147" fmla="*/ 0 w 1766620"/>
              <a:gd name="csY147" fmla="*/ 518770 h 1285646"/>
              <a:gd name="csX148" fmla="*/ 24993 w 1766620"/>
              <a:gd name="csY148" fmla="*/ 500482 h 1285646"/>
              <a:gd name="csX149" fmla="*/ 44500 w 1766620"/>
              <a:gd name="csY149" fmla="*/ 492557 h 1285646"/>
              <a:gd name="csX150" fmla="*/ 79857 w 1766620"/>
              <a:gd name="csY150" fmla="*/ 498043 h 1285646"/>
              <a:gd name="csX151" fmla="*/ 83515 w 1766620"/>
              <a:gd name="csY151" fmla="*/ 473050 h 1285646"/>
              <a:gd name="csX152" fmla="*/ 122529 w 1766620"/>
              <a:gd name="csY152" fmla="*/ 468782 h 1285646"/>
              <a:gd name="csX153" fmla="*/ 128625 w 1766620"/>
              <a:gd name="csY153" fmla="*/ 452933 h 1285646"/>
              <a:gd name="csX154" fmla="*/ 170688 w 1766620"/>
              <a:gd name="csY154" fmla="*/ 432206 h 1285646"/>
              <a:gd name="csX155" fmla="*/ 171907 w 1766620"/>
              <a:gd name="csY155" fmla="*/ 423672 h 1285646"/>
              <a:gd name="csX156" fmla="*/ 161544 w 1766620"/>
              <a:gd name="csY156" fmla="*/ 401117 h 1285646"/>
              <a:gd name="csX157" fmla="*/ 179222 w 1766620"/>
              <a:gd name="csY157" fmla="*/ 391363 h 1285646"/>
              <a:gd name="csX158" fmla="*/ 125577 w 1766620"/>
              <a:gd name="csY158" fmla="*/ 324307 h 1285646"/>
              <a:gd name="csX159" fmla="*/ 181051 w 1766620"/>
              <a:gd name="csY159" fmla="*/ 309067 h 1285646"/>
              <a:gd name="csX160" fmla="*/ 193243 w 1766620"/>
              <a:gd name="csY160" fmla="*/ 300533 h 1285646"/>
              <a:gd name="csX161" fmla="*/ 187147 w 1766620"/>
              <a:gd name="csY161" fmla="*/ 231648 h 1285646"/>
              <a:gd name="csX162" fmla="*/ 252984 w 1766620"/>
              <a:gd name="csY162" fmla="*/ 244450 h 1285646"/>
              <a:gd name="csX163" fmla="*/ 262737 w 1766620"/>
              <a:gd name="csY163" fmla="*/ 226771 h 1285646"/>
              <a:gd name="csX164" fmla="*/ 247497 w 1766620"/>
              <a:gd name="csY164" fmla="*/ 188976 h 1285646"/>
              <a:gd name="csX165" fmla="*/ 270662 w 1766620"/>
              <a:gd name="csY165" fmla="*/ 185318 h 1285646"/>
              <a:gd name="csX166" fmla="*/ 282244 w 1766620"/>
              <a:gd name="csY166" fmla="*/ 159715 h 1285646"/>
              <a:gd name="csX167" fmla="*/ 292608 w 1766620"/>
              <a:gd name="csY167" fmla="*/ 156667 h 1285646"/>
              <a:gd name="csX168" fmla="*/ 312724 w 1766620"/>
              <a:gd name="csY168" fmla="*/ 183490 h 1285646"/>
              <a:gd name="csX169" fmla="*/ 347472 w 1766620"/>
              <a:gd name="csY169" fmla="*/ 203606 h 1285646"/>
              <a:gd name="csX170" fmla="*/ 397459 w 1766620"/>
              <a:gd name="csY170" fmla="*/ 217627 h 1285646"/>
              <a:gd name="csX171" fmla="*/ 432816 w 1766620"/>
              <a:gd name="csY171" fmla="*/ 248717 h 1285646"/>
              <a:gd name="csX172" fmla="*/ 441350 w 1766620"/>
              <a:gd name="csY172" fmla="*/ 293218 h 1285646"/>
              <a:gd name="csX173" fmla="*/ 459638 w 1766620"/>
              <a:gd name="csY173" fmla="*/ 310286 h 1285646"/>
              <a:gd name="csX174" fmla="*/ 499262 w 1766620"/>
              <a:gd name="csY174" fmla="*/ 316992 h 1285646"/>
              <a:gd name="csX175" fmla="*/ 543153 w 1766620"/>
              <a:gd name="csY175" fmla="*/ 321869 h 1285646"/>
              <a:gd name="csX176" fmla="*/ 591921 w 1766620"/>
              <a:gd name="csY176" fmla="*/ 346253 h 1285646"/>
              <a:gd name="csX177" fmla="*/ 612648 w 1766620"/>
              <a:gd name="csY177" fmla="*/ 350520 h 1285646"/>
              <a:gd name="csX178" fmla="*/ 643128 w 1766620"/>
              <a:gd name="csY178" fmla="*/ 385877 h 1285646"/>
              <a:gd name="csX179" fmla="*/ 671779 w 1766620"/>
              <a:gd name="csY179" fmla="*/ 409042 h 1285646"/>
              <a:gd name="csX180" fmla="*/ 705916 w 1766620"/>
              <a:gd name="csY180" fmla="*/ 407822 h 1285646"/>
              <a:gd name="csX181" fmla="*/ 774801 w 1766620"/>
              <a:gd name="csY181" fmla="*/ 416966 h 1285646"/>
              <a:gd name="csX182" fmla="*/ 813816 w 1766620"/>
              <a:gd name="csY182" fmla="*/ 411480 h 1285646"/>
              <a:gd name="csX183" fmla="*/ 847953 w 1766620"/>
              <a:gd name="csY183" fmla="*/ 416966 h 1285646"/>
              <a:gd name="csX184" fmla="*/ 905256 w 1766620"/>
              <a:gd name="csY184" fmla="*/ 440741 h 1285646"/>
              <a:gd name="csX185" fmla="*/ 943051 w 1766620"/>
              <a:gd name="csY185" fmla="*/ 440741 h 1285646"/>
              <a:gd name="csX186" fmla="*/ 963168 w 1766620"/>
              <a:gd name="csY186" fmla="*/ 452323 h 1285646"/>
              <a:gd name="csX187" fmla="*/ 989990 w 1766620"/>
              <a:gd name="csY187" fmla="*/ 431597 h 1285646"/>
              <a:gd name="csX188" fmla="*/ 1033881 w 1766620"/>
              <a:gd name="csY188" fmla="*/ 418186 h 1285646"/>
              <a:gd name="csX189" fmla="*/ 1080211 w 1766620"/>
              <a:gd name="csY189" fmla="*/ 416966 h 1285646"/>
              <a:gd name="csX190" fmla="*/ 1110082 w 1766620"/>
              <a:gd name="csY190" fmla="*/ 403555 h 1285646"/>
              <a:gd name="csX191" fmla="*/ 1122274 w 1766620"/>
              <a:gd name="csY191" fmla="*/ 382829 h 1285646"/>
              <a:gd name="csX192" fmla="*/ 1136904 w 1766620"/>
              <a:gd name="csY192" fmla="*/ 369418 h 1285646"/>
              <a:gd name="csX193" fmla="*/ 1125322 w 1766620"/>
              <a:gd name="csY193" fmla="*/ 356616 h 1285646"/>
              <a:gd name="csX194" fmla="*/ 1107643 w 1766620"/>
              <a:gd name="csY194" fmla="*/ 341986 h 1285646"/>
              <a:gd name="csX195" fmla="*/ 1110691 w 1766620"/>
              <a:gd name="csY195" fmla="*/ 316992 h 1285646"/>
              <a:gd name="csX196" fmla="*/ 1130198 w 1766620"/>
              <a:gd name="csY196" fmla="*/ 320650 h 1285646"/>
              <a:gd name="csX197" fmla="*/ 1166164 w 1766620"/>
              <a:gd name="csY197" fmla="*/ 328574 h 1285646"/>
              <a:gd name="csX198" fmla="*/ 1185672 w 1766620"/>
              <a:gd name="csY198" fmla="*/ 307848 h 1285646"/>
              <a:gd name="csX199" fmla="*/ 1224686 w 1766620"/>
              <a:gd name="csY199" fmla="*/ 293218 h 1285646"/>
              <a:gd name="csX200" fmla="*/ 1232611 w 1766620"/>
              <a:gd name="csY200" fmla="*/ 267614 h 1285646"/>
              <a:gd name="csX201" fmla="*/ 1247851 w 1766620"/>
              <a:gd name="csY201" fmla="*/ 256642 h 1285646"/>
              <a:gd name="csX202" fmla="*/ 1289304 w 1766620"/>
              <a:gd name="csY202" fmla="*/ 251765 h 1285646"/>
              <a:gd name="csX203" fmla="*/ 1316126 w 1766620"/>
              <a:gd name="csY203" fmla="*/ 256032 h 1285646"/>
              <a:gd name="csX204" fmla="*/ 1311250 w 1766620"/>
              <a:gd name="csY204" fmla="*/ 242621 h 1285646"/>
              <a:gd name="csX205" fmla="*/ 1267358 w 1766620"/>
              <a:gd name="csY205" fmla="*/ 215798 h 1285646"/>
              <a:gd name="csX206" fmla="*/ 1235659 w 1766620"/>
              <a:gd name="csY206" fmla="*/ 203606 h 1285646"/>
              <a:gd name="csX207" fmla="*/ 1220419 w 1766620"/>
              <a:gd name="csY207" fmla="*/ 217627 h 1285646"/>
              <a:gd name="csX208" fmla="*/ 1186891 w 1766620"/>
              <a:gd name="csY208" fmla="*/ 211531 h 1285646"/>
              <a:gd name="csX209" fmla="*/ 1172870 w 1766620"/>
              <a:gd name="csY209" fmla="*/ 216408 h 1285646"/>
              <a:gd name="csX210" fmla="*/ 1155802 w 1766620"/>
              <a:gd name="csY210" fmla="*/ 201168 h 1285646"/>
              <a:gd name="csX211" fmla="*/ 1153972 w 1766620"/>
              <a:gd name="csY211" fmla="*/ 162763 h 1285646"/>
              <a:gd name="csX212" fmla="*/ 1150315 w 1766620"/>
              <a:gd name="csY212" fmla="*/ 134112 h 1285646"/>
              <a:gd name="csX213" fmla="*/ 1195426 w 1766620"/>
              <a:gd name="csY213" fmla="*/ 148742 h 1285646"/>
              <a:gd name="csX214" fmla="*/ 1222248 w 1766620"/>
              <a:gd name="csY214" fmla="*/ 124968 h 1285646"/>
              <a:gd name="csX215" fmla="*/ 1210666 w 1766620"/>
              <a:gd name="csY215" fmla="*/ 107899 h 1285646"/>
              <a:gd name="csX216" fmla="*/ 1209446 w 1766620"/>
              <a:gd name="csY216" fmla="*/ 68275 h 1285646"/>
              <a:gd name="csX217" fmla="*/ 1217371 w 1766620"/>
              <a:gd name="csY217" fmla="*/ 56083 h 1285646"/>
              <a:gd name="csX218" fmla="*/ 1202131 w 1766620"/>
              <a:gd name="csY218" fmla="*/ 35357 h 1285646"/>
              <a:gd name="csX219" fmla="*/ 1179576 w 1766620"/>
              <a:gd name="csY219" fmla="*/ 26822 h 1285646"/>
              <a:gd name="csX220" fmla="*/ 1189939 w 1766620"/>
              <a:gd name="csY220" fmla="*/ 7925 h 1285646"/>
              <a:gd name="csX221" fmla="*/ 1221028 w 1766620"/>
              <a:gd name="csY221" fmla="*/ 1219 h 1285646"/>
              <a:gd name="csX222" fmla="*/ 1258824 w 1766620"/>
              <a:gd name="csY222" fmla="*/ 0 h 1285646"/>
              <a:gd name="csX223" fmla="*/ 1311250 w 1766620"/>
              <a:gd name="csY223" fmla="*/ 11582 h 1285646"/>
              <a:gd name="csX224" fmla="*/ 1347826 w 1766620"/>
              <a:gd name="csY224" fmla="*/ 24994 h 1285646"/>
              <a:gd name="csX225" fmla="*/ 1394764 w 1766620"/>
              <a:gd name="csY225" fmla="*/ 62789 h 1285646"/>
              <a:gd name="csX226" fmla="*/ 1417930 w 1766620"/>
              <a:gd name="csY226" fmla="*/ 79248 h 1285646"/>
              <a:gd name="csX227" fmla="*/ 1445362 w 1766620"/>
              <a:gd name="csY227" fmla="*/ 102413 h 1285646"/>
              <a:gd name="csX228" fmla="*/ 1483156 w 1766620"/>
              <a:gd name="csY228" fmla="*/ 138989 h 1285646"/>
              <a:gd name="csX229" fmla="*/ 1544116 w 1766620"/>
              <a:gd name="csY229" fmla="*/ 151181 h 128564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  <a:cxn ang="0">
                <a:pos x="csX89" y="csY89"/>
              </a:cxn>
              <a:cxn ang="0">
                <a:pos x="csX90" y="csY90"/>
              </a:cxn>
              <a:cxn ang="0">
                <a:pos x="csX91" y="csY91"/>
              </a:cxn>
              <a:cxn ang="0">
                <a:pos x="csX92" y="csY92"/>
              </a:cxn>
              <a:cxn ang="0">
                <a:pos x="csX93" y="csY93"/>
              </a:cxn>
              <a:cxn ang="0">
                <a:pos x="csX94" y="csY94"/>
              </a:cxn>
              <a:cxn ang="0">
                <a:pos x="csX95" y="csY95"/>
              </a:cxn>
              <a:cxn ang="0">
                <a:pos x="csX96" y="csY96"/>
              </a:cxn>
              <a:cxn ang="0">
                <a:pos x="csX97" y="csY97"/>
              </a:cxn>
              <a:cxn ang="0">
                <a:pos x="csX98" y="csY98"/>
              </a:cxn>
              <a:cxn ang="0">
                <a:pos x="csX99" y="csY99"/>
              </a:cxn>
              <a:cxn ang="0">
                <a:pos x="csX100" y="csY100"/>
              </a:cxn>
              <a:cxn ang="0">
                <a:pos x="csX101" y="csY101"/>
              </a:cxn>
              <a:cxn ang="0">
                <a:pos x="csX102" y="csY102"/>
              </a:cxn>
              <a:cxn ang="0">
                <a:pos x="csX103" y="csY103"/>
              </a:cxn>
              <a:cxn ang="0">
                <a:pos x="csX104" y="csY104"/>
              </a:cxn>
              <a:cxn ang="0">
                <a:pos x="csX105" y="csY105"/>
              </a:cxn>
              <a:cxn ang="0">
                <a:pos x="csX106" y="csY106"/>
              </a:cxn>
              <a:cxn ang="0">
                <a:pos x="csX107" y="csY107"/>
              </a:cxn>
              <a:cxn ang="0">
                <a:pos x="csX108" y="csY108"/>
              </a:cxn>
              <a:cxn ang="0">
                <a:pos x="csX109" y="csY109"/>
              </a:cxn>
              <a:cxn ang="0">
                <a:pos x="csX110" y="csY110"/>
              </a:cxn>
              <a:cxn ang="0">
                <a:pos x="csX111" y="csY111"/>
              </a:cxn>
              <a:cxn ang="0">
                <a:pos x="csX112" y="csY112"/>
              </a:cxn>
              <a:cxn ang="0">
                <a:pos x="csX113" y="csY113"/>
              </a:cxn>
              <a:cxn ang="0">
                <a:pos x="csX114" y="csY114"/>
              </a:cxn>
              <a:cxn ang="0">
                <a:pos x="csX115" y="csY115"/>
              </a:cxn>
              <a:cxn ang="0">
                <a:pos x="csX116" y="csY116"/>
              </a:cxn>
              <a:cxn ang="0">
                <a:pos x="csX117" y="csY117"/>
              </a:cxn>
              <a:cxn ang="0">
                <a:pos x="csX118" y="csY118"/>
              </a:cxn>
              <a:cxn ang="0">
                <a:pos x="csX119" y="csY119"/>
              </a:cxn>
              <a:cxn ang="0">
                <a:pos x="csX120" y="csY120"/>
              </a:cxn>
              <a:cxn ang="0">
                <a:pos x="csX121" y="csY121"/>
              </a:cxn>
              <a:cxn ang="0">
                <a:pos x="csX122" y="csY122"/>
              </a:cxn>
              <a:cxn ang="0">
                <a:pos x="csX123" y="csY123"/>
              </a:cxn>
              <a:cxn ang="0">
                <a:pos x="csX124" y="csY124"/>
              </a:cxn>
              <a:cxn ang="0">
                <a:pos x="csX125" y="csY125"/>
              </a:cxn>
              <a:cxn ang="0">
                <a:pos x="csX126" y="csY126"/>
              </a:cxn>
              <a:cxn ang="0">
                <a:pos x="csX127" y="csY127"/>
              </a:cxn>
              <a:cxn ang="0">
                <a:pos x="csX128" y="csY128"/>
              </a:cxn>
              <a:cxn ang="0">
                <a:pos x="csX129" y="csY129"/>
              </a:cxn>
              <a:cxn ang="0">
                <a:pos x="csX130" y="csY130"/>
              </a:cxn>
              <a:cxn ang="0">
                <a:pos x="csX131" y="csY131"/>
              </a:cxn>
              <a:cxn ang="0">
                <a:pos x="csX132" y="csY132"/>
              </a:cxn>
              <a:cxn ang="0">
                <a:pos x="csX133" y="csY133"/>
              </a:cxn>
              <a:cxn ang="0">
                <a:pos x="csX134" y="csY134"/>
              </a:cxn>
              <a:cxn ang="0">
                <a:pos x="csX135" y="csY135"/>
              </a:cxn>
              <a:cxn ang="0">
                <a:pos x="csX136" y="csY136"/>
              </a:cxn>
              <a:cxn ang="0">
                <a:pos x="csX137" y="csY137"/>
              </a:cxn>
              <a:cxn ang="0">
                <a:pos x="csX138" y="csY138"/>
              </a:cxn>
              <a:cxn ang="0">
                <a:pos x="csX139" y="csY139"/>
              </a:cxn>
              <a:cxn ang="0">
                <a:pos x="csX140" y="csY140"/>
              </a:cxn>
              <a:cxn ang="0">
                <a:pos x="csX141" y="csY141"/>
              </a:cxn>
              <a:cxn ang="0">
                <a:pos x="csX142" y="csY142"/>
              </a:cxn>
              <a:cxn ang="0">
                <a:pos x="csX143" y="csY143"/>
              </a:cxn>
              <a:cxn ang="0">
                <a:pos x="csX144" y="csY144"/>
              </a:cxn>
              <a:cxn ang="0">
                <a:pos x="csX145" y="csY145"/>
              </a:cxn>
              <a:cxn ang="0">
                <a:pos x="csX146" y="csY146"/>
              </a:cxn>
              <a:cxn ang="0">
                <a:pos x="csX147" y="csY147"/>
              </a:cxn>
              <a:cxn ang="0">
                <a:pos x="csX148" y="csY148"/>
              </a:cxn>
              <a:cxn ang="0">
                <a:pos x="csX149" y="csY149"/>
              </a:cxn>
              <a:cxn ang="0">
                <a:pos x="csX150" y="csY150"/>
              </a:cxn>
              <a:cxn ang="0">
                <a:pos x="csX151" y="csY151"/>
              </a:cxn>
              <a:cxn ang="0">
                <a:pos x="csX152" y="csY152"/>
              </a:cxn>
              <a:cxn ang="0">
                <a:pos x="csX153" y="csY153"/>
              </a:cxn>
              <a:cxn ang="0">
                <a:pos x="csX154" y="csY154"/>
              </a:cxn>
              <a:cxn ang="0">
                <a:pos x="csX155" y="csY155"/>
              </a:cxn>
              <a:cxn ang="0">
                <a:pos x="csX156" y="csY156"/>
              </a:cxn>
              <a:cxn ang="0">
                <a:pos x="csX157" y="csY157"/>
              </a:cxn>
              <a:cxn ang="0">
                <a:pos x="csX158" y="csY158"/>
              </a:cxn>
              <a:cxn ang="0">
                <a:pos x="csX159" y="csY159"/>
              </a:cxn>
              <a:cxn ang="0">
                <a:pos x="csX160" y="csY160"/>
              </a:cxn>
              <a:cxn ang="0">
                <a:pos x="csX161" y="csY161"/>
              </a:cxn>
              <a:cxn ang="0">
                <a:pos x="csX162" y="csY162"/>
              </a:cxn>
              <a:cxn ang="0">
                <a:pos x="csX163" y="csY163"/>
              </a:cxn>
              <a:cxn ang="0">
                <a:pos x="csX164" y="csY164"/>
              </a:cxn>
              <a:cxn ang="0">
                <a:pos x="csX165" y="csY165"/>
              </a:cxn>
              <a:cxn ang="0">
                <a:pos x="csX166" y="csY166"/>
              </a:cxn>
              <a:cxn ang="0">
                <a:pos x="csX167" y="csY167"/>
              </a:cxn>
              <a:cxn ang="0">
                <a:pos x="csX168" y="csY168"/>
              </a:cxn>
              <a:cxn ang="0">
                <a:pos x="csX169" y="csY169"/>
              </a:cxn>
              <a:cxn ang="0">
                <a:pos x="csX170" y="csY170"/>
              </a:cxn>
              <a:cxn ang="0">
                <a:pos x="csX171" y="csY171"/>
              </a:cxn>
              <a:cxn ang="0">
                <a:pos x="csX172" y="csY172"/>
              </a:cxn>
              <a:cxn ang="0">
                <a:pos x="csX173" y="csY173"/>
              </a:cxn>
              <a:cxn ang="0">
                <a:pos x="csX174" y="csY174"/>
              </a:cxn>
              <a:cxn ang="0">
                <a:pos x="csX175" y="csY175"/>
              </a:cxn>
              <a:cxn ang="0">
                <a:pos x="csX176" y="csY176"/>
              </a:cxn>
              <a:cxn ang="0">
                <a:pos x="csX177" y="csY177"/>
              </a:cxn>
              <a:cxn ang="0">
                <a:pos x="csX178" y="csY178"/>
              </a:cxn>
              <a:cxn ang="0">
                <a:pos x="csX179" y="csY179"/>
              </a:cxn>
              <a:cxn ang="0">
                <a:pos x="csX180" y="csY180"/>
              </a:cxn>
              <a:cxn ang="0">
                <a:pos x="csX181" y="csY181"/>
              </a:cxn>
              <a:cxn ang="0">
                <a:pos x="csX182" y="csY182"/>
              </a:cxn>
              <a:cxn ang="0">
                <a:pos x="csX183" y="csY183"/>
              </a:cxn>
              <a:cxn ang="0">
                <a:pos x="csX184" y="csY184"/>
              </a:cxn>
              <a:cxn ang="0">
                <a:pos x="csX185" y="csY185"/>
              </a:cxn>
              <a:cxn ang="0">
                <a:pos x="csX186" y="csY186"/>
              </a:cxn>
              <a:cxn ang="0">
                <a:pos x="csX187" y="csY187"/>
              </a:cxn>
              <a:cxn ang="0">
                <a:pos x="csX188" y="csY188"/>
              </a:cxn>
              <a:cxn ang="0">
                <a:pos x="csX189" y="csY189"/>
              </a:cxn>
              <a:cxn ang="0">
                <a:pos x="csX190" y="csY190"/>
              </a:cxn>
              <a:cxn ang="0">
                <a:pos x="csX191" y="csY191"/>
              </a:cxn>
              <a:cxn ang="0">
                <a:pos x="csX192" y="csY192"/>
              </a:cxn>
              <a:cxn ang="0">
                <a:pos x="csX193" y="csY193"/>
              </a:cxn>
              <a:cxn ang="0">
                <a:pos x="csX194" y="csY194"/>
              </a:cxn>
              <a:cxn ang="0">
                <a:pos x="csX195" y="csY195"/>
              </a:cxn>
              <a:cxn ang="0">
                <a:pos x="csX196" y="csY196"/>
              </a:cxn>
              <a:cxn ang="0">
                <a:pos x="csX197" y="csY197"/>
              </a:cxn>
              <a:cxn ang="0">
                <a:pos x="csX198" y="csY198"/>
              </a:cxn>
              <a:cxn ang="0">
                <a:pos x="csX199" y="csY199"/>
              </a:cxn>
              <a:cxn ang="0">
                <a:pos x="csX200" y="csY200"/>
              </a:cxn>
              <a:cxn ang="0">
                <a:pos x="csX201" y="csY201"/>
              </a:cxn>
              <a:cxn ang="0">
                <a:pos x="csX202" y="csY202"/>
              </a:cxn>
              <a:cxn ang="0">
                <a:pos x="csX203" y="csY203"/>
              </a:cxn>
              <a:cxn ang="0">
                <a:pos x="csX204" y="csY204"/>
              </a:cxn>
              <a:cxn ang="0">
                <a:pos x="csX205" y="csY205"/>
              </a:cxn>
              <a:cxn ang="0">
                <a:pos x="csX206" y="csY206"/>
              </a:cxn>
              <a:cxn ang="0">
                <a:pos x="csX207" y="csY207"/>
              </a:cxn>
              <a:cxn ang="0">
                <a:pos x="csX208" y="csY208"/>
              </a:cxn>
              <a:cxn ang="0">
                <a:pos x="csX209" y="csY209"/>
              </a:cxn>
              <a:cxn ang="0">
                <a:pos x="csX210" y="csY210"/>
              </a:cxn>
              <a:cxn ang="0">
                <a:pos x="csX211" y="csY211"/>
              </a:cxn>
              <a:cxn ang="0">
                <a:pos x="csX212" y="csY212"/>
              </a:cxn>
              <a:cxn ang="0">
                <a:pos x="csX213" y="csY213"/>
              </a:cxn>
              <a:cxn ang="0">
                <a:pos x="csX214" y="csY214"/>
              </a:cxn>
              <a:cxn ang="0">
                <a:pos x="csX215" y="csY215"/>
              </a:cxn>
              <a:cxn ang="0">
                <a:pos x="csX216" y="csY216"/>
              </a:cxn>
              <a:cxn ang="0">
                <a:pos x="csX217" y="csY217"/>
              </a:cxn>
              <a:cxn ang="0">
                <a:pos x="csX218" y="csY218"/>
              </a:cxn>
              <a:cxn ang="0">
                <a:pos x="csX219" y="csY219"/>
              </a:cxn>
              <a:cxn ang="0">
                <a:pos x="csX220" y="csY220"/>
              </a:cxn>
              <a:cxn ang="0">
                <a:pos x="csX221" y="csY221"/>
              </a:cxn>
              <a:cxn ang="0">
                <a:pos x="csX222" y="csY222"/>
              </a:cxn>
              <a:cxn ang="0">
                <a:pos x="csX223" y="csY223"/>
              </a:cxn>
              <a:cxn ang="0">
                <a:pos x="csX224" y="csY224"/>
              </a:cxn>
              <a:cxn ang="0">
                <a:pos x="csX225" y="csY225"/>
              </a:cxn>
              <a:cxn ang="0">
                <a:pos x="csX226" y="csY226"/>
              </a:cxn>
              <a:cxn ang="0">
                <a:pos x="csX227" y="csY227"/>
              </a:cxn>
              <a:cxn ang="0">
                <a:pos x="csX228" y="csY228"/>
              </a:cxn>
              <a:cxn ang="0">
                <a:pos x="csX229" y="csY229"/>
              </a:cxn>
            </a:cxnLst>
            <a:rect l="l" t="t" r="r" b="b"/>
            <a:pathLst>
              <a:path w="1766620" h="1285646">
                <a:moveTo>
                  <a:pt x="1544116" y="151181"/>
                </a:moveTo>
                <a:lnTo>
                  <a:pt x="1598980" y="178613"/>
                </a:lnTo>
                <a:lnTo>
                  <a:pt x="1635556" y="213970"/>
                </a:lnTo>
                <a:lnTo>
                  <a:pt x="1681886" y="213970"/>
                </a:lnTo>
                <a:lnTo>
                  <a:pt x="1697736" y="199339"/>
                </a:lnTo>
                <a:lnTo>
                  <a:pt x="1739798" y="187757"/>
                </a:lnTo>
                <a:lnTo>
                  <a:pt x="1747723" y="222504"/>
                </a:lnTo>
                <a:lnTo>
                  <a:pt x="1745894" y="236525"/>
                </a:lnTo>
                <a:lnTo>
                  <a:pt x="1762963" y="277978"/>
                </a:lnTo>
                <a:lnTo>
                  <a:pt x="1766620" y="315773"/>
                </a:lnTo>
                <a:lnTo>
                  <a:pt x="1724558" y="309067"/>
                </a:lnTo>
                <a:lnTo>
                  <a:pt x="1706880" y="322478"/>
                </a:lnTo>
                <a:lnTo>
                  <a:pt x="1735531" y="355397"/>
                </a:lnTo>
                <a:lnTo>
                  <a:pt x="1759306" y="401117"/>
                </a:lnTo>
                <a:lnTo>
                  <a:pt x="1744066" y="401726"/>
                </a:lnTo>
                <a:lnTo>
                  <a:pt x="1755648" y="421843"/>
                </a:lnTo>
                <a:lnTo>
                  <a:pt x="1722120" y="398678"/>
                </a:lnTo>
                <a:lnTo>
                  <a:pt x="1722120" y="420624"/>
                </a:lnTo>
                <a:lnTo>
                  <a:pt x="1683106" y="437083"/>
                </a:lnTo>
                <a:lnTo>
                  <a:pt x="1700174" y="457810"/>
                </a:lnTo>
                <a:lnTo>
                  <a:pt x="1672132" y="455981"/>
                </a:lnTo>
                <a:lnTo>
                  <a:pt x="1650187" y="443789"/>
                </a:lnTo>
                <a:lnTo>
                  <a:pt x="1643482" y="471830"/>
                </a:lnTo>
                <a:lnTo>
                  <a:pt x="1619707" y="492557"/>
                </a:lnTo>
                <a:lnTo>
                  <a:pt x="1606906" y="517550"/>
                </a:lnTo>
                <a:lnTo>
                  <a:pt x="1568500" y="528523"/>
                </a:lnTo>
                <a:lnTo>
                  <a:pt x="1553870" y="546811"/>
                </a:lnTo>
                <a:lnTo>
                  <a:pt x="1524610" y="557784"/>
                </a:lnTo>
                <a:lnTo>
                  <a:pt x="1532534" y="539496"/>
                </a:lnTo>
                <a:lnTo>
                  <a:pt x="1518514" y="524256"/>
                </a:lnTo>
                <a:lnTo>
                  <a:pt x="1530706" y="498043"/>
                </a:lnTo>
                <a:lnTo>
                  <a:pt x="1503274" y="477926"/>
                </a:lnTo>
                <a:lnTo>
                  <a:pt x="1482547" y="491338"/>
                </a:lnTo>
                <a:lnTo>
                  <a:pt x="1460602" y="518770"/>
                </a:lnTo>
                <a:lnTo>
                  <a:pt x="1452676" y="543763"/>
                </a:lnTo>
                <a:lnTo>
                  <a:pt x="1422196" y="545592"/>
                </a:lnTo>
                <a:lnTo>
                  <a:pt x="1414272" y="563880"/>
                </a:lnTo>
                <a:lnTo>
                  <a:pt x="1443532" y="590093"/>
                </a:lnTo>
                <a:lnTo>
                  <a:pt x="1472794" y="596798"/>
                </a:lnTo>
                <a:lnTo>
                  <a:pt x="1481328" y="613867"/>
                </a:lnTo>
                <a:lnTo>
                  <a:pt x="1512418" y="625450"/>
                </a:lnTo>
                <a:lnTo>
                  <a:pt x="1535582" y="597408"/>
                </a:lnTo>
                <a:lnTo>
                  <a:pt x="1571548" y="612648"/>
                </a:lnTo>
                <a:lnTo>
                  <a:pt x="1592884" y="613867"/>
                </a:lnTo>
                <a:lnTo>
                  <a:pt x="1606906" y="633984"/>
                </a:lnTo>
                <a:lnTo>
                  <a:pt x="1566062" y="644957"/>
                </a:lnTo>
                <a:lnTo>
                  <a:pt x="1559966" y="666293"/>
                </a:lnTo>
                <a:lnTo>
                  <a:pt x="1536802" y="685800"/>
                </a:lnTo>
                <a:lnTo>
                  <a:pt x="1531315" y="713232"/>
                </a:lnTo>
                <a:lnTo>
                  <a:pt x="1574596" y="734568"/>
                </a:lnTo>
                <a:lnTo>
                  <a:pt x="1602638" y="772973"/>
                </a:lnTo>
                <a:lnTo>
                  <a:pt x="1636166" y="808939"/>
                </a:lnTo>
                <a:lnTo>
                  <a:pt x="1669694" y="838810"/>
                </a:lnTo>
                <a:lnTo>
                  <a:pt x="1679448" y="868070"/>
                </a:lnTo>
                <a:lnTo>
                  <a:pt x="1662379" y="879043"/>
                </a:lnTo>
                <a:lnTo>
                  <a:pt x="1677010" y="899770"/>
                </a:lnTo>
                <a:lnTo>
                  <a:pt x="1700784" y="911962"/>
                </a:lnTo>
                <a:lnTo>
                  <a:pt x="1705660" y="943661"/>
                </a:lnTo>
                <a:lnTo>
                  <a:pt x="1706270" y="974750"/>
                </a:lnTo>
                <a:lnTo>
                  <a:pt x="1689202" y="978408"/>
                </a:lnTo>
                <a:lnTo>
                  <a:pt x="1676400" y="1020470"/>
                </a:lnTo>
                <a:lnTo>
                  <a:pt x="1662379" y="1072287"/>
                </a:lnTo>
                <a:lnTo>
                  <a:pt x="1641652" y="1118616"/>
                </a:lnTo>
                <a:lnTo>
                  <a:pt x="1602638" y="1154583"/>
                </a:lnTo>
                <a:lnTo>
                  <a:pt x="1562404" y="1188111"/>
                </a:lnTo>
                <a:lnTo>
                  <a:pt x="1525219" y="1192378"/>
                </a:lnTo>
                <a:lnTo>
                  <a:pt x="1507540" y="1209447"/>
                </a:lnTo>
                <a:lnTo>
                  <a:pt x="1493520" y="1197255"/>
                </a:lnTo>
                <a:lnTo>
                  <a:pt x="1478280" y="1216152"/>
                </a:lnTo>
                <a:lnTo>
                  <a:pt x="1434388" y="1236269"/>
                </a:lnTo>
                <a:lnTo>
                  <a:pt x="1399032" y="1241755"/>
                </a:lnTo>
                <a:lnTo>
                  <a:pt x="1394764" y="1283208"/>
                </a:lnTo>
                <a:lnTo>
                  <a:pt x="1375867" y="1285647"/>
                </a:lnTo>
                <a:lnTo>
                  <a:pt x="1362456" y="1256995"/>
                </a:lnTo>
                <a:lnTo>
                  <a:pt x="1367942" y="1242365"/>
                </a:lnTo>
                <a:lnTo>
                  <a:pt x="1320394" y="1229563"/>
                </a:lnTo>
                <a:lnTo>
                  <a:pt x="1305763" y="1236269"/>
                </a:lnTo>
                <a:lnTo>
                  <a:pt x="1269796" y="1225906"/>
                </a:lnTo>
                <a:lnTo>
                  <a:pt x="1250899" y="1210056"/>
                </a:lnTo>
                <a:lnTo>
                  <a:pt x="1252728" y="1187501"/>
                </a:lnTo>
                <a:lnTo>
                  <a:pt x="1220419" y="1180186"/>
                </a:lnTo>
                <a:lnTo>
                  <a:pt x="1201522" y="1165555"/>
                </a:lnTo>
                <a:lnTo>
                  <a:pt x="1176528" y="1186282"/>
                </a:lnTo>
                <a:lnTo>
                  <a:pt x="1144219" y="1191159"/>
                </a:lnTo>
                <a:lnTo>
                  <a:pt x="1117396" y="1190549"/>
                </a:lnTo>
                <a:lnTo>
                  <a:pt x="1100938" y="1200303"/>
                </a:lnTo>
                <a:lnTo>
                  <a:pt x="1084478" y="1205789"/>
                </a:lnTo>
                <a:lnTo>
                  <a:pt x="1096670" y="1250899"/>
                </a:lnTo>
                <a:lnTo>
                  <a:pt x="1078382" y="1249680"/>
                </a:lnTo>
                <a:lnTo>
                  <a:pt x="1073506" y="1240536"/>
                </a:lnTo>
                <a:lnTo>
                  <a:pt x="1070458" y="1224077"/>
                </a:lnTo>
                <a:lnTo>
                  <a:pt x="1047292" y="1235659"/>
                </a:lnTo>
                <a:lnTo>
                  <a:pt x="1031443" y="1228344"/>
                </a:lnTo>
                <a:lnTo>
                  <a:pt x="1004011" y="1213714"/>
                </a:lnTo>
                <a:lnTo>
                  <a:pt x="1008888" y="1181405"/>
                </a:lnTo>
                <a:lnTo>
                  <a:pt x="986332" y="1173480"/>
                </a:lnTo>
                <a:lnTo>
                  <a:pt x="971702" y="1137514"/>
                </a:lnTo>
                <a:lnTo>
                  <a:pt x="937564" y="1144219"/>
                </a:lnTo>
                <a:lnTo>
                  <a:pt x="933297" y="1097890"/>
                </a:lnTo>
                <a:lnTo>
                  <a:pt x="958900" y="1064971"/>
                </a:lnTo>
                <a:lnTo>
                  <a:pt x="953414" y="1032662"/>
                </a:lnTo>
                <a:lnTo>
                  <a:pt x="945489" y="1002792"/>
                </a:lnTo>
                <a:lnTo>
                  <a:pt x="929030" y="993648"/>
                </a:lnTo>
                <a:lnTo>
                  <a:pt x="912571" y="970483"/>
                </a:lnTo>
                <a:lnTo>
                  <a:pt x="893673" y="973531"/>
                </a:lnTo>
                <a:lnTo>
                  <a:pt x="856488" y="967435"/>
                </a:lnTo>
                <a:lnTo>
                  <a:pt x="863803" y="950976"/>
                </a:lnTo>
                <a:lnTo>
                  <a:pt x="841857" y="926592"/>
                </a:lnTo>
                <a:lnTo>
                  <a:pt x="822350" y="943051"/>
                </a:lnTo>
                <a:lnTo>
                  <a:pt x="792480" y="933907"/>
                </a:lnTo>
                <a:lnTo>
                  <a:pt x="759561" y="958291"/>
                </a:lnTo>
                <a:lnTo>
                  <a:pt x="735787" y="987552"/>
                </a:lnTo>
                <a:lnTo>
                  <a:pt x="710184" y="992429"/>
                </a:lnTo>
                <a:lnTo>
                  <a:pt x="693115" y="982066"/>
                </a:lnTo>
                <a:lnTo>
                  <a:pt x="675436" y="980846"/>
                </a:lnTo>
                <a:lnTo>
                  <a:pt x="649224" y="972312"/>
                </a:lnTo>
                <a:lnTo>
                  <a:pt x="633374" y="982066"/>
                </a:lnTo>
                <a:lnTo>
                  <a:pt x="617524" y="1011326"/>
                </a:lnTo>
                <a:lnTo>
                  <a:pt x="608380" y="980237"/>
                </a:lnTo>
                <a:lnTo>
                  <a:pt x="589483" y="988771"/>
                </a:lnTo>
                <a:lnTo>
                  <a:pt x="549859" y="984504"/>
                </a:lnTo>
                <a:lnTo>
                  <a:pt x="510235" y="975970"/>
                </a:lnTo>
                <a:lnTo>
                  <a:pt x="479755" y="958291"/>
                </a:lnTo>
                <a:lnTo>
                  <a:pt x="452323" y="950976"/>
                </a:lnTo>
                <a:lnTo>
                  <a:pt x="437083" y="932078"/>
                </a:lnTo>
                <a:lnTo>
                  <a:pt x="416966" y="926592"/>
                </a:lnTo>
                <a:lnTo>
                  <a:pt x="377952" y="900989"/>
                </a:lnTo>
                <a:lnTo>
                  <a:pt x="348691" y="888797"/>
                </a:lnTo>
                <a:lnTo>
                  <a:pt x="337108" y="897941"/>
                </a:lnTo>
                <a:lnTo>
                  <a:pt x="284683" y="870509"/>
                </a:lnTo>
                <a:lnTo>
                  <a:pt x="246888" y="846125"/>
                </a:lnTo>
                <a:lnTo>
                  <a:pt x="227380" y="802843"/>
                </a:lnTo>
                <a:lnTo>
                  <a:pt x="252374" y="808330"/>
                </a:lnTo>
                <a:lnTo>
                  <a:pt x="248716" y="788213"/>
                </a:lnTo>
                <a:lnTo>
                  <a:pt x="230428" y="768096"/>
                </a:lnTo>
                <a:lnTo>
                  <a:pt x="225552" y="736397"/>
                </a:lnTo>
                <a:lnTo>
                  <a:pt x="178612" y="690067"/>
                </a:lnTo>
                <a:lnTo>
                  <a:pt x="120700" y="674827"/>
                </a:lnTo>
                <a:lnTo>
                  <a:pt x="103022" y="644347"/>
                </a:lnTo>
                <a:lnTo>
                  <a:pt x="74371" y="626059"/>
                </a:lnTo>
                <a:lnTo>
                  <a:pt x="65227" y="615086"/>
                </a:lnTo>
                <a:lnTo>
                  <a:pt x="54254" y="593141"/>
                </a:lnTo>
                <a:lnTo>
                  <a:pt x="51206" y="577901"/>
                </a:lnTo>
                <a:lnTo>
                  <a:pt x="28651" y="568757"/>
                </a:lnTo>
                <a:lnTo>
                  <a:pt x="19507" y="573024"/>
                </a:lnTo>
                <a:lnTo>
                  <a:pt x="609" y="536448"/>
                </a:lnTo>
                <a:lnTo>
                  <a:pt x="7315" y="527914"/>
                </a:lnTo>
                <a:lnTo>
                  <a:pt x="0" y="518770"/>
                </a:lnTo>
                <a:lnTo>
                  <a:pt x="24993" y="500482"/>
                </a:lnTo>
                <a:lnTo>
                  <a:pt x="44500" y="492557"/>
                </a:lnTo>
                <a:lnTo>
                  <a:pt x="79857" y="498043"/>
                </a:lnTo>
                <a:lnTo>
                  <a:pt x="83515" y="473050"/>
                </a:lnTo>
                <a:lnTo>
                  <a:pt x="122529" y="468782"/>
                </a:lnTo>
                <a:lnTo>
                  <a:pt x="128625" y="452933"/>
                </a:lnTo>
                <a:lnTo>
                  <a:pt x="170688" y="432206"/>
                </a:lnTo>
                <a:lnTo>
                  <a:pt x="171907" y="423672"/>
                </a:lnTo>
                <a:lnTo>
                  <a:pt x="161544" y="401117"/>
                </a:lnTo>
                <a:lnTo>
                  <a:pt x="179222" y="391363"/>
                </a:lnTo>
                <a:lnTo>
                  <a:pt x="125577" y="324307"/>
                </a:lnTo>
                <a:lnTo>
                  <a:pt x="181051" y="309067"/>
                </a:lnTo>
                <a:lnTo>
                  <a:pt x="193243" y="300533"/>
                </a:lnTo>
                <a:lnTo>
                  <a:pt x="187147" y="231648"/>
                </a:lnTo>
                <a:lnTo>
                  <a:pt x="252984" y="244450"/>
                </a:lnTo>
                <a:lnTo>
                  <a:pt x="262737" y="226771"/>
                </a:lnTo>
                <a:lnTo>
                  <a:pt x="247497" y="188976"/>
                </a:lnTo>
                <a:lnTo>
                  <a:pt x="270662" y="185318"/>
                </a:lnTo>
                <a:lnTo>
                  <a:pt x="282244" y="159715"/>
                </a:lnTo>
                <a:lnTo>
                  <a:pt x="292608" y="156667"/>
                </a:lnTo>
                <a:lnTo>
                  <a:pt x="312724" y="183490"/>
                </a:lnTo>
                <a:lnTo>
                  <a:pt x="347472" y="203606"/>
                </a:lnTo>
                <a:lnTo>
                  <a:pt x="397459" y="217627"/>
                </a:lnTo>
                <a:lnTo>
                  <a:pt x="432816" y="248717"/>
                </a:lnTo>
                <a:lnTo>
                  <a:pt x="441350" y="293218"/>
                </a:lnTo>
                <a:lnTo>
                  <a:pt x="459638" y="310286"/>
                </a:lnTo>
                <a:lnTo>
                  <a:pt x="499262" y="316992"/>
                </a:lnTo>
                <a:lnTo>
                  <a:pt x="543153" y="321869"/>
                </a:lnTo>
                <a:lnTo>
                  <a:pt x="591921" y="346253"/>
                </a:lnTo>
                <a:lnTo>
                  <a:pt x="612648" y="350520"/>
                </a:lnTo>
                <a:lnTo>
                  <a:pt x="643128" y="385877"/>
                </a:lnTo>
                <a:lnTo>
                  <a:pt x="671779" y="409042"/>
                </a:lnTo>
                <a:lnTo>
                  <a:pt x="705916" y="407822"/>
                </a:lnTo>
                <a:lnTo>
                  <a:pt x="774801" y="416966"/>
                </a:lnTo>
                <a:lnTo>
                  <a:pt x="813816" y="411480"/>
                </a:lnTo>
                <a:lnTo>
                  <a:pt x="847953" y="416966"/>
                </a:lnTo>
                <a:lnTo>
                  <a:pt x="905256" y="440741"/>
                </a:lnTo>
                <a:lnTo>
                  <a:pt x="943051" y="440741"/>
                </a:lnTo>
                <a:lnTo>
                  <a:pt x="963168" y="452323"/>
                </a:lnTo>
                <a:lnTo>
                  <a:pt x="989990" y="431597"/>
                </a:lnTo>
                <a:lnTo>
                  <a:pt x="1033881" y="418186"/>
                </a:lnTo>
                <a:lnTo>
                  <a:pt x="1080211" y="416966"/>
                </a:lnTo>
                <a:lnTo>
                  <a:pt x="1110082" y="403555"/>
                </a:lnTo>
                <a:lnTo>
                  <a:pt x="1122274" y="382829"/>
                </a:lnTo>
                <a:lnTo>
                  <a:pt x="1136904" y="369418"/>
                </a:lnTo>
                <a:lnTo>
                  <a:pt x="1125322" y="356616"/>
                </a:lnTo>
                <a:lnTo>
                  <a:pt x="1107643" y="341986"/>
                </a:lnTo>
                <a:lnTo>
                  <a:pt x="1110691" y="316992"/>
                </a:lnTo>
                <a:lnTo>
                  <a:pt x="1130198" y="320650"/>
                </a:lnTo>
                <a:lnTo>
                  <a:pt x="1166164" y="328574"/>
                </a:lnTo>
                <a:lnTo>
                  <a:pt x="1185672" y="307848"/>
                </a:lnTo>
                <a:lnTo>
                  <a:pt x="1224686" y="293218"/>
                </a:lnTo>
                <a:lnTo>
                  <a:pt x="1232611" y="267614"/>
                </a:lnTo>
                <a:lnTo>
                  <a:pt x="1247851" y="256642"/>
                </a:lnTo>
                <a:lnTo>
                  <a:pt x="1289304" y="251765"/>
                </a:lnTo>
                <a:lnTo>
                  <a:pt x="1316126" y="256032"/>
                </a:lnTo>
                <a:lnTo>
                  <a:pt x="1311250" y="242621"/>
                </a:lnTo>
                <a:lnTo>
                  <a:pt x="1267358" y="215798"/>
                </a:lnTo>
                <a:lnTo>
                  <a:pt x="1235659" y="203606"/>
                </a:lnTo>
                <a:lnTo>
                  <a:pt x="1220419" y="217627"/>
                </a:lnTo>
                <a:lnTo>
                  <a:pt x="1186891" y="211531"/>
                </a:lnTo>
                <a:lnTo>
                  <a:pt x="1172870" y="216408"/>
                </a:lnTo>
                <a:lnTo>
                  <a:pt x="1155802" y="201168"/>
                </a:lnTo>
                <a:lnTo>
                  <a:pt x="1153972" y="162763"/>
                </a:lnTo>
                <a:lnTo>
                  <a:pt x="1150315" y="134112"/>
                </a:lnTo>
                <a:lnTo>
                  <a:pt x="1195426" y="148742"/>
                </a:lnTo>
                <a:lnTo>
                  <a:pt x="1222248" y="124968"/>
                </a:lnTo>
                <a:lnTo>
                  <a:pt x="1210666" y="107899"/>
                </a:lnTo>
                <a:lnTo>
                  <a:pt x="1209446" y="68275"/>
                </a:lnTo>
                <a:lnTo>
                  <a:pt x="1217371" y="56083"/>
                </a:lnTo>
                <a:lnTo>
                  <a:pt x="1202131" y="35357"/>
                </a:lnTo>
                <a:lnTo>
                  <a:pt x="1179576" y="26822"/>
                </a:lnTo>
                <a:lnTo>
                  <a:pt x="1189939" y="7925"/>
                </a:lnTo>
                <a:lnTo>
                  <a:pt x="1221028" y="1219"/>
                </a:lnTo>
                <a:lnTo>
                  <a:pt x="1258824" y="0"/>
                </a:lnTo>
                <a:lnTo>
                  <a:pt x="1311250" y="11582"/>
                </a:lnTo>
                <a:lnTo>
                  <a:pt x="1347826" y="24994"/>
                </a:lnTo>
                <a:lnTo>
                  <a:pt x="1394764" y="62789"/>
                </a:lnTo>
                <a:lnTo>
                  <a:pt x="1417930" y="79248"/>
                </a:lnTo>
                <a:lnTo>
                  <a:pt x="1445362" y="102413"/>
                </a:lnTo>
                <a:lnTo>
                  <a:pt x="1483156" y="138989"/>
                </a:lnTo>
                <a:lnTo>
                  <a:pt x="1544116" y="151181"/>
                </a:lnTo>
                <a:close/>
              </a:path>
            </a:pathLst>
          </a:custGeom>
          <a:solidFill>
            <a:schemeClr val="tx2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66" name="Freihandform: Form 65">
            <a:extLst>
              <a:ext uri="{FF2B5EF4-FFF2-40B4-BE49-F238E27FC236}">
                <a16:creationId xmlns:a16="http://schemas.microsoft.com/office/drawing/2014/main" id="{CF5DE0B8-9E98-AE86-2072-EDA2C2F89675}"/>
              </a:ext>
            </a:extLst>
          </p:cNvPr>
          <p:cNvSpPr/>
          <p:nvPr/>
        </p:nvSpPr>
        <p:spPr>
          <a:xfrm>
            <a:off x="5716219" y="3464356"/>
            <a:ext cx="208483" cy="242011"/>
          </a:xfrm>
          <a:custGeom>
            <a:avLst/>
            <a:gdLst>
              <a:gd name="csX0" fmla="*/ 110947 w 208483"/>
              <a:gd name="csY0" fmla="*/ 5487 h 242011"/>
              <a:gd name="csX1" fmla="*/ 126187 w 208483"/>
              <a:gd name="csY1" fmla="*/ 14021 h 242011"/>
              <a:gd name="csX2" fmla="*/ 132283 w 208483"/>
              <a:gd name="csY2" fmla="*/ 27432 h 242011"/>
              <a:gd name="csX3" fmla="*/ 147523 w 208483"/>
              <a:gd name="csY3" fmla="*/ 35357 h 242011"/>
              <a:gd name="csX4" fmla="*/ 159715 w 208483"/>
              <a:gd name="csY4" fmla="*/ 25603 h 242011"/>
              <a:gd name="csX5" fmla="*/ 175565 w 208483"/>
              <a:gd name="csY5" fmla="*/ 24384 h 242011"/>
              <a:gd name="csX6" fmla="*/ 199339 w 208483"/>
              <a:gd name="csY6" fmla="*/ 34138 h 242011"/>
              <a:gd name="csX7" fmla="*/ 208483 w 208483"/>
              <a:gd name="csY7" fmla="*/ 90221 h 242011"/>
              <a:gd name="csX8" fmla="*/ 193853 w 208483"/>
              <a:gd name="csY8" fmla="*/ 122530 h 242011"/>
              <a:gd name="csX9" fmla="*/ 184709 w 208483"/>
              <a:gd name="csY9" fmla="*/ 167031 h 242011"/>
              <a:gd name="csX10" fmla="*/ 199339 w 208483"/>
              <a:gd name="csY10" fmla="*/ 200559 h 242011"/>
              <a:gd name="csX11" fmla="*/ 198120 w 208483"/>
              <a:gd name="csY11" fmla="*/ 216408 h 242011"/>
              <a:gd name="csX12" fmla="*/ 182270 w 208483"/>
              <a:gd name="csY12" fmla="*/ 216408 h 242011"/>
              <a:gd name="csX13" fmla="*/ 158496 w 208483"/>
              <a:gd name="csY13" fmla="*/ 209093 h 242011"/>
              <a:gd name="csX14" fmla="*/ 135941 w 208483"/>
              <a:gd name="csY14" fmla="*/ 209093 h 242011"/>
              <a:gd name="csX15" fmla="*/ 95097 w 208483"/>
              <a:gd name="csY15" fmla="*/ 216408 h 242011"/>
              <a:gd name="csX16" fmla="*/ 71323 w 208483"/>
              <a:gd name="csY16" fmla="*/ 227381 h 242011"/>
              <a:gd name="csX17" fmla="*/ 37185 w 208483"/>
              <a:gd name="csY17" fmla="*/ 242011 h 242011"/>
              <a:gd name="csX18" fmla="*/ 30480 w 208483"/>
              <a:gd name="csY18" fmla="*/ 240792 h 242011"/>
              <a:gd name="csX19" fmla="*/ 32918 w 208483"/>
              <a:gd name="csY19" fmla="*/ 208483 h 242011"/>
              <a:gd name="csX20" fmla="*/ 36576 w 208483"/>
              <a:gd name="csY20" fmla="*/ 203607 h 242011"/>
              <a:gd name="csX21" fmla="*/ 35357 w 208483"/>
              <a:gd name="csY21" fmla="*/ 188367 h 242011"/>
              <a:gd name="csX22" fmla="*/ 20726 w 208483"/>
              <a:gd name="csY22" fmla="*/ 171907 h 242011"/>
              <a:gd name="csX23" fmla="*/ 9753 w 208483"/>
              <a:gd name="csY23" fmla="*/ 169469 h 242011"/>
              <a:gd name="csX24" fmla="*/ 0 w 208483"/>
              <a:gd name="csY24" fmla="*/ 158496 h 242011"/>
              <a:gd name="csX25" fmla="*/ 7315 w 208483"/>
              <a:gd name="csY25" fmla="*/ 140818 h 242011"/>
              <a:gd name="csX26" fmla="*/ 4267 w 208483"/>
              <a:gd name="csY26" fmla="*/ 121920 h 242011"/>
              <a:gd name="csX27" fmla="*/ 5486 w 208483"/>
              <a:gd name="csY27" fmla="*/ 110947 h 242011"/>
              <a:gd name="csX28" fmla="*/ 10973 w 208483"/>
              <a:gd name="csY28" fmla="*/ 110947 h 242011"/>
              <a:gd name="csX29" fmla="*/ 13411 w 208483"/>
              <a:gd name="csY29" fmla="*/ 93879 h 242011"/>
              <a:gd name="csX30" fmla="*/ 10973 w 208483"/>
              <a:gd name="csY30" fmla="*/ 85954 h 242011"/>
              <a:gd name="csX31" fmla="*/ 14021 w 208483"/>
              <a:gd name="csY31" fmla="*/ 80467 h 242011"/>
              <a:gd name="csX32" fmla="*/ 26822 w 208483"/>
              <a:gd name="csY32" fmla="*/ 76200 h 242011"/>
              <a:gd name="csX33" fmla="*/ 18288 w 208483"/>
              <a:gd name="csY33" fmla="*/ 44501 h 242011"/>
              <a:gd name="csX34" fmla="*/ 10363 w 208483"/>
              <a:gd name="csY34" fmla="*/ 28651 h 242011"/>
              <a:gd name="csX35" fmla="*/ 13411 w 208483"/>
              <a:gd name="csY35" fmla="*/ 15240 h 242011"/>
              <a:gd name="csX36" fmla="*/ 20117 w 208483"/>
              <a:gd name="csY36" fmla="*/ 12192 h 242011"/>
              <a:gd name="csX37" fmla="*/ 24993 w 208483"/>
              <a:gd name="csY37" fmla="*/ 8535 h 242011"/>
              <a:gd name="csX38" fmla="*/ 34137 w 208483"/>
              <a:gd name="csY38" fmla="*/ 14631 h 242011"/>
              <a:gd name="csX39" fmla="*/ 60960 w 208483"/>
              <a:gd name="csY39" fmla="*/ 14631 h 242011"/>
              <a:gd name="csX40" fmla="*/ 67056 w 208483"/>
              <a:gd name="csY40" fmla="*/ 3658 h 242011"/>
              <a:gd name="csX41" fmla="*/ 73152 w 208483"/>
              <a:gd name="csY41" fmla="*/ 4267 h 242011"/>
              <a:gd name="csX42" fmla="*/ 82905 w 208483"/>
              <a:gd name="csY42" fmla="*/ 0 h 242011"/>
              <a:gd name="csX43" fmla="*/ 88392 w 208483"/>
              <a:gd name="csY43" fmla="*/ 16459 h 242011"/>
              <a:gd name="csX44" fmla="*/ 96317 w 208483"/>
              <a:gd name="csY44" fmla="*/ 11583 h 242011"/>
              <a:gd name="csX45" fmla="*/ 110947 w 208483"/>
              <a:gd name="csY45" fmla="*/ 5487 h 24201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</a:cxnLst>
            <a:rect l="l" t="t" r="r" b="b"/>
            <a:pathLst>
              <a:path w="208483" h="242011">
                <a:moveTo>
                  <a:pt x="110947" y="5487"/>
                </a:moveTo>
                <a:lnTo>
                  <a:pt x="126187" y="14021"/>
                </a:lnTo>
                <a:lnTo>
                  <a:pt x="132283" y="27432"/>
                </a:lnTo>
                <a:lnTo>
                  <a:pt x="147523" y="35357"/>
                </a:lnTo>
                <a:lnTo>
                  <a:pt x="159715" y="25603"/>
                </a:lnTo>
                <a:lnTo>
                  <a:pt x="175565" y="24384"/>
                </a:lnTo>
                <a:lnTo>
                  <a:pt x="199339" y="34138"/>
                </a:lnTo>
                <a:lnTo>
                  <a:pt x="208483" y="90221"/>
                </a:lnTo>
                <a:lnTo>
                  <a:pt x="193853" y="122530"/>
                </a:lnTo>
                <a:lnTo>
                  <a:pt x="184709" y="167031"/>
                </a:lnTo>
                <a:lnTo>
                  <a:pt x="199339" y="200559"/>
                </a:lnTo>
                <a:lnTo>
                  <a:pt x="198120" y="216408"/>
                </a:lnTo>
                <a:lnTo>
                  <a:pt x="182270" y="216408"/>
                </a:lnTo>
                <a:lnTo>
                  <a:pt x="158496" y="209093"/>
                </a:lnTo>
                <a:lnTo>
                  <a:pt x="135941" y="209093"/>
                </a:lnTo>
                <a:lnTo>
                  <a:pt x="95097" y="216408"/>
                </a:lnTo>
                <a:lnTo>
                  <a:pt x="71323" y="227381"/>
                </a:lnTo>
                <a:lnTo>
                  <a:pt x="37185" y="242011"/>
                </a:lnTo>
                <a:lnTo>
                  <a:pt x="30480" y="240792"/>
                </a:lnTo>
                <a:lnTo>
                  <a:pt x="32918" y="208483"/>
                </a:lnTo>
                <a:lnTo>
                  <a:pt x="36576" y="203607"/>
                </a:lnTo>
                <a:lnTo>
                  <a:pt x="35357" y="188367"/>
                </a:lnTo>
                <a:lnTo>
                  <a:pt x="20726" y="171907"/>
                </a:lnTo>
                <a:lnTo>
                  <a:pt x="9753" y="169469"/>
                </a:lnTo>
                <a:lnTo>
                  <a:pt x="0" y="158496"/>
                </a:lnTo>
                <a:lnTo>
                  <a:pt x="7315" y="140818"/>
                </a:lnTo>
                <a:lnTo>
                  <a:pt x="4267" y="121920"/>
                </a:lnTo>
                <a:lnTo>
                  <a:pt x="5486" y="110947"/>
                </a:lnTo>
                <a:lnTo>
                  <a:pt x="10973" y="110947"/>
                </a:lnTo>
                <a:lnTo>
                  <a:pt x="13411" y="93879"/>
                </a:lnTo>
                <a:lnTo>
                  <a:pt x="10973" y="85954"/>
                </a:lnTo>
                <a:lnTo>
                  <a:pt x="14021" y="80467"/>
                </a:lnTo>
                <a:lnTo>
                  <a:pt x="26822" y="76200"/>
                </a:lnTo>
                <a:lnTo>
                  <a:pt x="18288" y="44501"/>
                </a:lnTo>
                <a:lnTo>
                  <a:pt x="10363" y="28651"/>
                </a:lnTo>
                <a:lnTo>
                  <a:pt x="13411" y="15240"/>
                </a:lnTo>
                <a:lnTo>
                  <a:pt x="20117" y="12192"/>
                </a:lnTo>
                <a:lnTo>
                  <a:pt x="24993" y="8535"/>
                </a:lnTo>
                <a:lnTo>
                  <a:pt x="34137" y="14631"/>
                </a:lnTo>
                <a:lnTo>
                  <a:pt x="60960" y="14631"/>
                </a:lnTo>
                <a:lnTo>
                  <a:pt x="67056" y="3658"/>
                </a:lnTo>
                <a:lnTo>
                  <a:pt x="73152" y="4267"/>
                </a:lnTo>
                <a:lnTo>
                  <a:pt x="82905" y="0"/>
                </a:lnTo>
                <a:lnTo>
                  <a:pt x="88392" y="16459"/>
                </a:lnTo>
                <a:lnTo>
                  <a:pt x="96317" y="11583"/>
                </a:lnTo>
                <a:lnTo>
                  <a:pt x="110947" y="5487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67" name="Freihandform: Form 66">
            <a:extLst>
              <a:ext uri="{FF2B5EF4-FFF2-40B4-BE49-F238E27FC236}">
                <a16:creationId xmlns:a16="http://schemas.microsoft.com/office/drawing/2014/main" id="{EADEAD62-93EA-E508-6198-CF9C277C0020}"/>
              </a:ext>
            </a:extLst>
          </p:cNvPr>
          <p:cNvSpPr/>
          <p:nvPr/>
        </p:nvSpPr>
        <p:spPr>
          <a:xfrm>
            <a:off x="6305702" y="3372916"/>
            <a:ext cx="260298" cy="435254"/>
          </a:xfrm>
          <a:custGeom>
            <a:avLst/>
            <a:gdLst>
              <a:gd name="csX0" fmla="*/ 234087 w 260298"/>
              <a:gd name="csY0" fmla="*/ 212751 h 435254"/>
              <a:gd name="csX1" fmla="*/ 217017 w 260298"/>
              <a:gd name="csY1" fmla="*/ 252375 h 435254"/>
              <a:gd name="csX2" fmla="*/ 208483 w 260298"/>
              <a:gd name="csY2" fmla="*/ 259080 h 435254"/>
              <a:gd name="csX3" fmla="*/ 206044 w 260298"/>
              <a:gd name="csY3" fmla="*/ 289560 h 435254"/>
              <a:gd name="csX4" fmla="*/ 209703 w 260298"/>
              <a:gd name="csY4" fmla="*/ 306019 h 435254"/>
              <a:gd name="csX5" fmla="*/ 206655 w 260298"/>
              <a:gd name="csY5" fmla="*/ 317602 h 435254"/>
              <a:gd name="csX6" fmla="*/ 223113 w 260298"/>
              <a:gd name="csY6" fmla="*/ 338328 h 435254"/>
              <a:gd name="csX7" fmla="*/ 226161 w 260298"/>
              <a:gd name="csY7" fmla="*/ 352349 h 435254"/>
              <a:gd name="csX8" fmla="*/ 238963 w 260298"/>
              <a:gd name="csY8" fmla="*/ 372466 h 435254"/>
              <a:gd name="csX9" fmla="*/ 254812 w 260298"/>
              <a:gd name="csY9" fmla="*/ 385267 h 435254"/>
              <a:gd name="csX10" fmla="*/ 256641 w 260298"/>
              <a:gd name="csY10" fmla="*/ 402946 h 435254"/>
              <a:gd name="csX11" fmla="*/ 260299 w 260298"/>
              <a:gd name="csY11" fmla="*/ 414528 h 435254"/>
              <a:gd name="csX12" fmla="*/ 257860 w 260298"/>
              <a:gd name="csY12" fmla="*/ 435255 h 435254"/>
              <a:gd name="csX13" fmla="*/ 230428 w 260298"/>
              <a:gd name="csY13" fmla="*/ 426111 h 435254"/>
              <a:gd name="csX14" fmla="*/ 202387 w 260298"/>
              <a:gd name="csY14" fmla="*/ 415747 h 435254"/>
              <a:gd name="csX15" fmla="*/ 159105 w 260298"/>
              <a:gd name="csY15" fmla="*/ 414528 h 435254"/>
              <a:gd name="csX16" fmla="*/ 154839 w 260298"/>
              <a:gd name="csY16" fmla="*/ 412090 h 435254"/>
              <a:gd name="csX17" fmla="*/ 134112 w 260298"/>
              <a:gd name="csY17" fmla="*/ 416967 h 435254"/>
              <a:gd name="csX18" fmla="*/ 113385 w 260298"/>
              <a:gd name="csY18" fmla="*/ 412090 h 435254"/>
              <a:gd name="csX19" fmla="*/ 96927 w 260298"/>
              <a:gd name="csY19" fmla="*/ 414528 h 435254"/>
              <a:gd name="csX20" fmla="*/ 40233 w 260298"/>
              <a:gd name="csY20" fmla="*/ 413919 h 435254"/>
              <a:gd name="csX21" fmla="*/ 45720 w 260298"/>
              <a:gd name="csY21" fmla="*/ 382829 h 435254"/>
              <a:gd name="csX22" fmla="*/ 31699 w 260298"/>
              <a:gd name="csY22" fmla="*/ 356616 h 435254"/>
              <a:gd name="csX23" fmla="*/ 15849 w 260298"/>
              <a:gd name="csY23" fmla="*/ 350520 h 435254"/>
              <a:gd name="csX24" fmla="*/ 9144 w 260298"/>
              <a:gd name="csY24" fmla="*/ 332842 h 435254"/>
              <a:gd name="csX25" fmla="*/ 0 w 260298"/>
              <a:gd name="csY25" fmla="*/ 327355 h 435254"/>
              <a:gd name="csX26" fmla="*/ 609 w 260298"/>
              <a:gd name="csY26" fmla="*/ 316383 h 435254"/>
              <a:gd name="csX27" fmla="*/ 9144 w 260298"/>
              <a:gd name="csY27" fmla="*/ 288341 h 435254"/>
              <a:gd name="csX28" fmla="*/ 25603 w 260298"/>
              <a:gd name="csY28" fmla="*/ 250546 h 435254"/>
              <a:gd name="csX29" fmla="*/ 35356 w 260298"/>
              <a:gd name="csY29" fmla="*/ 250546 h 435254"/>
              <a:gd name="csX30" fmla="*/ 56083 w 260298"/>
              <a:gd name="csY30" fmla="*/ 227381 h 435254"/>
              <a:gd name="csX31" fmla="*/ 68884 w 260298"/>
              <a:gd name="csY31" fmla="*/ 226771 h 435254"/>
              <a:gd name="csX32" fmla="*/ 88392 w 260298"/>
              <a:gd name="csY32" fmla="*/ 243231 h 435254"/>
              <a:gd name="csX33" fmla="*/ 112167 w 260298"/>
              <a:gd name="csY33" fmla="*/ 229819 h 435254"/>
              <a:gd name="csX34" fmla="*/ 115215 w 260298"/>
              <a:gd name="csY34" fmla="*/ 213360 h 435254"/>
              <a:gd name="csX35" fmla="*/ 123139 w 260298"/>
              <a:gd name="csY35" fmla="*/ 197511 h 435254"/>
              <a:gd name="csX36" fmla="*/ 128016 w 260298"/>
              <a:gd name="csY36" fmla="*/ 178003 h 435254"/>
              <a:gd name="csX37" fmla="*/ 146304 w 260298"/>
              <a:gd name="csY37" fmla="*/ 162154 h 435254"/>
              <a:gd name="csX38" fmla="*/ 153009 w 260298"/>
              <a:gd name="csY38" fmla="*/ 134722 h 435254"/>
              <a:gd name="csX39" fmla="*/ 160324 w 260298"/>
              <a:gd name="csY39" fmla="*/ 125578 h 435254"/>
              <a:gd name="csX40" fmla="*/ 165201 w 260298"/>
              <a:gd name="csY40" fmla="*/ 105461 h 435254"/>
              <a:gd name="csX41" fmla="*/ 173736 w 260298"/>
              <a:gd name="csY41" fmla="*/ 80467 h 435254"/>
              <a:gd name="csX42" fmla="*/ 202387 w 260298"/>
              <a:gd name="csY42" fmla="*/ 49987 h 435254"/>
              <a:gd name="csX43" fmla="*/ 204216 w 260298"/>
              <a:gd name="csY43" fmla="*/ 37186 h 435254"/>
              <a:gd name="csX44" fmla="*/ 207873 w 260298"/>
              <a:gd name="csY44" fmla="*/ 29871 h 435254"/>
              <a:gd name="csX45" fmla="*/ 193852 w 260298"/>
              <a:gd name="csY45" fmla="*/ 14631 h 435254"/>
              <a:gd name="csX46" fmla="*/ 195072 w 260298"/>
              <a:gd name="csY46" fmla="*/ 1829 h 435254"/>
              <a:gd name="csX47" fmla="*/ 204216 w 260298"/>
              <a:gd name="csY47" fmla="*/ 0 h 435254"/>
              <a:gd name="csX48" fmla="*/ 218236 w 260298"/>
              <a:gd name="csY48" fmla="*/ 24994 h 435254"/>
              <a:gd name="csX49" fmla="*/ 221284 w 260298"/>
              <a:gd name="csY49" fmla="*/ 50597 h 435254"/>
              <a:gd name="csX50" fmla="*/ 220065 w 260298"/>
              <a:gd name="csY50" fmla="*/ 76810 h 435254"/>
              <a:gd name="csX51" fmla="*/ 239572 w 260298"/>
              <a:gd name="csY51" fmla="*/ 112167 h 435254"/>
              <a:gd name="csX52" fmla="*/ 220065 w 260298"/>
              <a:gd name="csY52" fmla="*/ 112167 h 435254"/>
              <a:gd name="csX53" fmla="*/ 210312 w 260298"/>
              <a:gd name="csY53" fmla="*/ 114605 h 435254"/>
              <a:gd name="csX54" fmla="*/ 194463 w 260298"/>
              <a:gd name="csY54" fmla="*/ 110947 h 435254"/>
              <a:gd name="csX55" fmla="*/ 187147 w 260298"/>
              <a:gd name="csY55" fmla="*/ 129235 h 435254"/>
              <a:gd name="csX56" fmla="*/ 207873 w 260298"/>
              <a:gd name="csY56" fmla="*/ 152400 h 435254"/>
              <a:gd name="csX57" fmla="*/ 223113 w 260298"/>
              <a:gd name="csY57" fmla="*/ 159106 h 435254"/>
              <a:gd name="csX58" fmla="*/ 227991 w 260298"/>
              <a:gd name="csY58" fmla="*/ 174955 h 435254"/>
              <a:gd name="csX59" fmla="*/ 238963 w 260298"/>
              <a:gd name="csY59" fmla="*/ 201778 h 435254"/>
              <a:gd name="csX60" fmla="*/ 234087 w 260298"/>
              <a:gd name="csY60" fmla="*/ 212751 h 43525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</a:cxnLst>
            <a:rect l="l" t="t" r="r" b="b"/>
            <a:pathLst>
              <a:path w="260298" h="435254">
                <a:moveTo>
                  <a:pt x="234087" y="212751"/>
                </a:moveTo>
                <a:lnTo>
                  <a:pt x="217017" y="252375"/>
                </a:lnTo>
                <a:lnTo>
                  <a:pt x="208483" y="259080"/>
                </a:lnTo>
                <a:lnTo>
                  <a:pt x="206044" y="289560"/>
                </a:lnTo>
                <a:lnTo>
                  <a:pt x="209703" y="306019"/>
                </a:lnTo>
                <a:lnTo>
                  <a:pt x="206655" y="317602"/>
                </a:lnTo>
                <a:lnTo>
                  <a:pt x="223113" y="338328"/>
                </a:lnTo>
                <a:lnTo>
                  <a:pt x="226161" y="352349"/>
                </a:lnTo>
                <a:lnTo>
                  <a:pt x="238963" y="372466"/>
                </a:lnTo>
                <a:lnTo>
                  <a:pt x="254812" y="385267"/>
                </a:lnTo>
                <a:lnTo>
                  <a:pt x="256641" y="402946"/>
                </a:lnTo>
                <a:lnTo>
                  <a:pt x="260299" y="414528"/>
                </a:lnTo>
                <a:lnTo>
                  <a:pt x="257860" y="435255"/>
                </a:lnTo>
                <a:lnTo>
                  <a:pt x="230428" y="426111"/>
                </a:lnTo>
                <a:lnTo>
                  <a:pt x="202387" y="415747"/>
                </a:lnTo>
                <a:lnTo>
                  <a:pt x="159105" y="414528"/>
                </a:lnTo>
                <a:lnTo>
                  <a:pt x="154839" y="412090"/>
                </a:lnTo>
                <a:lnTo>
                  <a:pt x="134112" y="416967"/>
                </a:lnTo>
                <a:lnTo>
                  <a:pt x="113385" y="412090"/>
                </a:lnTo>
                <a:lnTo>
                  <a:pt x="96927" y="414528"/>
                </a:lnTo>
                <a:lnTo>
                  <a:pt x="40233" y="413919"/>
                </a:lnTo>
                <a:lnTo>
                  <a:pt x="45720" y="382829"/>
                </a:lnTo>
                <a:lnTo>
                  <a:pt x="31699" y="356616"/>
                </a:lnTo>
                <a:lnTo>
                  <a:pt x="15849" y="350520"/>
                </a:lnTo>
                <a:lnTo>
                  <a:pt x="9144" y="332842"/>
                </a:lnTo>
                <a:lnTo>
                  <a:pt x="0" y="327355"/>
                </a:lnTo>
                <a:lnTo>
                  <a:pt x="609" y="316383"/>
                </a:lnTo>
                <a:lnTo>
                  <a:pt x="9144" y="288341"/>
                </a:lnTo>
                <a:lnTo>
                  <a:pt x="25603" y="250546"/>
                </a:lnTo>
                <a:lnTo>
                  <a:pt x="35356" y="250546"/>
                </a:lnTo>
                <a:lnTo>
                  <a:pt x="56083" y="227381"/>
                </a:lnTo>
                <a:lnTo>
                  <a:pt x="68884" y="226771"/>
                </a:lnTo>
                <a:lnTo>
                  <a:pt x="88392" y="243231"/>
                </a:lnTo>
                <a:lnTo>
                  <a:pt x="112167" y="229819"/>
                </a:lnTo>
                <a:lnTo>
                  <a:pt x="115215" y="213360"/>
                </a:lnTo>
                <a:lnTo>
                  <a:pt x="123139" y="197511"/>
                </a:lnTo>
                <a:lnTo>
                  <a:pt x="128016" y="178003"/>
                </a:lnTo>
                <a:lnTo>
                  <a:pt x="146304" y="162154"/>
                </a:lnTo>
                <a:lnTo>
                  <a:pt x="153009" y="134722"/>
                </a:lnTo>
                <a:lnTo>
                  <a:pt x="160324" y="125578"/>
                </a:lnTo>
                <a:lnTo>
                  <a:pt x="165201" y="105461"/>
                </a:lnTo>
                <a:lnTo>
                  <a:pt x="173736" y="80467"/>
                </a:lnTo>
                <a:lnTo>
                  <a:pt x="202387" y="49987"/>
                </a:lnTo>
                <a:lnTo>
                  <a:pt x="204216" y="37186"/>
                </a:lnTo>
                <a:lnTo>
                  <a:pt x="207873" y="29871"/>
                </a:lnTo>
                <a:lnTo>
                  <a:pt x="193852" y="14631"/>
                </a:lnTo>
                <a:lnTo>
                  <a:pt x="195072" y="1829"/>
                </a:lnTo>
                <a:lnTo>
                  <a:pt x="204216" y="0"/>
                </a:lnTo>
                <a:lnTo>
                  <a:pt x="218236" y="24994"/>
                </a:lnTo>
                <a:lnTo>
                  <a:pt x="221284" y="50597"/>
                </a:lnTo>
                <a:lnTo>
                  <a:pt x="220065" y="76810"/>
                </a:lnTo>
                <a:lnTo>
                  <a:pt x="239572" y="112167"/>
                </a:lnTo>
                <a:lnTo>
                  <a:pt x="220065" y="112167"/>
                </a:lnTo>
                <a:lnTo>
                  <a:pt x="210312" y="114605"/>
                </a:lnTo>
                <a:lnTo>
                  <a:pt x="194463" y="110947"/>
                </a:lnTo>
                <a:lnTo>
                  <a:pt x="187147" y="129235"/>
                </a:lnTo>
                <a:lnTo>
                  <a:pt x="207873" y="152400"/>
                </a:lnTo>
                <a:lnTo>
                  <a:pt x="223113" y="159106"/>
                </a:lnTo>
                <a:lnTo>
                  <a:pt x="227991" y="174955"/>
                </a:lnTo>
                <a:lnTo>
                  <a:pt x="238963" y="201778"/>
                </a:lnTo>
                <a:lnTo>
                  <a:pt x="234087" y="212751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68" name="Freihandform: Form 67">
            <a:extLst>
              <a:ext uri="{FF2B5EF4-FFF2-40B4-BE49-F238E27FC236}">
                <a16:creationId xmlns:a16="http://schemas.microsoft.com/office/drawing/2014/main" id="{4E8BF522-D5AF-AB9C-65DA-AB572CC9B1C8}"/>
              </a:ext>
            </a:extLst>
          </p:cNvPr>
          <p:cNvSpPr/>
          <p:nvPr/>
        </p:nvSpPr>
        <p:spPr>
          <a:xfrm>
            <a:off x="6433109" y="3670401"/>
            <a:ext cx="657148" cy="724204"/>
          </a:xfrm>
          <a:custGeom>
            <a:avLst/>
            <a:gdLst>
              <a:gd name="csX0" fmla="*/ 524256 w 657148"/>
              <a:gd name="csY0" fmla="*/ 610 h 724204"/>
              <a:gd name="csX1" fmla="*/ 545592 w 657148"/>
              <a:gd name="csY1" fmla="*/ 32918 h 724204"/>
              <a:gd name="csX2" fmla="*/ 561441 w 657148"/>
              <a:gd name="csY2" fmla="*/ 37795 h 724204"/>
              <a:gd name="csX3" fmla="*/ 570585 w 657148"/>
              <a:gd name="csY3" fmla="*/ 31090 h 724204"/>
              <a:gd name="csX4" fmla="*/ 586435 w 657148"/>
              <a:gd name="csY4" fmla="*/ 33528 h 724204"/>
              <a:gd name="csX5" fmla="*/ 605332 w 657148"/>
              <a:gd name="csY5" fmla="*/ 25603 h 724204"/>
              <a:gd name="csX6" fmla="*/ 613867 w 657148"/>
              <a:gd name="csY6" fmla="*/ 42062 h 724204"/>
              <a:gd name="csX7" fmla="*/ 644956 w 657148"/>
              <a:gd name="csY7" fmla="*/ 68275 h 724204"/>
              <a:gd name="csX8" fmla="*/ 643128 w 657148"/>
              <a:gd name="csY8" fmla="*/ 113995 h 724204"/>
              <a:gd name="csX9" fmla="*/ 657148 w 657148"/>
              <a:gd name="csY9" fmla="*/ 119482 h 724204"/>
              <a:gd name="csX10" fmla="*/ 645566 w 657148"/>
              <a:gd name="csY10" fmla="*/ 132893 h 724204"/>
              <a:gd name="csX11" fmla="*/ 632764 w 657148"/>
              <a:gd name="csY11" fmla="*/ 143866 h 724204"/>
              <a:gd name="csX12" fmla="*/ 619353 w 657148"/>
              <a:gd name="csY12" fmla="*/ 163982 h 724204"/>
              <a:gd name="csX13" fmla="*/ 612038 w 657148"/>
              <a:gd name="csY13" fmla="*/ 182270 h 724204"/>
              <a:gd name="csX14" fmla="*/ 610209 w 657148"/>
              <a:gd name="csY14" fmla="*/ 213360 h 724204"/>
              <a:gd name="csX15" fmla="*/ 602284 w 657148"/>
              <a:gd name="csY15" fmla="*/ 228600 h 724204"/>
              <a:gd name="csX16" fmla="*/ 601675 w 657148"/>
              <a:gd name="csY16" fmla="*/ 257861 h 724204"/>
              <a:gd name="csX17" fmla="*/ 591921 w 657148"/>
              <a:gd name="csY17" fmla="*/ 268834 h 724204"/>
              <a:gd name="csX18" fmla="*/ 590702 w 657148"/>
              <a:gd name="csY18" fmla="*/ 291998 h 724204"/>
              <a:gd name="csX19" fmla="*/ 585825 w 657148"/>
              <a:gd name="csY19" fmla="*/ 295046 h 724204"/>
              <a:gd name="csX20" fmla="*/ 582168 w 657148"/>
              <a:gd name="csY20" fmla="*/ 316992 h 724204"/>
              <a:gd name="csX21" fmla="*/ 590702 w 657148"/>
              <a:gd name="csY21" fmla="*/ 334670 h 724204"/>
              <a:gd name="csX22" fmla="*/ 591312 w 657148"/>
              <a:gd name="csY22" fmla="*/ 340766 h 724204"/>
              <a:gd name="csX23" fmla="*/ 583996 w 657148"/>
              <a:gd name="csY23" fmla="*/ 403555 h 724204"/>
              <a:gd name="csX24" fmla="*/ 593140 w 657148"/>
              <a:gd name="csY24" fmla="*/ 425501 h 724204"/>
              <a:gd name="csX25" fmla="*/ 587044 w 657148"/>
              <a:gd name="csY25" fmla="*/ 441960 h 724204"/>
              <a:gd name="csX26" fmla="*/ 598017 w 657148"/>
              <a:gd name="csY26" fmla="*/ 470002 h 724204"/>
              <a:gd name="csX27" fmla="*/ 618744 w 657148"/>
              <a:gd name="csY27" fmla="*/ 491338 h 724204"/>
              <a:gd name="csX28" fmla="*/ 623011 w 657148"/>
              <a:gd name="csY28" fmla="*/ 512674 h 724204"/>
              <a:gd name="csX29" fmla="*/ 632764 w 657148"/>
              <a:gd name="csY29" fmla="*/ 523037 h 724204"/>
              <a:gd name="csX30" fmla="*/ 630936 w 657148"/>
              <a:gd name="csY30" fmla="*/ 529742 h 724204"/>
              <a:gd name="csX31" fmla="*/ 625449 w 657148"/>
              <a:gd name="csY31" fmla="*/ 527914 h 724204"/>
              <a:gd name="csX32" fmla="*/ 578510 w 657148"/>
              <a:gd name="csY32" fmla="*/ 534619 h 724204"/>
              <a:gd name="csX33" fmla="*/ 569366 w 657148"/>
              <a:gd name="csY33" fmla="*/ 539496 h 724204"/>
              <a:gd name="csX34" fmla="*/ 559003 w 657148"/>
              <a:gd name="csY34" fmla="*/ 564490 h 724204"/>
              <a:gd name="csX35" fmla="*/ 566318 w 657148"/>
              <a:gd name="csY35" fmla="*/ 581558 h 724204"/>
              <a:gd name="csX36" fmla="*/ 559612 w 657148"/>
              <a:gd name="csY36" fmla="*/ 627888 h 724204"/>
              <a:gd name="csX37" fmla="*/ 554126 w 657148"/>
              <a:gd name="csY37" fmla="*/ 666902 h 724204"/>
              <a:gd name="csX38" fmla="*/ 563270 w 657148"/>
              <a:gd name="csY38" fmla="*/ 674218 h 724204"/>
              <a:gd name="csX39" fmla="*/ 587044 w 657148"/>
              <a:gd name="csY39" fmla="*/ 689458 h 724204"/>
              <a:gd name="csX40" fmla="*/ 596798 w 657148"/>
              <a:gd name="csY40" fmla="*/ 682142 h 724204"/>
              <a:gd name="csX41" fmla="*/ 598017 w 657148"/>
              <a:gd name="csY41" fmla="*/ 724205 h 724204"/>
              <a:gd name="csX42" fmla="*/ 571804 w 657148"/>
              <a:gd name="csY42" fmla="*/ 724205 h 724204"/>
              <a:gd name="csX43" fmla="*/ 558393 w 657148"/>
              <a:gd name="csY43" fmla="*/ 702869 h 724204"/>
              <a:gd name="csX44" fmla="*/ 546201 w 657148"/>
              <a:gd name="csY44" fmla="*/ 685800 h 724204"/>
              <a:gd name="csX45" fmla="*/ 519988 w 657148"/>
              <a:gd name="csY45" fmla="*/ 680314 h 724204"/>
              <a:gd name="csX46" fmla="*/ 512673 w 657148"/>
              <a:gd name="csY46" fmla="*/ 660197 h 724204"/>
              <a:gd name="csX47" fmla="*/ 491337 w 657148"/>
              <a:gd name="csY47" fmla="*/ 672389 h 724204"/>
              <a:gd name="csX48" fmla="*/ 464515 w 657148"/>
              <a:gd name="csY48" fmla="*/ 666902 h 724204"/>
              <a:gd name="csX49" fmla="*/ 452932 w 657148"/>
              <a:gd name="csY49" fmla="*/ 649224 h 724204"/>
              <a:gd name="csX50" fmla="*/ 431596 w 657148"/>
              <a:gd name="csY50" fmla="*/ 645566 h 724204"/>
              <a:gd name="csX51" fmla="*/ 415137 w 657148"/>
              <a:gd name="csY51" fmla="*/ 646176 h 724204"/>
              <a:gd name="csX52" fmla="*/ 413308 w 657148"/>
              <a:gd name="csY52" fmla="*/ 633984 h 724204"/>
              <a:gd name="csX53" fmla="*/ 401726 w 657148"/>
              <a:gd name="csY53" fmla="*/ 633374 h 724204"/>
              <a:gd name="csX54" fmla="*/ 385876 w 657148"/>
              <a:gd name="csY54" fmla="*/ 630936 h 724204"/>
              <a:gd name="csX55" fmla="*/ 364540 w 657148"/>
              <a:gd name="csY55" fmla="*/ 637032 h 724204"/>
              <a:gd name="csX56" fmla="*/ 349910 w 657148"/>
              <a:gd name="csY56" fmla="*/ 635813 h 724204"/>
              <a:gd name="csX57" fmla="*/ 341376 w 657148"/>
              <a:gd name="csY57" fmla="*/ 639470 h 724204"/>
              <a:gd name="csX58" fmla="*/ 343814 w 657148"/>
              <a:gd name="csY58" fmla="*/ 593141 h 724204"/>
              <a:gd name="csX59" fmla="*/ 332841 w 657148"/>
              <a:gd name="csY59" fmla="*/ 578510 h 724204"/>
              <a:gd name="csX60" fmla="*/ 330403 w 657148"/>
              <a:gd name="csY60" fmla="*/ 554126 h 724204"/>
              <a:gd name="csX61" fmla="*/ 335889 w 657148"/>
              <a:gd name="csY61" fmla="*/ 530352 h 724204"/>
              <a:gd name="csX62" fmla="*/ 329184 w 657148"/>
              <a:gd name="csY62" fmla="*/ 515722 h 724204"/>
              <a:gd name="csX63" fmla="*/ 328574 w 657148"/>
              <a:gd name="csY63" fmla="*/ 490728 h 724204"/>
              <a:gd name="csX64" fmla="*/ 287121 w 657148"/>
              <a:gd name="csY64" fmla="*/ 491338 h 724204"/>
              <a:gd name="csX65" fmla="*/ 290169 w 657148"/>
              <a:gd name="csY65" fmla="*/ 477317 h 724204"/>
              <a:gd name="csX66" fmla="*/ 272491 w 657148"/>
              <a:gd name="csY66" fmla="*/ 477317 h 724204"/>
              <a:gd name="csX67" fmla="*/ 270662 w 657148"/>
              <a:gd name="csY67" fmla="*/ 484022 h 724204"/>
              <a:gd name="csX68" fmla="*/ 249326 w 657148"/>
              <a:gd name="csY68" fmla="*/ 485851 h 724204"/>
              <a:gd name="csX69" fmla="*/ 240182 w 657148"/>
              <a:gd name="csY69" fmla="*/ 508406 h 724204"/>
              <a:gd name="csX70" fmla="*/ 234696 w 657148"/>
              <a:gd name="csY70" fmla="*/ 518160 h 724204"/>
              <a:gd name="csX71" fmla="*/ 215798 w 657148"/>
              <a:gd name="csY71" fmla="*/ 512674 h 724204"/>
              <a:gd name="csX72" fmla="*/ 204825 w 657148"/>
              <a:gd name="csY72" fmla="*/ 518160 h 724204"/>
              <a:gd name="csX73" fmla="*/ 181660 w 657148"/>
              <a:gd name="csY73" fmla="*/ 521208 h 724204"/>
              <a:gd name="csX74" fmla="*/ 168859 w 657148"/>
              <a:gd name="csY74" fmla="*/ 501091 h 724204"/>
              <a:gd name="csX75" fmla="*/ 160934 w 657148"/>
              <a:gd name="csY75" fmla="*/ 488290 h 724204"/>
              <a:gd name="csX76" fmla="*/ 151180 w 657148"/>
              <a:gd name="csY76" fmla="*/ 464515 h 724204"/>
              <a:gd name="csX77" fmla="*/ 143256 w 657148"/>
              <a:gd name="csY77" fmla="*/ 435864 h 724204"/>
              <a:gd name="csX78" fmla="*/ 41452 w 657148"/>
              <a:gd name="csY78" fmla="*/ 435254 h 724204"/>
              <a:gd name="csX79" fmla="*/ 29260 w 657148"/>
              <a:gd name="csY79" fmla="*/ 439522 h 724204"/>
              <a:gd name="csX80" fmla="*/ 18897 w 657148"/>
              <a:gd name="csY80" fmla="*/ 438912 h 724204"/>
              <a:gd name="csX81" fmla="*/ 4876 w 657148"/>
              <a:gd name="csY81" fmla="*/ 444398 h 724204"/>
              <a:gd name="csX82" fmla="*/ 0 w 657148"/>
              <a:gd name="csY82" fmla="*/ 432206 h 724204"/>
              <a:gd name="csX83" fmla="*/ 8534 w 657148"/>
              <a:gd name="csY83" fmla="*/ 427939 h 724204"/>
              <a:gd name="csX84" fmla="*/ 9753 w 657148"/>
              <a:gd name="csY84" fmla="*/ 410870 h 724204"/>
              <a:gd name="csX85" fmla="*/ 15849 w 657148"/>
              <a:gd name="csY85" fmla="*/ 401117 h 724204"/>
              <a:gd name="csX86" fmla="*/ 28041 w 657148"/>
              <a:gd name="csY86" fmla="*/ 392582 h 724204"/>
              <a:gd name="csX87" fmla="*/ 37185 w 657148"/>
              <a:gd name="csY87" fmla="*/ 396850 h 724204"/>
              <a:gd name="csX88" fmla="*/ 49377 w 657148"/>
              <a:gd name="csY88" fmla="*/ 381610 h 724204"/>
              <a:gd name="csX89" fmla="*/ 68275 w 657148"/>
              <a:gd name="csY89" fmla="*/ 382219 h 724204"/>
              <a:gd name="csX90" fmla="*/ 70104 w 657148"/>
              <a:gd name="csY90" fmla="*/ 393192 h 724204"/>
              <a:gd name="csX91" fmla="*/ 82905 w 657148"/>
              <a:gd name="csY91" fmla="*/ 399898 h 724204"/>
              <a:gd name="csX92" fmla="*/ 103632 w 657148"/>
              <a:gd name="csY92" fmla="*/ 375514 h 724204"/>
              <a:gd name="csX93" fmla="*/ 123748 w 657148"/>
              <a:gd name="csY93" fmla="*/ 356616 h 724204"/>
              <a:gd name="csX94" fmla="*/ 132283 w 657148"/>
              <a:gd name="csY94" fmla="*/ 343814 h 724204"/>
              <a:gd name="csX95" fmla="*/ 131673 w 657148"/>
              <a:gd name="csY95" fmla="*/ 311506 h 724204"/>
              <a:gd name="csX96" fmla="*/ 146913 w 657148"/>
              <a:gd name="csY96" fmla="*/ 273710 h 724204"/>
              <a:gd name="csX97" fmla="*/ 162763 w 657148"/>
              <a:gd name="csY97" fmla="*/ 253594 h 724204"/>
              <a:gd name="csX98" fmla="*/ 185318 w 657148"/>
              <a:gd name="csY98" fmla="*/ 234696 h 724204"/>
              <a:gd name="csX99" fmla="*/ 189585 w 657148"/>
              <a:gd name="csY99" fmla="*/ 222504 h 724204"/>
              <a:gd name="csX100" fmla="*/ 190195 w 657148"/>
              <a:gd name="csY100" fmla="*/ 207874 h 724204"/>
              <a:gd name="csX101" fmla="*/ 195681 w 657148"/>
              <a:gd name="csY101" fmla="*/ 194462 h 724204"/>
              <a:gd name="csX102" fmla="*/ 193852 w 657148"/>
              <a:gd name="csY102" fmla="*/ 171907 h 724204"/>
              <a:gd name="csX103" fmla="*/ 198120 w 657148"/>
              <a:gd name="csY103" fmla="*/ 137160 h 724204"/>
              <a:gd name="csX104" fmla="*/ 204825 w 657148"/>
              <a:gd name="csY104" fmla="*/ 112776 h 724204"/>
              <a:gd name="csX105" fmla="*/ 215188 w 657148"/>
              <a:gd name="csY105" fmla="*/ 92050 h 724204"/>
              <a:gd name="csX106" fmla="*/ 217017 w 657148"/>
              <a:gd name="csY106" fmla="*/ 68275 h 724204"/>
              <a:gd name="csX107" fmla="*/ 220065 w 657148"/>
              <a:gd name="csY107" fmla="*/ 40843 h 724204"/>
              <a:gd name="csX108" fmla="*/ 233476 w 657148"/>
              <a:gd name="csY108" fmla="*/ 21336 h 724204"/>
              <a:gd name="csX109" fmla="*/ 251764 w 657148"/>
              <a:gd name="csY109" fmla="*/ 8534 h 724204"/>
              <a:gd name="csX110" fmla="*/ 280416 w 657148"/>
              <a:gd name="csY110" fmla="*/ 21946 h 724204"/>
              <a:gd name="csX111" fmla="*/ 302361 w 657148"/>
              <a:gd name="csY111" fmla="*/ 36576 h 724204"/>
              <a:gd name="csX112" fmla="*/ 327355 w 657148"/>
              <a:gd name="csY112" fmla="*/ 40234 h 724204"/>
              <a:gd name="csX113" fmla="*/ 353568 w 657148"/>
              <a:gd name="csY113" fmla="*/ 48158 h 724204"/>
              <a:gd name="csX114" fmla="*/ 363321 w 657148"/>
              <a:gd name="csY114" fmla="*/ 24384 h 724204"/>
              <a:gd name="csX115" fmla="*/ 368198 w 657148"/>
              <a:gd name="csY115" fmla="*/ 21336 h 724204"/>
              <a:gd name="csX116" fmla="*/ 384048 w 657148"/>
              <a:gd name="csY116" fmla="*/ 24994 h 724204"/>
              <a:gd name="csX117" fmla="*/ 422452 w 657148"/>
              <a:gd name="csY117" fmla="*/ 5486 h 724204"/>
              <a:gd name="csX118" fmla="*/ 435864 w 657148"/>
              <a:gd name="csY118" fmla="*/ 14021 h 724204"/>
              <a:gd name="csX119" fmla="*/ 446836 w 657148"/>
              <a:gd name="csY119" fmla="*/ 12802 h 724204"/>
              <a:gd name="csX120" fmla="*/ 452323 w 657148"/>
              <a:gd name="csY120" fmla="*/ 3048 h 724204"/>
              <a:gd name="csX121" fmla="*/ 465124 w 657148"/>
              <a:gd name="csY121" fmla="*/ 0 h 724204"/>
              <a:gd name="csX122" fmla="*/ 490728 w 657148"/>
              <a:gd name="csY122" fmla="*/ 4267 h 724204"/>
              <a:gd name="csX123" fmla="*/ 513283 w 657148"/>
              <a:gd name="csY123" fmla="*/ 4877 h 724204"/>
              <a:gd name="csX124" fmla="*/ 524256 w 657148"/>
              <a:gd name="csY124" fmla="*/ 610 h 7242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  <a:cxn ang="0">
                <a:pos x="csX89" y="csY89"/>
              </a:cxn>
              <a:cxn ang="0">
                <a:pos x="csX90" y="csY90"/>
              </a:cxn>
              <a:cxn ang="0">
                <a:pos x="csX91" y="csY91"/>
              </a:cxn>
              <a:cxn ang="0">
                <a:pos x="csX92" y="csY92"/>
              </a:cxn>
              <a:cxn ang="0">
                <a:pos x="csX93" y="csY93"/>
              </a:cxn>
              <a:cxn ang="0">
                <a:pos x="csX94" y="csY94"/>
              </a:cxn>
              <a:cxn ang="0">
                <a:pos x="csX95" y="csY95"/>
              </a:cxn>
              <a:cxn ang="0">
                <a:pos x="csX96" y="csY96"/>
              </a:cxn>
              <a:cxn ang="0">
                <a:pos x="csX97" y="csY97"/>
              </a:cxn>
              <a:cxn ang="0">
                <a:pos x="csX98" y="csY98"/>
              </a:cxn>
              <a:cxn ang="0">
                <a:pos x="csX99" y="csY99"/>
              </a:cxn>
              <a:cxn ang="0">
                <a:pos x="csX100" y="csY100"/>
              </a:cxn>
              <a:cxn ang="0">
                <a:pos x="csX101" y="csY101"/>
              </a:cxn>
              <a:cxn ang="0">
                <a:pos x="csX102" y="csY102"/>
              </a:cxn>
              <a:cxn ang="0">
                <a:pos x="csX103" y="csY103"/>
              </a:cxn>
              <a:cxn ang="0">
                <a:pos x="csX104" y="csY104"/>
              </a:cxn>
              <a:cxn ang="0">
                <a:pos x="csX105" y="csY105"/>
              </a:cxn>
              <a:cxn ang="0">
                <a:pos x="csX106" y="csY106"/>
              </a:cxn>
              <a:cxn ang="0">
                <a:pos x="csX107" y="csY107"/>
              </a:cxn>
              <a:cxn ang="0">
                <a:pos x="csX108" y="csY108"/>
              </a:cxn>
              <a:cxn ang="0">
                <a:pos x="csX109" y="csY109"/>
              </a:cxn>
              <a:cxn ang="0">
                <a:pos x="csX110" y="csY110"/>
              </a:cxn>
              <a:cxn ang="0">
                <a:pos x="csX111" y="csY111"/>
              </a:cxn>
              <a:cxn ang="0">
                <a:pos x="csX112" y="csY112"/>
              </a:cxn>
              <a:cxn ang="0">
                <a:pos x="csX113" y="csY113"/>
              </a:cxn>
              <a:cxn ang="0">
                <a:pos x="csX114" y="csY114"/>
              </a:cxn>
              <a:cxn ang="0">
                <a:pos x="csX115" y="csY115"/>
              </a:cxn>
              <a:cxn ang="0">
                <a:pos x="csX116" y="csY116"/>
              </a:cxn>
              <a:cxn ang="0">
                <a:pos x="csX117" y="csY117"/>
              </a:cxn>
              <a:cxn ang="0">
                <a:pos x="csX118" y="csY118"/>
              </a:cxn>
              <a:cxn ang="0">
                <a:pos x="csX119" y="csY119"/>
              </a:cxn>
              <a:cxn ang="0">
                <a:pos x="csX120" y="csY120"/>
              </a:cxn>
              <a:cxn ang="0">
                <a:pos x="csX121" y="csY121"/>
              </a:cxn>
              <a:cxn ang="0">
                <a:pos x="csX122" y="csY122"/>
              </a:cxn>
              <a:cxn ang="0">
                <a:pos x="csX123" y="csY123"/>
              </a:cxn>
              <a:cxn ang="0">
                <a:pos x="csX124" y="csY124"/>
              </a:cxn>
            </a:cxnLst>
            <a:rect l="l" t="t" r="r" b="b"/>
            <a:pathLst>
              <a:path w="657148" h="724204">
                <a:moveTo>
                  <a:pt x="524256" y="610"/>
                </a:moveTo>
                <a:lnTo>
                  <a:pt x="545592" y="32918"/>
                </a:lnTo>
                <a:lnTo>
                  <a:pt x="561441" y="37795"/>
                </a:lnTo>
                <a:lnTo>
                  <a:pt x="570585" y="31090"/>
                </a:lnTo>
                <a:lnTo>
                  <a:pt x="586435" y="33528"/>
                </a:lnTo>
                <a:lnTo>
                  <a:pt x="605332" y="25603"/>
                </a:lnTo>
                <a:lnTo>
                  <a:pt x="613867" y="42062"/>
                </a:lnTo>
                <a:lnTo>
                  <a:pt x="644956" y="68275"/>
                </a:lnTo>
                <a:lnTo>
                  <a:pt x="643128" y="113995"/>
                </a:lnTo>
                <a:lnTo>
                  <a:pt x="657148" y="119482"/>
                </a:lnTo>
                <a:lnTo>
                  <a:pt x="645566" y="132893"/>
                </a:lnTo>
                <a:lnTo>
                  <a:pt x="632764" y="143866"/>
                </a:lnTo>
                <a:lnTo>
                  <a:pt x="619353" y="163982"/>
                </a:lnTo>
                <a:lnTo>
                  <a:pt x="612038" y="182270"/>
                </a:lnTo>
                <a:lnTo>
                  <a:pt x="610209" y="213360"/>
                </a:lnTo>
                <a:lnTo>
                  <a:pt x="602284" y="228600"/>
                </a:lnTo>
                <a:lnTo>
                  <a:pt x="601675" y="257861"/>
                </a:lnTo>
                <a:lnTo>
                  <a:pt x="591921" y="268834"/>
                </a:lnTo>
                <a:lnTo>
                  <a:pt x="590702" y="291998"/>
                </a:lnTo>
                <a:lnTo>
                  <a:pt x="585825" y="295046"/>
                </a:lnTo>
                <a:lnTo>
                  <a:pt x="582168" y="316992"/>
                </a:lnTo>
                <a:lnTo>
                  <a:pt x="590702" y="334670"/>
                </a:lnTo>
                <a:lnTo>
                  <a:pt x="591312" y="340766"/>
                </a:lnTo>
                <a:lnTo>
                  <a:pt x="583996" y="403555"/>
                </a:lnTo>
                <a:lnTo>
                  <a:pt x="593140" y="425501"/>
                </a:lnTo>
                <a:lnTo>
                  <a:pt x="587044" y="441960"/>
                </a:lnTo>
                <a:lnTo>
                  <a:pt x="598017" y="470002"/>
                </a:lnTo>
                <a:lnTo>
                  <a:pt x="618744" y="491338"/>
                </a:lnTo>
                <a:lnTo>
                  <a:pt x="623011" y="512674"/>
                </a:lnTo>
                <a:lnTo>
                  <a:pt x="632764" y="523037"/>
                </a:lnTo>
                <a:lnTo>
                  <a:pt x="630936" y="529742"/>
                </a:lnTo>
                <a:lnTo>
                  <a:pt x="625449" y="527914"/>
                </a:lnTo>
                <a:lnTo>
                  <a:pt x="578510" y="534619"/>
                </a:lnTo>
                <a:lnTo>
                  <a:pt x="569366" y="539496"/>
                </a:lnTo>
                <a:lnTo>
                  <a:pt x="559003" y="564490"/>
                </a:lnTo>
                <a:lnTo>
                  <a:pt x="566318" y="581558"/>
                </a:lnTo>
                <a:lnTo>
                  <a:pt x="559612" y="627888"/>
                </a:lnTo>
                <a:lnTo>
                  <a:pt x="554126" y="666902"/>
                </a:lnTo>
                <a:lnTo>
                  <a:pt x="563270" y="674218"/>
                </a:lnTo>
                <a:lnTo>
                  <a:pt x="587044" y="689458"/>
                </a:lnTo>
                <a:lnTo>
                  <a:pt x="596798" y="682142"/>
                </a:lnTo>
                <a:lnTo>
                  <a:pt x="598017" y="724205"/>
                </a:lnTo>
                <a:lnTo>
                  <a:pt x="571804" y="724205"/>
                </a:lnTo>
                <a:lnTo>
                  <a:pt x="558393" y="702869"/>
                </a:lnTo>
                <a:lnTo>
                  <a:pt x="546201" y="685800"/>
                </a:lnTo>
                <a:lnTo>
                  <a:pt x="519988" y="680314"/>
                </a:lnTo>
                <a:lnTo>
                  <a:pt x="512673" y="660197"/>
                </a:lnTo>
                <a:lnTo>
                  <a:pt x="491337" y="672389"/>
                </a:lnTo>
                <a:lnTo>
                  <a:pt x="464515" y="666902"/>
                </a:lnTo>
                <a:lnTo>
                  <a:pt x="452932" y="649224"/>
                </a:lnTo>
                <a:lnTo>
                  <a:pt x="431596" y="645566"/>
                </a:lnTo>
                <a:lnTo>
                  <a:pt x="415137" y="646176"/>
                </a:lnTo>
                <a:lnTo>
                  <a:pt x="413308" y="633984"/>
                </a:lnTo>
                <a:lnTo>
                  <a:pt x="401726" y="633374"/>
                </a:lnTo>
                <a:lnTo>
                  <a:pt x="385876" y="630936"/>
                </a:lnTo>
                <a:lnTo>
                  <a:pt x="364540" y="637032"/>
                </a:lnTo>
                <a:lnTo>
                  <a:pt x="349910" y="635813"/>
                </a:lnTo>
                <a:lnTo>
                  <a:pt x="341376" y="639470"/>
                </a:lnTo>
                <a:lnTo>
                  <a:pt x="343814" y="593141"/>
                </a:lnTo>
                <a:lnTo>
                  <a:pt x="332841" y="578510"/>
                </a:lnTo>
                <a:lnTo>
                  <a:pt x="330403" y="554126"/>
                </a:lnTo>
                <a:lnTo>
                  <a:pt x="335889" y="530352"/>
                </a:lnTo>
                <a:lnTo>
                  <a:pt x="329184" y="515722"/>
                </a:lnTo>
                <a:lnTo>
                  <a:pt x="328574" y="490728"/>
                </a:lnTo>
                <a:lnTo>
                  <a:pt x="287121" y="491338"/>
                </a:lnTo>
                <a:lnTo>
                  <a:pt x="290169" y="477317"/>
                </a:lnTo>
                <a:lnTo>
                  <a:pt x="272491" y="477317"/>
                </a:lnTo>
                <a:lnTo>
                  <a:pt x="270662" y="484022"/>
                </a:lnTo>
                <a:lnTo>
                  <a:pt x="249326" y="485851"/>
                </a:lnTo>
                <a:lnTo>
                  <a:pt x="240182" y="508406"/>
                </a:lnTo>
                <a:lnTo>
                  <a:pt x="234696" y="518160"/>
                </a:lnTo>
                <a:lnTo>
                  <a:pt x="215798" y="512674"/>
                </a:lnTo>
                <a:lnTo>
                  <a:pt x="204825" y="518160"/>
                </a:lnTo>
                <a:lnTo>
                  <a:pt x="181660" y="521208"/>
                </a:lnTo>
                <a:lnTo>
                  <a:pt x="168859" y="501091"/>
                </a:lnTo>
                <a:lnTo>
                  <a:pt x="160934" y="488290"/>
                </a:lnTo>
                <a:lnTo>
                  <a:pt x="151180" y="464515"/>
                </a:lnTo>
                <a:lnTo>
                  <a:pt x="143256" y="435864"/>
                </a:lnTo>
                <a:lnTo>
                  <a:pt x="41452" y="435254"/>
                </a:lnTo>
                <a:lnTo>
                  <a:pt x="29260" y="439522"/>
                </a:lnTo>
                <a:lnTo>
                  <a:pt x="18897" y="438912"/>
                </a:lnTo>
                <a:lnTo>
                  <a:pt x="4876" y="444398"/>
                </a:lnTo>
                <a:lnTo>
                  <a:pt x="0" y="432206"/>
                </a:lnTo>
                <a:lnTo>
                  <a:pt x="8534" y="427939"/>
                </a:lnTo>
                <a:lnTo>
                  <a:pt x="9753" y="410870"/>
                </a:lnTo>
                <a:lnTo>
                  <a:pt x="15849" y="401117"/>
                </a:lnTo>
                <a:lnTo>
                  <a:pt x="28041" y="392582"/>
                </a:lnTo>
                <a:lnTo>
                  <a:pt x="37185" y="396850"/>
                </a:lnTo>
                <a:lnTo>
                  <a:pt x="49377" y="381610"/>
                </a:lnTo>
                <a:lnTo>
                  <a:pt x="68275" y="382219"/>
                </a:lnTo>
                <a:lnTo>
                  <a:pt x="70104" y="393192"/>
                </a:lnTo>
                <a:lnTo>
                  <a:pt x="82905" y="399898"/>
                </a:lnTo>
                <a:lnTo>
                  <a:pt x="103632" y="375514"/>
                </a:lnTo>
                <a:lnTo>
                  <a:pt x="123748" y="356616"/>
                </a:lnTo>
                <a:lnTo>
                  <a:pt x="132283" y="343814"/>
                </a:lnTo>
                <a:lnTo>
                  <a:pt x="131673" y="311506"/>
                </a:lnTo>
                <a:lnTo>
                  <a:pt x="146913" y="273710"/>
                </a:lnTo>
                <a:lnTo>
                  <a:pt x="162763" y="253594"/>
                </a:lnTo>
                <a:lnTo>
                  <a:pt x="185318" y="234696"/>
                </a:lnTo>
                <a:lnTo>
                  <a:pt x="189585" y="222504"/>
                </a:lnTo>
                <a:lnTo>
                  <a:pt x="190195" y="207874"/>
                </a:lnTo>
                <a:lnTo>
                  <a:pt x="195681" y="194462"/>
                </a:lnTo>
                <a:lnTo>
                  <a:pt x="193852" y="171907"/>
                </a:lnTo>
                <a:lnTo>
                  <a:pt x="198120" y="137160"/>
                </a:lnTo>
                <a:lnTo>
                  <a:pt x="204825" y="112776"/>
                </a:lnTo>
                <a:lnTo>
                  <a:pt x="215188" y="92050"/>
                </a:lnTo>
                <a:lnTo>
                  <a:pt x="217017" y="68275"/>
                </a:lnTo>
                <a:lnTo>
                  <a:pt x="220065" y="40843"/>
                </a:lnTo>
                <a:lnTo>
                  <a:pt x="233476" y="21336"/>
                </a:lnTo>
                <a:lnTo>
                  <a:pt x="251764" y="8534"/>
                </a:lnTo>
                <a:lnTo>
                  <a:pt x="280416" y="21946"/>
                </a:lnTo>
                <a:lnTo>
                  <a:pt x="302361" y="36576"/>
                </a:lnTo>
                <a:lnTo>
                  <a:pt x="327355" y="40234"/>
                </a:lnTo>
                <a:lnTo>
                  <a:pt x="353568" y="48158"/>
                </a:lnTo>
                <a:lnTo>
                  <a:pt x="363321" y="24384"/>
                </a:lnTo>
                <a:lnTo>
                  <a:pt x="368198" y="21336"/>
                </a:lnTo>
                <a:lnTo>
                  <a:pt x="384048" y="24994"/>
                </a:lnTo>
                <a:lnTo>
                  <a:pt x="422452" y="5486"/>
                </a:lnTo>
                <a:lnTo>
                  <a:pt x="435864" y="14021"/>
                </a:lnTo>
                <a:lnTo>
                  <a:pt x="446836" y="12802"/>
                </a:lnTo>
                <a:lnTo>
                  <a:pt x="452323" y="3048"/>
                </a:lnTo>
                <a:lnTo>
                  <a:pt x="465124" y="0"/>
                </a:lnTo>
                <a:lnTo>
                  <a:pt x="490728" y="4267"/>
                </a:lnTo>
                <a:lnTo>
                  <a:pt x="513283" y="4877"/>
                </a:lnTo>
                <a:lnTo>
                  <a:pt x="524256" y="61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69" name="Freihandform: Form 68">
            <a:extLst>
              <a:ext uri="{FF2B5EF4-FFF2-40B4-BE49-F238E27FC236}">
                <a16:creationId xmlns:a16="http://schemas.microsoft.com/office/drawing/2014/main" id="{E9F62F39-8C43-521B-C4E8-57F322F9D456}"/>
              </a:ext>
            </a:extLst>
          </p:cNvPr>
          <p:cNvSpPr/>
          <p:nvPr/>
        </p:nvSpPr>
        <p:spPr>
          <a:xfrm>
            <a:off x="6395922" y="3730142"/>
            <a:ext cx="254203" cy="343204"/>
          </a:xfrm>
          <a:custGeom>
            <a:avLst/>
            <a:gdLst>
              <a:gd name="csX0" fmla="*/ 254204 w 254203"/>
              <a:gd name="csY0" fmla="*/ 8534 h 343204"/>
              <a:gd name="csX1" fmla="*/ 252375 w 254203"/>
              <a:gd name="csY1" fmla="*/ 32309 h 343204"/>
              <a:gd name="csX2" fmla="*/ 242012 w 254203"/>
              <a:gd name="csY2" fmla="*/ 53035 h 343204"/>
              <a:gd name="csX3" fmla="*/ 235306 w 254203"/>
              <a:gd name="csY3" fmla="*/ 77419 h 343204"/>
              <a:gd name="csX4" fmla="*/ 231039 w 254203"/>
              <a:gd name="csY4" fmla="*/ 112166 h 343204"/>
              <a:gd name="csX5" fmla="*/ 232868 w 254203"/>
              <a:gd name="csY5" fmla="*/ 134722 h 343204"/>
              <a:gd name="csX6" fmla="*/ 227381 w 254203"/>
              <a:gd name="csY6" fmla="*/ 148133 h 343204"/>
              <a:gd name="csX7" fmla="*/ 226772 w 254203"/>
              <a:gd name="csY7" fmla="*/ 162763 h 343204"/>
              <a:gd name="csX8" fmla="*/ 222504 w 254203"/>
              <a:gd name="csY8" fmla="*/ 174955 h 343204"/>
              <a:gd name="csX9" fmla="*/ 199949 w 254203"/>
              <a:gd name="csY9" fmla="*/ 193853 h 343204"/>
              <a:gd name="csX10" fmla="*/ 184100 w 254203"/>
              <a:gd name="csY10" fmla="*/ 213970 h 343204"/>
              <a:gd name="csX11" fmla="*/ 168860 w 254203"/>
              <a:gd name="csY11" fmla="*/ 251765 h 343204"/>
              <a:gd name="csX12" fmla="*/ 169469 w 254203"/>
              <a:gd name="csY12" fmla="*/ 284074 h 343204"/>
              <a:gd name="csX13" fmla="*/ 160935 w 254203"/>
              <a:gd name="csY13" fmla="*/ 296875 h 343204"/>
              <a:gd name="csX14" fmla="*/ 140818 w 254203"/>
              <a:gd name="csY14" fmla="*/ 315773 h 343204"/>
              <a:gd name="csX15" fmla="*/ 120092 w 254203"/>
              <a:gd name="csY15" fmla="*/ 340157 h 343204"/>
              <a:gd name="csX16" fmla="*/ 107290 w 254203"/>
              <a:gd name="csY16" fmla="*/ 333451 h 343204"/>
              <a:gd name="csX17" fmla="*/ 105461 w 254203"/>
              <a:gd name="csY17" fmla="*/ 322478 h 343204"/>
              <a:gd name="csX18" fmla="*/ 86564 w 254203"/>
              <a:gd name="csY18" fmla="*/ 321869 h 343204"/>
              <a:gd name="csX19" fmla="*/ 74372 w 254203"/>
              <a:gd name="csY19" fmla="*/ 337109 h 343204"/>
              <a:gd name="csX20" fmla="*/ 65228 w 254203"/>
              <a:gd name="csY20" fmla="*/ 332842 h 343204"/>
              <a:gd name="csX21" fmla="*/ 52426 w 254203"/>
              <a:gd name="csY21" fmla="*/ 319430 h 343204"/>
              <a:gd name="csX22" fmla="*/ 42063 w 254203"/>
              <a:gd name="csY22" fmla="*/ 326136 h 343204"/>
              <a:gd name="csX23" fmla="*/ 28042 w 254203"/>
              <a:gd name="csY23" fmla="*/ 343205 h 343204"/>
              <a:gd name="csX24" fmla="*/ 0 w 254203"/>
              <a:gd name="csY24" fmla="*/ 301752 h 343204"/>
              <a:gd name="csX25" fmla="*/ 26213 w 254203"/>
              <a:gd name="csY25" fmla="*/ 279806 h 343204"/>
              <a:gd name="csX26" fmla="*/ 13412 w 254203"/>
              <a:gd name="csY26" fmla="*/ 254203 h 343204"/>
              <a:gd name="csX27" fmla="*/ 25604 w 254203"/>
              <a:gd name="csY27" fmla="*/ 244450 h 343204"/>
              <a:gd name="csX28" fmla="*/ 48768 w 254203"/>
              <a:gd name="csY28" fmla="*/ 239573 h 343204"/>
              <a:gd name="csX29" fmla="*/ 51207 w 254203"/>
              <a:gd name="csY29" fmla="*/ 221894 h 343204"/>
              <a:gd name="csX30" fmla="*/ 70104 w 254203"/>
              <a:gd name="csY30" fmla="*/ 240792 h 343204"/>
              <a:gd name="csX31" fmla="*/ 100584 w 254203"/>
              <a:gd name="csY31" fmla="*/ 242621 h 343204"/>
              <a:gd name="csX32" fmla="*/ 110948 w 254203"/>
              <a:gd name="csY32" fmla="*/ 224333 h 343204"/>
              <a:gd name="csX33" fmla="*/ 115215 w 254203"/>
              <a:gd name="csY33" fmla="*/ 198120 h 343204"/>
              <a:gd name="csX34" fmla="*/ 111557 w 254203"/>
              <a:gd name="csY34" fmla="*/ 167640 h 343204"/>
              <a:gd name="csX35" fmla="*/ 95098 w 254203"/>
              <a:gd name="csY35" fmla="*/ 144475 h 343204"/>
              <a:gd name="csX36" fmla="*/ 110338 w 254203"/>
              <a:gd name="csY36" fmla="*/ 98755 h 343204"/>
              <a:gd name="csX37" fmla="*/ 101804 w 254203"/>
              <a:gd name="csY37" fmla="*/ 91440 h 343204"/>
              <a:gd name="csX38" fmla="*/ 76200 w 254203"/>
              <a:gd name="csY38" fmla="*/ 94488 h 343204"/>
              <a:gd name="csX39" fmla="*/ 66447 w 254203"/>
              <a:gd name="csY39" fmla="*/ 74371 h 343204"/>
              <a:gd name="csX40" fmla="*/ 68885 w 254203"/>
              <a:gd name="csY40" fmla="*/ 57302 h 343204"/>
              <a:gd name="csX41" fmla="*/ 112167 w 254203"/>
              <a:gd name="csY41" fmla="*/ 58522 h 343204"/>
              <a:gd name="csX42" fmla="*/ 140208 w 254203"/>
              <a:gd name="csY42" fmla="*/ 68885 h 343204"/>
              <a:gd name="csX43" fmla="*/ 167640 w 254203"/>
              <a:gd name="csY43" fmla="*/ 78029 h 343204"/>
              <a:gd name="csX44" fmla="*/ 170079 w 254203"/>
              <a:gd name="csY44" fmla="*/ 57302 h 343204"/>
              <a:gd name="csX45" fmla="*/ 188367 w 254203"/>
              <a:gd name="csY45" fmla="*/ 20726 h 343204"/>
              <a:gd name="csX46" fmla="*/ 208484 w 254203"/>
              <a:gd name="csY46" fmla="*/ 0 h 343204"/>
              <a:gd name="csX47" fmla="*/ 232258 w 254203"/>
              <a:gd name="csY47" fmla="*/ 6706 h 343204"/>
              <a:gd name="csX48" fmla="*/ 254204 w 254203"/>
              <a:gd name="csY48" fmla="*/ 8534 h 3432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</a:cxnLst>
            <a:rect l="l" t="t" r="r" b="b"/>
            <a:pathLst>
              <a:path w="254203" h="343204">
                <a:moveTo>
                  <a:pt x="254204" y="8534"/>
                </a:moveTo>
                <a:lnTo>
                  <a:pt x="252375" y="32309"/>
                </a:lnTo>
                <a:lnTo>
                  <a:pt x="242012" y="53035"/>
                </a:lnTo>
                <a:lnTo>
                  <a:pt x="235306" y="77419"/>
                </a:lnTo>
                <a:lnTo>
                  <a:pt x="231039" y="112166"/>
                </a:lnTo>
                <a:lnTo>
                  <a:pt x="232868" y="134722"/>
                </a:lnTo>
                <a:lnTo>
                  <a:pt x="227381" y="148133"/>
                </a:lnTo>
                <a:lnTo>
                  <a:pt x="226772" y="162763"/>
                </a:lnTo>
                <a:lnTo>
                  <a:pt x="222504" y="174955"/>
                </a:lnTo>
                <a:lnTo>
                  <a:pt x="199949" y="193853"/>
                </a:lnTo>
                <a:lnTo>
                  <a:pt x="184100" y="213970"/>
                </a:lnTo>
                <a:lnTo>
                  <a:pt x="168860" y="251765"/>
                </a:lnTo>
                <a:lnTo>
                  <a:pt x="169469" y="284074"/>
                </a:lnTo>
                <a:lnTo>
                  <a:pt x="160935" y="296875"/>
                </a:lnTo>
                <a:lnTo>
                  <a:pt x="140818" y="315773"/>
                </a:lnTo>
                <a:lnTo>
                  <a:pt x="120092" y="340157"/>
                </a:lnTo>
                <a:lnTo>
                  <a:pt x="107290" y="333451"/>
                </a:lnTo>
                <a:lnTo>
                  <a:pt x="105461" y="322478"/>
                </a:lnTo>
                <a:lnTo>
                  <a:pt x="86564" y="321869"/>
                </a:lnTo>
                <a:lnTo>
                  <a:pt x="74372" y="337109"/>
                </a:lnTo>
                <a:lnTo>
                  <a:pt x="65228" y="332842"/>
                </a:lnTo>
                <a:lnTo>
                  <a:pt x="52426" y="319430"/>
                </a:lnTo>
                <a:lnTo>
                  <a:pt x="42063" y="326136"/>
                </a:lnTo>
                <a:lnTo>
                  <a:pt x="28042" y="343205"/>
                </a:lnTo>
                <a:lnTo>
                  <a:pt x="0" y="301752"/>
                </a:lnTo>
                <a:lnTo>
                  <a:pt x="26213" y="279806"/>
                </a:lnTo>
                <a:lnTo>
                  <a:pt x="13412" y="254203"/>
                </a:lnTo>
                <a:lnTo>
                  <a:pt x="25604" y="244450"/>
                </a:lnTo>
                <a:lnTo>
                  <a:pt x="48768" y="239573"/>
                </a:lnTo>
                <a:lnTo>
                  <a:pt x="51207" y="221894"/>
                </a:lnTo>
                <a:lnTo>
                  <a:pt x="70104" y="240792"/>
                </a:lnTo>
                <a:lnTo>
                  <a:pt x="100584" y="242621"/>
                </a:lnTo>
                <a:lnTo>
                  <a:pt x="110948" y="224333"/>
                </a:lnTo>
                <a:lnTo>
                  <a:pt x="115215" y="198120"/>
                </a:lnTo>
                <a:lnTo>
                  <a:pt x="111557" y="167640"/>
                </a:lnTo>
                <a:lnTo>
                  <a:pt x="95098" y="144475"/>
                </a:lnTo>
                <a:lnTo>
                  <a:pt x="110338" y="98755"/>
                </a:lnTo>
                <a:lnTo>
                  <a:pt x="101804" y="91440"/>
                </a:lnTo>
                <a:lnTo>
                  <a:pt x="76200" y="94488"/>
                </a:lnTo>
                <a:lnTo>
                  <a:pt x="66447" y="74371"/>
                </a:lnTo>
                <a:lnTo>
                  <a:pt x="68885" y="57302"/>
                </a:lnTo>
                <a:lnTo>
                  <a:pt x="112167" y="58522"/>
                </a:lnTo>
                <a:lnTo>
                  <a:pt x="140208" y="68885"/>
                </a:lnTo>
                <a:lnTo>
                  <a:pt x="167640" y="78029"/>
                </a:lnTo>
                <a:lnTo>
                  <a:pt x="170079" y="57302"/>
                </a:lnTo>
                <a:lnTo>
                  <a:pt x="188367" y="20726"/>
                </a:lnTo>
                <a:lnTo>
                  <a:pt x="208484" y="0"/>
                </a:lnTo>
                <a:lnTo>
                  <a:pt x="232258" y="6706"/>
                </a:lnTo>
                <a:lnTo>
                  <a:pt x="254204" y="8534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70" name="Freihandform: Form 69">
            <a:extLst>
              <a:ext uri="{FF2B5EF4-FFF2-40B4-BE49-F238E27FC236}">
                <a16:creationId xmlns:a16="http://schemas.microsoft.com/office/drawing/2014/main" id="{C8039A30-9D17-36BA-98A2-890C9B6DCC41}"/>
              </a:ext>
            </a:extLst>
          </p:cNvPr>
          <p:cNvSpPr/>
          <p:nvPr/>
        </p:nvSpPr>
        <p:spPr>
          <a:xfrm>
            <a:off x="3283305" y="3389376"/>
            <a:ext cx="418185" cy="654710"/>
          </a:xfrm>
          <a:custGeom>
            <a:avLst/>
            <a:gdLst>
              <a:gd name="csX0" fmla="*/ 279197 w 418185"/>
              <a:gd name="csY0" fmla="*/ 25603 h 654710"/>
              <a:gd name="csX1" fmla="*/ 256642 w 418185"/>
              <a:gd name="csY1" fmla="*/ 32309 h 654710"/>
              <a:gd name="csX2" fmla="*/ 246888 w 418185"/>
              <a:gd name="csY2" fmla="*/ 51816 h 654710"/>
              <a:gd name="csX3" fmla="*/ 232867 w 418185"/>
              <a:gd name="csY3" fmla="*/ 62789 h 654710"/>
              <a:gd name="csX4" fmla="*/ 221895 w 418185"/>
              <a:gd name="csY4" fmla="*/ 77419 h 654710"/>
              <a:gd name="csX5" fmla="*/ 216408 w 418185"/>
              <a:gd name="csY5" fmla="*/ 105461 h 654710"/>
              <a:gd name="csX6" fmla="*/ 205435 w 418185"/>
              <a:gd name="csY6" fmla="*/ 128626 h 654710"/>
              <a:gd name="csX7" fmla="*/ 223114 w 418185"/>
              <a:gd name="csY7" fmla="*/ 131064 h 654710"/>
              <a:gd name="csX8" fmla="*/ 226771 w 418185"/>
              <a:gd name="csY8" fmla="*/ 148742 h 654710"/>
              <a:gd name="csX9" fmla="*/ 234087 w 418185"/>
              <a:gd name="csY9" fmla="*/ 157886 h 654710"/>
              <a:gd name="csX10" fmla="*/ 235915 w 418185"/>
              <a:gd name="csY10" fmla="*/ 173126 h 654710"/>
              <a:gd name="csX11" fmla="*/ 231648 w 418185"/>
              <a:gd name="csY11" fmla="*/ 187757 h 654710"/>
              <a:gd name="csX12" fmla="*/ 232258 w 418185"/>
              <a:gd name="csY12" fmla="*/ 196291 h 654710"/>
              <a:gd name="csX13" fmla="*/ 240792 w 418185"/>
              <a:gd name="csY13" fmla="*/ 199339 h 654710"/>
              <a:gd name="csX14" fmla="*/ 248107 w 418185"/>
              <a:gd name="csY14" fmla="*/ 212750 h 654710"/>
              <a:gd name="csX15" fmla="*/ 292608 w 418185"/>
              <a:gd name="csY15" fmla="*/ 209093 h 654710"/>
              <a:gd name="csX16" fmla="*/ 312725 w 418185"/>
              <a:gd name="csY16" fmla="*/ 213970 h 654710"/>
              <a:gd name="csX17" fmla="*/ 335890 w 418185"/>
              <a:gd name="csY17" fmla="*/ 248107 h 654710"/>
              <a:gd name="csX18" fmla="*/ 349911 w 418185"/>
              <a:gd name="csY18" fmla="*/ 243840 h 654710"/>
              <a:gd name="csX19" fmla="*/ 374904 w 418185"/>
              <a:gd name="csY19" fmla="*/ 245669 h 654710"/>
              <a:gd name="csX20" fmla="*/ 394411 w 418185"/>
              <a:gd name="csY20" fmla="*/ 241402 h 654710"/>
              <a:gd name="csX21" fmla="*/ 406603 w 418185"/>
              <a:gd name="csY21" fmla="*/ 248107 h 654710"/>
              <a:gd name="csX22" fmla="*/ 399288 w 418185"/>
              <a:gd name="csY22" fmla="*/ 268834 h 654710"/>
              <a:gd name="csX23" fmla="*/ 391363 w 418185"/>
              <a:gd name="csY23" fmla="*/ 282245 h 654710"/>
              <a:gd name="csX24" fmla="*/ 387706 w 418185"/>
              <a:gd name="csY24" fmla="*/ 310286 h 654710"/>
              <a:gd name="csX25" fmla="*/ 394411 w 418185"/>
              <a:gd name="csY25" fmla="*/ 336499 h 654710"/>
              <a:gd name="csX26" fmla="*/ 403555 w 418185"/>
              <a:gd name="csY26" fmla="*/ 348082 h 654710"/>
              <a:gd name="csX27" fmla="*/ 404775 w 418185"/>
              <a:gd name="csY27" fmla="*/ 356616 h 654710"/>
              <a:gd name="csX28" fmla="*/ 387096 w 418185"/>
              <a:gd name="csY28" fmla="*/ 376123 h 654710"/>
              <a:gd name="csX29" fmla="*/ 399288 w 418185"/>
              <a:gd name="csY29" fmla="*/ 384658 h 654710"/>
              <a:gd name="csX30" fmla="*/ 408432 w 418185"/>
              <a:gd name="csY30" fmla="*/ 398678 h 654710"/>
              <a:gd name="csX31" fmla="*/ 418186 w 418185"/>
              <a:gd name="csY31" fmla="*/ 437693 h 654710"/>
              <a:gd name="csX32" fmla="*/ 411480 w 418185"/>
              <a:gd name="csY32" fmla="*/ 442570 h 654710"/>
              <a:gd name="csX33" fmla="*/ 405384 w 418185"/>
              <a:gd name="csY33" fmla="*/ 419405 h 654710"/>
              <a:gd name="csX34" fmla="*/ 395631 w 418185"/>
              <a:gd name="csY34" fmla="*/ 406603 h 654710"/>
              <a:gd name="csX35" fmla="*/ 384048 w 418185"/>
              <a:gd name="csY35" fmla="*/ 420624 h 654710"/>
              <a:gd name="csX36" fmla="*/ 316992 w 418185"/>
              <a:gd name="csY36" fmla="*/ 419405 h 654710"/>
              <a:gd name="csX37" fmla="*/ 316992 w 418185"/>
              <a:gd name="csY37" fmla="*/ 443789 h 654710"/>
              <a:gd name="csX38" fmla="*/ 337109 w 418185"/>
              <a:gd name="csY38" fmla="*/ 448056 h 654710"/>
              <a:gd name="csX39" fmla="*/ 335890 w 418185"/>
              <a:gd name="csY39" fmla="*/ 463296 h 654710"/>
              <a:gd name="csX40" fmla="*/ 329184 w 418185"/>
              <a:gd name="csY40" fmla="*/ 459029 h 654710"/>
              <a:gd name="csX41" fmla="*/ 309677 w 418185"/>
              <a:gd name="csY41" fmla="*/ 465125 h 654710"/>
              <a:gd name="csX42" fmla="*/ 309067 w 418185"/>
              <a:gd name="csY42" fmla="*/ 493776 h 654710"/>
              <a:gd name="csX43" fmla="*/ 324917 w 418185"/>
              <a:gd name="csY43" fmla="*/ 508406 h 654710"/>
              <a:gd name="csX44" fmla="*/ 330403 w 418185"/>
              <a:gd name="csY44" fmla="*/ 530352 h 654710"/>
              <a:gd name="csX45" fmla="*/ 329794 w 418185"/>
              <a:gd name="csY45" fmla="*/ 547421 h 654710"/>
              <a:gd name="csX46" fmla="*/ 316383 w 418185"/>
              <a:gd name="csY46" fmla="*/ 654711 h 654710"/>
              <a:gd name="csX47" fmla="*/ 298704 w 418185"/>
              <a:gd name="csY47" fmla="*/ 633984 h 654710"/>
              <a:gd name="csX48" fmla="*/ 288341 w 418185"/>
              <a:gd name="csY48" fmla="*/ 633375 h 654710"/>
              <a:gd name="csX49" fmla="*/ 309677 w 418185"/>
              <a:gd name="csY49" fmla="*/ 593141 h 654710"/>
              <a:gd name="csX50" fmla="*/ 282855 w 418185"/>
              <a:gd name="csY50" fmla="*/ 574853 h 654710"/>
              <a:gd name="csX51" fmla="*/ 262128 w 418185"/>
              <a:gd name="csY51" fmla="*/ 578511 h 654710"/>
              <a:gd name="csX52" fmla="*/ 249327 w 418185"/>
              <a:gd name="csY52" fmla="*/ 571805 h 654710"/>
              <a:gd name="csX53" fmla="*/ 230429 w 418185"/>
              <a:gd name="csY53" fmla="*/ 582168 h 654710"/>
              <a:gd name="csX54" fmla="*/ 204826 w 418185"/>
              <a:gd name="csY54" fmla="*/ 576681 h 654710"/>
              <a:gd name="csX55" fmla="*/ 183490 w 418185"/>
              <a:gd name="csY55" fmla="*/ 535838 h 654710"/>
              <a:gd name="csX56" fmla="*/ 167640 w 418185"/>
              <a:gd name="csY56" fmla="*/ 526085 h 654710"/>
              <a:gd name="csX57" fmla="*/ 156667 w 418185"/>
              <a:gd name="csY57" fmla="*/ 507187 h 654710"/>
              <a:gd name="csX58" fmla="*/ 133503 w 418185"/>
              <a:gd name="csY58" fmla="*/ 488899 h 654710"/>
              <a:gd name="csX59" fmla="*/ 124359 w 418185"/>
              <a:gd name="csY59" fmla="*/ 492557 h 654710"/>
              <a:gd name="csX60" fmla="*/ 109728 w 418185"/>
              <a:gd name="csY60" fmla="*/ 483413 h 654710"/>
              <a:gd name="csX61" fmla="*/ 92659 w 418185"/>
              <a:gd name="csY61" fmla="*/ 470611 h 654710"/>
              <a:gd name="csX62" fmla="*/ 82906 w 418185"/>
              <a:gd name="csY62" fmla="*/ 476707 h 654710"/>
              <a:gd name="csX63" fmla="*/ 53645 w 418185"/>
              <a:gd name="csY63" fmla="*/ 471221 h 654710"/>
              <a:gd name="csX64" fmla="*/ 45111 w 418185"/>
              <a:gd name="csY64" fmla="*/ 454152 h 654710"/>
              <a:gd name="csX65" fmla="*/ 38405 w 418185"/>
              <a:gd name="csY65" fmla="*/ 454762 h 654710"/>
              <a:gd name="csX66" fmla="*/ 4267 w 418185"/>
              <a:gd name="csY66" fmla="*/ 432816 h 654710"/>
              <a:gd name="csX67" fmla="*/ 0 w 418185"/>
              <a:gd name="csY67" fmla="*/ 420624 h 654710"/>
              <a:gd name="csX68" fmla="*/ 12802 w 418185"/>
              <a:gd name="csY68" fmla="*/ 417576 h 654710"/>
              <a:gd name="csX69" fmla="*/ 11583 w 418185"/>
              <a:gd name="csY69" fmla="*/ 398069 h 654710"/>
              <a:gd name="csX70" fmla="*/ 20117 w 418185"/>
              <a:gd name="csY70" fmla="*/ 383438 h 654710"/>
              <a:gd name="csX71" fmla="*/ 37186 w 418185"/>
              <a:gd name="csY71" fmla="*/ 381000 h 654710"/>
              <a:gd name="csX72" fmla="*/ 52426 w 418185"/>
              <a:gd name="csY72" fmla="*/ 356616 h 654710"/>
              <a:gd name="csX73" fmla="*/ 65837 w 418185"/>
              <a:gd name="csY73" fmla="*/ 335890 h 654710"/>
              <a:gd name="csX74" fmla="*/ 53645 w 418185"/>
              <a:gd name="csY74" fmla="*/ 326746 h 654710"/>
              <a:gd name="csX75" fmla="*/ 60960 w 418185"/>
              <a:gd name="csY75" fmla="*/ 304190 h 654710"/>
              <a:gd name="csX76" fmla="*/ 54255 w 418185"/>
              <a:gd name="csY76" fmla="*/ 268224 h 654710"/>
              <a:gd name="csX77" fmla="*/ 62179 w 418185"/>
              <a:gd name="csY77" fmla="*/ 257861 h 654710"/>
              <a:gd name="csX78" fmla="*/ 57912 w 418185"/>
              <a:gd name="csY78" fmla="*/ 224942 h 654710"/>
              <a:gd name="csX79" fmla="*/ 44501 w 418185"/>
              <a:gd name="csY79" fmla="*/ 203606 h 654710"/>
              <a:gd name="csX80" fmla="*/ 49987 w 418185"/>
              <a:gd name="csY80" fmla="*/ 184709 h 654710"/>
              <a:gd name="csX81" fmla="*/ 60960 w 418185"/>
              <a:gd name="csY81" fmla="*/ 187757 h 654710"/>
              <a:gd name="csX82" fmla="*/ 67666 w 418185"/>
              <a:gd name="csY82" fmla="*/ 176174 h 654710"/>
              <a:gd name="csX83" fmla="*/ 60960 w 418185"/>
              <a:gd name="csY83" fmla="*/ 153010 h 654710"/>
              <a:gd name="csX84" fmla="*/ 65227 w 418185"/>
              <a:gd name="csY84" fmla="*/ 147523 h 654710"/>
              <a:gd name="csX85" fmla="*/ 82906 w 418185"/>
              <a:gd name="csY85" fmla="*/ 148742 h 654710"/>
              <a:gd name="csX86" fmla="*/ 110338 w 418185"/>
              <a:gd name="csY86" fmla="*/ 121310 h 654710"/>
              <a:gd name="csX87" fmla="*/ 124968 w 418185"/>
              <a:gd name="csY87" fmla="*/ 117043 h 654710"/>
              <a:gd name="csX88" fmla="*/ 125578 w 418185"/>
              <a:gd name="csY88" fmla="*/ 104242 h 654710"/>
              <a:gd name="csX89" fmla="*/ 134112 w 418185"/>
              <a:gd name="csY89" fmla="*/ 70714 h 654710"/>
              <a:gd name="csX90" fmla="*/ 154839 w 418185"/>
              <a:gd name="csY90" fmla="*/ 53035 h 654710"/>
              <a:gd name="csX91" fmla="*/ 176175 w 418185"/>
              <a:gd name="csY91" fmla="*/ 51816 h 654710"/>
              <a:gd name="csX92" fmla="*/ 179832 w 418185"/>
              <a:gd name="csY92" fmla="*/ 43891 h 654710"/>
              <a:gd name="csX93" fmla="*/ 206655 w 418185"/>
              <a:gd name="csY93" fmla="*/ 46939 h 654710"/>
              <a:gd name="csX94" fmla="*/ 234696 w 418185"/>
              <a:gd name="csY94" fmla="*/ 27432 h 654710"/>
              <a:gd name="csX95" fmla="*/ 248717 w 418185"/>
              <a:gd name="csY95" fmla="*/ 18898 h 654710"/>
              <a:gd name="csX96" fmla="*/ 266395 w 418185"/>
              <a:gd name="csY96" fmla="*/ 0 h 654710"/>
              <a:gd name="csX97" fmla="*/ 278587 w 418185"/>
              <a:gd name="csY97" fmla="*/ 2438 h 654710"/>
              <a:gd name="csX98" fmla="*/ 286512 w 418185"/>
              <a:gd name="csY98" fmla="*/ 12802 h 654710"/>
              <a:gd name="csX99" fmla="*/ 279197 w 418185"/>
              <a:gd name="csY99" fmla="*/ 25603 h 65471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  <a:cxn ang="0">
                <a:pos x="csX89" y="csY89"/>
              </a:cxn>
              <a:cxn ang="0">
                <a:pos x="csX90" y="csY90"/>
              </a:cxn>
              <a:cxn ang="0">
                <a:pos x="csX91" y="csY91"/>
              </a:cxn>
              <a:cxn ang="0">
                <a:pos x="csX92" y="csY92"/>
              </a:cxn>
              <a:cxn ang="0">
                <a:pos x="csX93" y="csY93"/>
              </a:cxn>
              <a:cxn ang="0">
                <a:pos x="csX94" y="csY94"/>
              </a:cxn>
              <a:cxn ang="0">
                <a:pos x="csX95" y="csY95"/>
              </a:cxn>
              <a:cxn ang="0">
                <a:pos x="csX96" y="csY96"/>
              </a:cxn>
              <a:cxn ang="0">
                <a:pos x="csX97" y="csY97"/>
              </a:cxn>
              <a:cxn ang="0">
                <a:pos x="csX98" y="csY98"/>
              </a:cxn>
              <a:cxn ang="0">
                <a:pos x="csX99" y="csY99"/>
              </a:cxn>
            </a:cxnLst>
            <a:rect l="l" t="t" r="r" b="b"/>
            <a:pathLst>
              <a:path w="418185" h="654710">
                <a:moveTo>
                  <a:pt x="279197" y="25603"/>
                </a:moveTo>
                <a:lnTo>
                  <a:pt x="256642" y="32309"/>
                </a:lnTo>
                <a:lnTo>
                  <a:pt x="246888" y="51816"/>
                </a:lnTo>
                <a:lnTo>
                  <a:pt x="232867" y="62789"/>
                </a:lnTo>
                <a:lnTo>
                  <a:pt x="221895" y="77419"/>
                </a:lnTo>
                <a:lnTo>
                  <a:pt x="216408" y="105461"/>
                </a:lnTo>
                <a:lnTo>
                  <a:pt x="205435" y="128626"/>
                </a:lnTo>
                <a:lnTo>
                  <a:pt x="223114" y="131064"/>
                </a:lnTo>
                <a:lnTo>
                  <a:pt x="226771" y="148742"/>
                </a:lnTo>
                <a:lnTo>
                  <a:pt x="234087" y="157886"/>
                </a:lnTo>
                <a:lnTo>
                  <a:pt x="235915" y="173126"/>
                </a:lnTo>
                <a:lnTo>
                  <a:pt x="231648" y="187757"/>
                </a:lnTo>
                <a:lnTo>
                  <a:pt x="232258" y="196291"/>
                </a:lnTo>
                <a:lnTo>
                  <a:pt x="240792" y="199339"/>
                </a:lnTo>
                <a:lnTo>
                  <a:pt x="248107" y="212750"/>
                </a:lnTo>
                <a:lnTo>
                  <a:pt x="292608" y="209093"/>
                </a:lnTo>
                <a:lnTo>
                  <a:pt x="312725" y="213970"/>
                </a:lnTo>
                <a:lnTo>
                  <a:pt x="335890" y="248107"/>
                </a:lnTo>
                <a:lnTo>
                  <a:pt x="349911" y="243840"/>
                </a:lnTo>
                <a:lnTo>
                  <a:pt x="374904" y="245669"/>
                </a:lnTo>
                <a:lnTo>
                  <a:pt x="394411" y="241402"/>
                </a:lnTo>
                <a:lnTo>
                  <a:pt x="406603" y="248107"/>
                </a:lnTo>
                <a:lnTo>
                  <a:pt x="399288" y="268834"/>
                </a:lnTo>
                <a:lnTo>
                  <a:pt x="391363" y="282245"/>
                </a:lnTo>
                <a:lnTo>
                  <a:pt x="387706" y="310286"/>
                </a:lnTo>
                <a:lnTo>
                  <a:pt x="394411" y="336499"/>
                </a:lnTo>
                <a:lnTo>
                  <a:pt x="403555" y="348082"/>
                </a:lnTo>
                <a:lnTo>
                  <a:pt x="404775" y="356616"/>
                </a:lnTo>
                <a:lnTo>
                  <a:pt x="387096" y="376123"/>
                </a:lnTo>
                <a:lnTo>
                  <a:pt x="399288" y="384658"/>
                </a:lnTo>
                <a:lnTo>
                  <a:pt x="408432" y="398678"/>
                </a:lnTo>
                <a:lnTo>
                  <a:pt x="418186" y="437693"/>
                </a:lnTo>
                <a:lnTo>
                  <a:pt x="411480" y="442570"/>
                </a:lnTo>
                <a:lnTo>
                  <a:pt x="405384" y="419405"/>
                </a:lnTo>
                <a:lnTo>
                  <a:pt x="395631" y="406603"/>
                </a:lnTo>
                <a:lnTo>
                  <a:pt x="384048" y="420624"/>
                </a:lnTo>
                <a:lnTo>
                  <a:pt x="316992" y="419405"/>
                </a:lnTo>
                <a:lnTo>
                  <a:pt x="316992" y="443789"/>
                </a:lnTo>
                <a:lnTo>
                  <a:pt x="337109" y="448056"/>
                </a:lnTo>
                <a:lnTo>
                  <a:pt x="335890" y="463296"/>
                </a:lnTo>
                <a:lnTo>
                  <a:pt x="329184" y="459029"/>
                </a:lnTo>
                <a:lnTo>
                  <a:pt x="309677" y="465125"/>
                </a:lnTo>
                <a:lnTo>
                  <a:pt x="309067" y="493776"/>
                </a:lnTo>
                <a:lnTo>
                  <a:pt x="324917" y="508406"/>
                </a:lnTo>
                <a:lnTo>
                  <a:pt x="330403" y="530352"/>
                </a:lnTo>
                <a:lnTo>
                  <a:pt x="329794" y="547421"/>
                </a:lnTo>
                <a:lnTo>
                  <a:pt x="316383" y="654711"/>
                </a:lnTo>
                <a:lnTo>
                  <a:pt x="298704" y="633984"/>
                </a:lnTo>
                <a:lnTo>
                  <a:pt x="288341" y="633375"/>
                </a:lnTo>
                <a:lnTo>
                  <a:pt x="309677" y="593141"/>
                </a:lnTo>
                <a:lnTo>
                  <a:pt x="282855" y="574853"/>
                </a:lnTo>
                <a:lnTo>
                  <a:pt x="262128" y="578511"/>
                </a:lnTo>
                <a:lnTo>
                  <a:pt x="249327" y="571805"/>
                </a:lnTo>
                <a:lnTo>
                  <a:pt x="230429" y="582168"/>
                </a:lnTo>
                <a:lnTo>
                  <a:pt x="204826" y="576681"/>
                </a:lnTo>
                <a:lnTo>
                  <a:pt x="183490" y="535838"/>
                </a:lnTo>
                <a:lnTo>
                  <a:pt x="167640" y="526085"/>
                </a:lnTo>
                <a:lnTo>
                  <a:pt x="156667" y="507187"/>
                </a:lnTo>
                <a:lnTo>
                  <a:pt x="133503" y="488899"/>
                </a:lnTo>
                <a:lnTo>
                  <a:pt x="124359" y="492557"/>
                </a:lnTo>
                <a:lnTo>
                  <a:pt x="109728" y="483413"/>
                </a:lnTo>
                <a:lnTo>
                  <a:pt x="92659" y="470611"/>
                </a:lnTo>
                <a:lnTo>
                  <a:pt x="82906" y="476707"/>
                </a:lnTo>
                <a:lnTo>
                  <a:pt x="53645" y="471221"/>
                </a:lnTo>
                <a:lnTo>
                  <a:pt x="45111" y="454152"/>
                </a:lnTo>
                <a:lnTo>
                  <a:pt x="38405" y="454762"/>
                </a:lnTo>
                <a:lnTo>
                  <a:pt x="4267" y="432816"/>
                </a:lnTo>
                <a:lnTo>
                  <a:pt x="0" y="420624"/>
                </a:lnTo>
                <a:lnTo>
                  <a:pt x="12802" y="417576"/>
                </a:lnTo>
                <a:lnTo>
                  <a:pt x="11583" y="398069"/>
                </a:lnTo>
                <a:lnTo>
                  <a:pt x="20117" y="383438"/>
                </a:lnTo>
                <a:lnTo>
                  <a:pt x="37186" y="381000"/>
                </a:lnTo>
                <a:lnTo>
                  <a:pt x="52426" y="356616"/>
                </a:lnTo>
                <a:lnTo>
                  <a:pt x="65837" y="335890"/>
                </a:lnTo>
                <a:lnTo>
                  <a:pt x="53645" y="326746"/>
                </a:lnTo>
                <a:lnTo>
                  <a:pt x="60960" y="304190"/>
                </a:lnTo>
                <a:lnTo>
                  <a:pt x="54255" y="268224"/>
                </a:lnTo>
                <a:lnTo>
                  <a:pt x="62179" y="257861"/>
                </a:lnTo>
                <a:lnTo>
                  <a:pt x="57912" y="224942"/>
                </a:lnTo>
                <a:lnTo>
                  <a:pt x="44501" y="203606"/>
                </a:lnTo>
                <a:lnTo>
                  <a:pt x="49987" y="184709"/>
                </a:lnTo>
                <a:lnTo>
                  <a:pt x="60960" y="187757"/>
                </a:lnTo>
                <a:lnTo>
                  <a:pt x="67666" y="176174"/>
                </a:lnTo>
                <a:lnTo>
                  <a:pt x="60960" y="153010"/>
                </a:lnTo>
                <a:lnTo>
                  <a:pt x="65227" y="147523"/>
                </a:lnTo>
                <a:lnTo>
                  <a:pt x="82906" y="148742"/>
                </a:lnTo>
                <a:lnTo>
                  <a:pt x="110338" y="121310"/>
                </a:lnTo>
                <a:lnTo>
                  <a:pt x="124968" y="117043"/>
                </a:lnTo>
                <a:lnTo>
                  <a:pt x="125578" y="104242"/>
                </a:lnTo>
                <a:lnTo>
                  <a:pt x="134112" y="70714"/>
                </a:lnTo>
                <a:lnTo>
                  <a:pt x="154839" y="53035"/>
                </a:lnTo>
                <a:lnTo>
                  <a:pt x="176175" y="51816"/>
                </a:lnTo>
                <a:lnTo>
                  <a:pt x="179832" y="43891"/>
                </a:lnTo>
                <a:lnTo>
                  <a:pt x="206655" y="46939"/>
                </a:lnTo>
                <a:lnTo>
                  <a:pt x="234696" y="27432"/>
                </a:lnTo>
                <a:lnTo>
                  <a:pt x="248717" y="18898"/>
                </a:lnTo>
                <a:lnTo>
                  <a:pt x="266395" y="0"/>
                </a:lnTo>
                <a:lnTo>
                  <a:pt x="278587" y="2438"/>
                </a:lnTo>
                <a:lnTo>
                  <a:pt x="286512" y="12802"/>
                </a:lnTo>
                <a:lnTo>
                  <a:pt x="279197" y="25603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71" name="Freihandform: Form 70">
            <a:extLst>
              <a:ext uri="{FF2B5EF4-FFF2-40B4-BE49-F238E27FC236}">
                <a16:creationId xmlns:a16="http://schemas.microsoft.com/office/drawing/2014/main" id="{793B8FF5-0EEC-FA38-3B80-C61C18C04C5B}"/>
              </a:ext>
            </a:extLst>
          </p:cNvPr>
          <p:cNvSpPr/>
          <p:nvPr/>
        </p:nvSpPr>
        <p:spPr>
          <a:xfrm>
            <a:off x="3058363" y="3436924"/>
            <a:ext cx="113385" cy="117043"/>
          </a:xfrm>
          <a:custGeom>
            <a:avLst/>
            <a:gdLst>
              <a:gd name="csX0" fmla="*/ 78638 w 113385"/>
              <a:gd name="csY0" fmla="*/ 10973 h 117043"/>
              <a:gd name="csX1" fmla="*/ 85953 w 113385"/>
              <a:gd name="csY1" fmla="*/ 32309 h 117043"/>
              <a:gd name="csX2" fmla="*/ 98145 w 113385"/>
              <a:gd name="csY2" fmla="*/ 48159 h 117043"/>
              <a:gd name="csX3" fmla="*/ 113385 w 113385"/>
              <a:gd name="csY3" fmla="*/ 64618 h 117043"/>
              <a:gd name="csX4" fmla="*/ 99974 w 113385"/>
              <a:gd name="csY4" fmla="*/ 68275 h 117043"/>
              <a:gd name="csX5" fmla="*/ 99365 w 113385"/>
              <a:gd name="csY5" fmla="*/ 84125 h 117043"/>
              <a:gd name="csX6" fmla="*/ 106070 w 113385"/>
              <a:gd name="csY6" fmla="*/ 89611 h 117043"/>
              <a:gd name="csX7" fmla="*/ 100584 w 113385"/>
              <a:gd name="csY7" fmla="*/ 94488 h 117043"/>
              <a:gd name="csX8" fmla="*/ 101803 w 113385"/>
              <a:gd name="csY8" fmla="*/ 101194 h 117043"/>
              <a:gd name="csX9" fmla="*/ 98145 w 113385"/>
              <a:gd name="csY9" fmla="*/ 109119 h 117043"/>
              <a:gd name="csX10" fmla="*/ 96317 w 113385"/>
              <a:gd name="csY10" fmla="*/ 117043 h 117043"/>
              <a:gd name="csX11" fmla="*/ 78029 w 113385"/>
              <a:gd name="csY11" fmla="*/ 108509 h 117043"/>
              <a:gd name="csX12" fmla="*/ 71323 w 113385"/>
              <a:gd name="csY12" fmla="*/ 99975 h 117043"/>
              <a:gd name="csX13" fmla="*/ 75590 w 113385"/>
              <a:gd name="csY13" fmla="*/ 93269 h 117043"/>
              <a:gd name="csX14" fmla="*/ 74981 w 113385"/>
              <a:gd name="csY14" fmla="*/ 84735 h 117043"/>
              <a:gd name="csX15" fmla="*/ 65837 w 113385"/>
              <a:gd name="csY15" fmla="*/ 75591 h 117043"/>
              <a:gd name="csX16" fmla="*/ 52425 w 113385"/>
              <a:gd name="csY16" fmla="*/ 67666 h 117043"/>
              <a:gd name="csX17" fmla="*/ 41453 w 113385"/>
              <a:gd name="csY17" fmla="*/ 62789 h 117043"/>
              <a:gd name="csX18" fmla="*/ 39624 w 113385"/>
              <a:gd name="csY18" fmla="*/ 51207 h 117043"/>
              <a:gd name="csX19" fmla="*/ 31089 w 113385"/>
              <a:gd name="csY19" fmla="*/ 44501 h 117043"/>
              <a:gd name="csX20" fmla="*/ 32309 w 113385"/>
              <a:gd name="csY20" fmla="*/ 55474 h 117043"/>
              <a:gd name="csX21" fmla="*/ 24993 w 113385"/>
              <a:gd name="csY21" fmla="*/ 65227 h 117043"/>
              <a:gd name="csX22" fmla="*/ 17678 w 113385"/>
              <a:gd name="csY22" fmla="*/ 54255 h 117043"/>
              <a:gd name="csX23" fmla="*/ 7315 w 113385"/>
              <a:gd name="csY23" fmla="*/ 49987 h 117043"/>
              <a:gd name="csX24" fmla="*/ 3048 w 113385"/>
              <a:gd name="csY24" fmla="*/ 42672 h 117043"/>
              <a:gd name="csX25" fmla="*/ 3657 w 113385"/>
              <a:gd name="csY25" fmla="*/ 30480 h 117043"/>
              <a:gd name="csX26" fmla="*/ 9144 w 113385"/>
              <a:gd name="csY26" fmla="*/ 18288 h 117043"/>
              <a:gd name="csX27" fmla="*/ 0 w 113385"/>
              <a:gd name="csY27" fmla="*/ 12802 h 117043"/>
              <a:gd name="csX28" fmla="*/ 8534 w 113385"/>
              <a:gd name="csY28" fmla="*/ 4877 h 117043"/>
              <a:gd name="csX29" fmla="*/ 14021 w 113385"/>
              <a:gd name="csY29" fmla="*/ 0 h 117043"/>
              <a:gd name="csX30" fmla="*/ 35966 w 113385"/>
              <a:gd name="csY30" fmla="*/ 10363 h 117043"/>
              <a:gd name="csX31" fmla="*/ 43891 w 113385"/>
              <a:gd name="csY31" fmla="*/ 5487 h 117043"/>
              <a:gd name="csX32" fmla="*/ 54864 w 113385"/>
              <a:gd name="csY32" fmla="*/ 8535 h 117043"/>
              <a:gd name="csX33" fmla="*/ 59741 w 113385"/>
              <a:gd name="csY33" fmla="*/ 16459 h 117043"/>
              <a:gd name="csX34" fmla="*/ 70104 w 113385"/>
              <a:gd name="csY34" fmla="*/ 19507 h 117043"/>
              <a:gd name="csX35" fmla="*/ 78638 w 113385"/>
              <a:gd name="csY35" fmla="*/ 10973 h 11704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13385" h="117043">
                <a:moveTo>
                  <a:pt x="78638" y="10973"/>
                </a:moveTo>
                <a:lnTo>
                  <a:pt x="85953" y="32309"/>
                </a:lnTo>
                <a:lnTo>
                  <a:pt x="98145" y="48159"/>
                </a:lnTo>
                <a:lnTo>
                  <a:pt x="113385" y="64618"/>
                </a:lnTo>
                <a:lnTo>
                  <a:pt x="99974" y="68275"/>
                </a:lnTo>
                <a:lnTo>
                  <a:pt x="99365" y="84125"/>
                </a:lnTo>
                <a:lnTo>
                  <a:pt x="106070" y="89611"/>
                </a:lnTo>
                <a:lnTo>
                  <a:pt x="100584" y="94488"/>
                </a:lnTo>
                <a:lnTo>
                  <a:pt x="101803" y="101194"/>
                </a:lnTo>
                <a:lnTo>
                  <a:pt x="98145" y="109119"/>
                </a:lnTo>
                <a:lnTo>
                  <a:pt x="96317" y="117043"/>
                </a:lnTo>
                <a:lnTo>
                  <a:pt x="78029" y="108509"/>
                </a:lnTo>
                <a:lnTo>
                  <a:pt x="71323" y="99975"/>
                </a:lnTo>
                <a:lnTo>
                  <a:pt x="75590" y="93269"/>
                </a:lnTo>
                <a:lnTo>
                  <a:pt x="74981" y="84735"/>
                </a:lnTo>
                <a:lnTo>
                  <a:pt x="65837" y="75591"/>
                </a:lnTo>
                <a:lnTo>
                  <a:pt x="52425" y="67666"/>
                </a:lnTo>
                <a:lnTo>
                  <a:pt x="41453" y="62789"/>
                </a:lnTo>
                <a:lnTo>
                  <a:pt x="39624" y="51207"/>
                </a:lnTo>
                <a:lnTo>
                  <a:pt x="31089" y="44501"/>
                </a:lnTo>
                <a:lnTo>
                  <a:pt x="32309" y="55474"/>
                </a:lnTo>
                <a:lnTo>
                  <a:pt x="24993" y="65227"/>
                </a:lnTo>
                <a:lnTo>
                  <a:pt x="17678" y="54255"/>
                </a:lnTo>
                <a:lnTo>
                  <a:pt x="7315" y="49987"/>
                </a:lnTo>
                <a:lnTo>
                  <a:pt x="3048" y="42672"/>
                </a:lnTo>
                <a:lnTo>
                  <a:pt x="3657" y="30480"/>
                </a:lnTo>
                <a:lnTo>
                  <a:pt x="9144" y="18288"/>
                </a:lnTo>
                <a:lnTo>
                  <a:pt x="0" y="12802"/>
                </a:lnTo>
                <a:lnTo>
                  <a:pt x="8534" y="4877"/>
                </a:lnTo>
                <a:lnTo>
                  <a:pt x="14021" y="0"/>
                </a:lnTo>
                <a:lnTo>
                  <a:pt x="35966" y="10363"/>
                </a:lnTo>
                <a:lnTo>
                  <a:pt x="43891" y="5487"/>
                </a:lnTo>
                <a:lnTo>
                  <a:pt x="54864" y="8535"/>
                </a:lnTo>
                <a:lnTo>
                  <a:pt x="59741" y="16459"/>
                </a:lnTo>
                <a:lnTo>
                  <a:pt x="70104" y="19507"/>
                </a:lnTo>
                <a:lnTo>
                  <a:pt x="78638" y="10973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72" name="Freihandform: Form 71">
            <a:extLst>
              <a:ext uri="{FF2B5EF4-FFF2-40B4-BE49-F238E27FC236}">
                <a16:creationId xmlns:a16="http://schemas.microsoft.com/office/drawing/2014/main" id="{E667CC48-ECCD-D8C2-2A98-E25A3E07435C}"/>
              </a:ext>
            </a:extLst>
          </p:cNvPr>
          <p:cNvSpPr/>
          <p:nvPr/>
        </p:nvSpPr>
        <p:spPr>
          <a:xfrm>
            <a:off x="3137611" y="2968142"/>
            <a:ext cx="357835" cy="130454"/>
          </a:xfrm>
          <a:custGeom>
            <a:avLst/>
            <a:gdLst>
              <a:gd name="csX0" fmla="*/ 183489 w 357835"/>
              <a:gd name="csY0" fmla="*/ 17069 h 130454"/>
              <a:gd name="csX1" fmla="*/ 195072 w 357835"/>
              <a:gd name="csY1" fmla="*/ 31090 h 130454"/>
              <a:gd name="csX2" fmla="*/ 226771 w 357835"/>
              <a:gd name="csY2" fmla="*/ 26822 h 130454"/>
              <a:gd name="csX3" fmla="*/ 237744 w 357835"/>
              <a:gd name="csY3" fmla="*/ 35966 h 130454"/>
              <a:gd name="csX4" fmla="*/ 263347 w 357835"/>
              <a:gd name="csY4" fmla="*/ 60350 h 130454"/>
              <a:gd name="csX5" fmla="*/ 282854 w 357835"/>
              <a:gd name="csY5" fmla="*/ 78029 h 130454"/>
              <a:gd name="csX6" fmla="*/ 293827 w 357835"/>
              <a:gd name="csY6" fmla="*/ 77419 h 130454"/>
              <a:gd name="csX7" fmla="*/ 313334 w 357835"/>
              <a:gd name="csY7" fmla="*/ 85344 h 130454"/>
              <a:gd name="csX8" fmla="*/ 309677 w 357835"/>
              <a:gd name="csY8" fmla="*/ 96317 h 130454"/>
              <a:gd name="csX9" fmla="*/ 334061 w 357835"/>
              <a:gd name="csY9" fmla="*/ 98146 h 130454"/>
              <a:gd name="csX10" fmla="*/ 357835 w 357835"/>
              <a:gd name="csY10" fmla="*/ 113995 h 130454"/>
              <a:gd name="csX11" fmla="*/ 352958 w 357835"/>
              <a:gd name="csY11" fmla="*/ 123139 h 130454"/>
              <a:gd name="csX12" fmla="*/ 329793 w 357835"/>
              <a:gd name="csY12" fmla="*/ 128016 h 130454"/>
              <a:gd name="csX13" fmla="*/ 306629 w 357835"/>
              <a:gd name="csY13" fmla="*/ 129845 h 130454"/>
              <a:gd name="csX14" fmla="*/ 284073 w 357835"/>
              <a:gd name="csY14" fmla="*/ 126797 h 130454"/>
              <a:gd name="csX15" fmla="*/ 234696 w 357835"/>
              <a:gd name="csY15" fmla="*/ 130454 h 130454"/>
              <a:gd name="csX16" fmla="*/ 260299 w 357835"/>
              <a:gd name="csY16" fmla="*/ 109118 h 130454"/>
              <a:gd name="csX17" fmla="*/ 247497 w 357835"/>
              <a:gd name="csY17" fmla="*/ 98755 h 130454"/>
              <a:gd name="csX18" fmla="*/ 225552 w 357835"/>
              <a:gd name="csY18" fmla="*/ 96317 h 130454"/>
              <a:gd name="csX19" fmla="*/ 215189 w 357835"/>
              <a:gd name="csY19" fmla="*/ 84734 h 130454"/>
              <a:gd name="csX20" fmla="*/ 210312 w 357835"/>
              <a:gd name="csY20" fmla="*/ 62789 h 130454"/>
              <a:gd name="csX21" fmla="*/ 190805 w 357835"/>
              <a:gd name="csY21" fmla="*/ 64008 h 130454"/>
              <a:gd name="csX22" fmla="*/ 160325 w 357835"/>
              <a:gd name="csY22" fmla="*/ 53645 h 130454"/>
              <a:gd name="csX23" fmla="*/ 151181 w 357835"/>
              <a:gd name="csY23" fmla="*/ 45110 h 130454"/>
              <a:gd name="csX24" fmla="*/ 107899 w 357835"/>
              <a:gd name="csY24" fmla="*/ 39014 h 130454"/>
              <a:gd name="csX25" fmla="*/ 96926 w 357835"/>
              <a:gd name="csY25" fmla="*/ 31699 h 130454"/>
              <a:gd name="csX26" fmla="*/ 110947 w 357835"/>
              <a:gd name="csY26" fmla="*/ 21946 h 130454"/>
              <a:gd name="csX27" fmla="*/ 78029 w 357835"/>
              <a:gd name="csY27" fmla="*/ 20117 h 130454"/>
              <a:gd name="csX28" fmla="*/ 51206 w 357835"/>
              <a:gd name="csY28" fmla="*/ 40234 h 130454"/>
              <a:gd name="csX29" fmla="*/ 37185 w 357835"/>
              <a:gd name="csY29" fmla="*/ 40843 h 130454"/>
              <a:gd name="csX30" fmla="*/ 31089 w 357835"/>
              <a:gd name="csY30" fmla="*/ 50597 h 130454"/>
              <a:gd name="csX31" fmla="*/ 14021 w 357835"/>
              <a:gd name="csY31" fmla="*/ 54864 h 130454"/>
              <a:gd name="csX32" fmla="*/ 0 w 357835"/>
              <a:gd name="csY32" fmla="*/ 50597 h 130454"/>
              <a:gd name="csX33" fmla="*/ 19507 w 357835"/>
              <a:gd name="csY33" fmla="*/ 39014 h 130454"/>
              <a:gd name="csX34" fmla="*/ 28651 w 357835"/>
              <a:gd name="csY34" fmla="*/ 24384 h 130454"/>
              <a:gd name="csX35" fmla="*/ 45110 w 357835"/>
              <a:gd name="csY35" fmla="*/ 15850 h 130454"/>
              <a:gd name="csX36" fmla="*/ 63398 w 357835"/>
              <a:gd name="csY36" fmla="*/ 8534 h 130454"/>
              <a:gd name="csX37" fmla="*/ 89611 w 357835"/>
              <a:gd name="csY37" fmla="*/ 4877 h 130454"/>
              <a:gd name="csX38" fmla="*/ 98145 w 357835"/>
              <a:gd name="csY38" fmla="*/ 0 h 130454"/>
              <a:gd name="csX39" fmla="*/ 126797 w 357835"/>
              <a:gd name="csY39" fmla="*/ 3048 h 130454"/>
              <a:gd name="csX40" fmla="*/ 153619 w 357835"/>
              <a:gd name="csY40" fmla="*/ 3658 h 130454"/>
              <a:gd name="csX41" fmla="*/ 183489 w 357835"/>
              <a:gd name="csY41" fmla="*/ 17069 h 13045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</a:cxnLst>
            <a:rect l="l" t="t" r="r" b="b"/>
            <a:pathLst>
              <a:path w="357835" h="130454">
                <a:moveTo>
                  <a:pt x="183489" y="17069"/>
                </a:moveTo>
                <a:lnTo>
                  <a:pt x="195072" y="31090"/>
                </a:lnTo>
                <a:lnTo>
                  <a:pt x="226771" y="26822"/>
                </a:lnTo>
                <a:lnTo>
                  <a:pt x="237744" y="35966"/>
                </a:lnTo>
                <a:lnTo>
                  <a:pt x="263347" y="60350"/>
                </a:lnTo>
                <a:lnTo>
                  <a:pt x="282854" y="78029"/>
                </a:lnTo>
                <a:lnTo>
                  <a:pt x="293827" y="77419"/>
                </a:lnTo>
                <a:lnTo>
                  <a:pt x="313334" y="85344"/>
                </a:lnTo>
                <a:lnTo>
                  <a:pt x="309677" y="96317"/>
                </a:lnTo>
                <a:lnTo>
                  <a:pt x="334061" y="98146"/>
                </a:lnTo>
                <a:lnTo>
                  <a:pt x="357835" y="113995"/>
                </a:lnTo>
                <a:lnTo>
                  <a:pt x="352958" y="123139"/>
                </a:lnTo>
                <a:lnTo>
                  <a:pt x="329793" y="128016"/>
                </a:lnTo>
                <a:lnTo>
                  <a:pt x="306629" y="129845"/>
                </a:lnTo>
                <a:lnTo>
                  <a:pt x="284073" y="126797"/>
                </a:lnTo>
                <a:lnTo>
                  <a:pt x="234696" y="130454"/>
                </a:lnTo>
                <a:lnTo>
                  <a:pt x="260299" y="109118"/>
                </a:lnTo>
                <a:lnTo>
                  <a:pt x="247497" y="98755"/>
                </a:lnTo>
                <a:lnTo>
                  <a:pt x="225552" y="96317"/>
                </a:lnTo>
                <a:lnTo>
                  <a:pt x="215189" y="84734"/>
                </a:lnTo>
                <a:lnTo>
                  <a:pt x="210312" y="62789"/>
                </a:lnTo>
                <a:lnTo>
                  <a:pt x="190805" y="64008"/>
                </a:lnTo>
                <a:lnTo>
                  <a:pt x="160325" y="53645"/>
                </a:lnTo>
                <a:lnTo>
                  <a:pt x="151181" y="45110"/>
                </a:lnTo>
                <a:lnTo>
                  <a:pt x="107899" y="39014"/>
                </a:lnTo>
                <a:lnTo>
                  <a:pt x="96926" y="31699"/>
                </a:lnTo>
                <a:lnTo>
                  <a:pt x="110947" y="21946"/>
                </a:lnTo>
                <a:lnTo>
                  <a:pt x="78029" y="20117"/>
                </a:lnTo>
                <a:lnTo>
                  <a:pt x="51206" y="40234"/>
                </a:lnTo>
                <a:lnTo>
                  <a:pt x="37185" y="40843"/>
                </a:lnTo>
                <a:lnTo>
                  <a:pt x="31089" y="50597"/>
                </a:lnTo>
                <a:lnTo>
                  <a:pt x="14021" y="54864"/>
                </a:lnTo>
                <a:lnTo>
                  <a:pt x="0" y="50597"/>
                </a:lnTo>
                <a:lnTo>
                  <a:pt x="19507" y="39014"/>
                </a:lnTo>
                <a:lnTo>
                  <a:pt x="28651" y="24384"/>
                </a:lnTo>
                <a:lnTo>
                  <a:pt x="45110" y="15850"/>
                </a:lnTo>
                <a:lnTo>
                  <a:pt x="63398" y="8534"/>
                </a:lnTo>
                <a:lnTo>
                  <a:pt x="89611" y="4877"/>
                </a:lnTo>
                <a:lnTo>
                  <a:pt x="98145" y="0"/>
                </a:lnTo>
                <a:lnTo>
                  <a:pt x="126797" y="3048"/>
                </a:lnTo>
                <a:lnTo>
                  <a:pt x="153619" y="3658"/>
                </a:lnTo>
                <a:lnTo>
                  <a:pt x="183489" y="1706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73" name="Freihandform: Form 72">
            <a:extLst>
              <a:ext uri="{FF2B5EF4-FFF2-40B4-BE49-F238E27FC236}">
                <a16:creationId xmlns:a16="http://schemas.microsoft.com/office/drawing/2014/main" id="{9B905121-3967-E4F8-E3EF-DFEAFEB28A23}"/>
              </a:ext>
            </a:extLst>
          </p:cNvPr>
          <p:cNvSpPr/>
          <p:nvPr/>
        </p:nvSpPr>
        <p:spPr>
          <a:xfrm>
            <a:off x="6379464" y="1884273"/>
            <a:ext cx="201168" cy="97536"/>
          </a:xfrm>
          <a:custGeom>
            <a:avLst/>
            <a:gdLst>
              <a:gd name="csX0" fmla="*/ 80467 w 201168"/>
              <a:gd name="csY0" fmla="*/ 610 h 97536"/>
              <a:gd name="csX1" fmla="*/ 95707 w 201168"/>
              <a:gd name="csY1" fmla="*/ 12802 h 97536"/>
              <a:gd name="csX2" fmla="*/ 118263 w 201168"/>
              <a:gd name="csY2" fmla="*/ 15850 h 97536"/>
              <a:gd name="csX3" fmla="*/ 117043 w 201168"/>
              <a:gd name="csY3" fmla="*/ 26213 h 97536"/>
              <a:gd name="csX4" fmla="*/ 134112 w 201168"/>
              <a:gd name="csY4" fmla="*/ 34138 h 97536"/>
              <a:gd name="csX5" fmla="*/ 137769 w 201168"/>
              <a:gd name="csY5" fmla="*/ 24384 h 97536"/>
              <a:gd name="csX6" fmla="*/ 158496 w 201168"/>
              <a:gd name="csY6" fmla="*/ 28651 h 97536"/>
              <a:gd name="csX7" fmla="*/ 162763 w 201168"/>
              <a:gd name="csY7" fmla="*/ 40843 h 97536"/>
              <a:gd name="csX8" fmla="*/ 185319 w 201168"/>
              <a:gd name="csY8" fmla="*/ 42672 h 97536"/>
              <a:gd name="csX9" fmla="*/ 201168 w 201168"/>
              <a:gd name="csY9" fmla="*/ 61570 h 97536"/>
              <a:gd name="csX10" fmla="*/ 192024 w 201168"/>
              <a:gd name="csY10" fmla="*/ 61570 h 97536"/>
              <a:gd name="csX11" fmla="*/ 187757 w 201168"/>
              <a:gd name="csY11" fmla="*/ 68275 h 97536"/>
              <a:gd name="csX12" fmla="*/ 181051 w 201168"/>
              <a:gd name="csY12" fmla="*/ 70104 h 97536"/>
              <a:gd name="csX13" fmla="*/ 179832 w 201168"/>
              <a:gd name="csY13" fmla="*/ 78638 h 97536"/>
              <a:gd name="csX14" fmla="*/ 174345 w 201168"/>
              <a:gd name="csY14" fmla="*/ 80467 h 97536"/>
              <a:gd name="csX15" fmla="*/ 173736 w 201168"/>
              <a:gd name="csY15" fmla="*/ 84125 h 97536"/>
              <a:gd name="csX16" fmla="*/ 163983 w 201168"/>
              <a:gd name="csY16" fmla="*/ 87782 h 97536"/>
              <a:gd name="csX17" fmla="*/ 150571 w 201168"/>
              <a:gd name="csY17" fmla="*/ 87173 h 97536"/>
              <a:gd name="csX18" fmla="*/ 146913 w 201168"/>
              <a:gd name="csY18" fmla="*/ 95707 h 97536"/>
              <a:gd name="csX19" fmla="*/ 132283 w 201168"/>
              <a:gd name="csY19" fmla="*/ 88392 h 97536"/>
              <a:gd name="csX20" fmla="*/ 118263 w 201168"/>
              <a:gd name="csY20" fmla="*/ 90221 h 97536"/>
              <a:gd name="csX21" fmla="*/ 93879 w 201168"/>
              <a:gd name="csY21" fmla="*/ 78638 h 97536"/>
              <a:gd name="csX22" fmla="*/ 83515 w 201168"/>
              <a:gd name="csY22" fmla="*/ 81686 h 97536"/>
              <a:gd name="csX23" fmla="*/ 67665 w 201168"/>
              <a:gd name="csY23" fmla="*/ 97536 h 97536"/>
              <a:gd name="csX24" fmla="*/ 44501 w 201168"/>
              <a:gd name="csY24" fmla="*/ 84734 h 97536"/>
              <a:gd name="csX25" fmla="*/ 26213 w 201168"/>
              <a:gd name="csY25" fmla="*/ 68885 h 97536"/>
              <a:gd name="csX26" fmla="*/ 10363 w 201168"/>
              <a:gd name="csY26" fmla="*/ 59741 h 97536"/>
              <a:gd name="csX27" fmla="*/ 6096 w 201168"/>
              <a:gd name="csY27" fmla="*/ 43282 h 97536"/>
              <a:gd name="csX28" fmla="*/ 0 w 201168"/>
              <a:gd name="csY28" fmla="*/ 32309 h 97536"/>
              <a:gd name="csX29" fmla="*/ 20727 w 201168"/>
              <a:gd name="csY29" fmla="*/ 24384 h 97536"/>
              <a:gd name="csX30" fmla="*/ 31089 w 201168"/>
              <a:gd name="csY30" fmla="*/ 14630 h 97536"/>
              <a:gd name="csX31" fmla="*/ 52425 w 201168"/>
              <a:gd name="csY31" fmla="*/ 7315 h 97536"/>
              <a:gd name="csX32" fmla="*/ 59131 w 201168"/>
              <a:gd name="csY32" fmla="*/ 0 h 97536"/>
              <a:gd name="csX33" fmla="*/ 67056 w 201168"/>
              <a:gd name="csY33" fmla="*/ 4267 h 97536"/>
              <a:gd name="csX34" fmla="*/ 80467 w 201168"/>
              <a:gd name="csY34" fmla="*/ 610 h 9753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</a:cxnLst>
            <a:rect l="l" t="t" r="r" b="b"/>
            <a:pathLst>
              <a:path w="201168" h="97536">
                <a:moveTo>
                  <a:pt x="80467" y="610"/>
                </a:moveTo>
                <a:lnTo>
                  <a:pt x="95707" y="12802"/>
                </a:lnTo>
                <a:lnTo>
                  <a:pt x="118263" y="15850"/>
                </a:lnTo>
                <a:lnTo>
                  <a:pt x="117043" y="26213"/>
                </a:lnTo>
                <a:lnTo>
                  <a:pt x="134112" y="34138"/>
                </a:lnTo>
                <a:lnTo>
                  <a:pt x="137769" y="24384"/>
                </a:lnTo>
                <a:lnTo>
                  <a:pt x="158496" y="28651"/>
                </a:lnTo>
                <a:lnTo>
                  <a:pt x="162763" y="40843"/>
                </a:lnTo>
                <a:lnTo>
                  <a:pt x="185319" y="42672"/>
                </a:lnTo>
                <a:lnTo>
                  <a:pt x="201168" y="61570"/>
                </a:lnTo>
                <a:lnTo>
                  <a:pt x="192024" y="61570"/>
                </a:lnTo>
                <a:lnTo>
                  <a:pt x="187757" y="68275"/>
                </a:lnTo>
                <a:lnTo>
                  <a:pt x="181051" y="70104"/>
                </a:lnTo>
                <a:lnTo>
                  <a:pt x="179832" y="78638"/>
                </a:lnTo>
                <a:lnTo>
                  <a:pt x="174345" y="80467"/>
                </a:lnTo>
                <a:lnTo>
                  <a:pt x="173736" y="84125"/>
                </a:lnTo>
                <a:lnTo>
                  <a:pt x="163983" y="87782"/>
                </a:lnTo>
                <a:lnTo>
                  <a:pt x="150571" y="87173"/>
                </a:lnTo>
                <a:lnTo>
                  <a:pt x="146913" y="95707"/>
                </a:lnTo>
                <a:lnTo>
                  <a:pt x="132283" y="88392"/>
                </a:lnTo>
                <a:lnTo>
                  <a:pt x="118263" y="90221"/>
                </a:lnTo>
                <a:lnTo>
                  <a:pt x="93879" y="78638"/>
                </a:lnTo>
                <a:lnTo>
                  <a:pt x="83515" y="81686"/>
                </a:lnTo>
                <a:lnTo>
                  <a:pt x="67665" y="97536"/>
                </a:lnTo>
                <a:lnTo>
                  <a:pt x="44501" y="84734"/>
                </a:lnTo>
                <a:lnTo>
                  <a:pt x="26213" y="68885"/>
                </a:lnTo>
                <a:lnTo>
                  <a:pt x="10363" y="59741"/>
                </a:lnTo>
                <a:lnTo>
                  <a:pt x="6096" y="43282"/>
                </a:lnTo>
                <a:lnTo>
                  <a:pt x="0" y="32309"/>
                </a:lnTo>
                <a:lnTo>
                  <a:pt x="20727" y="24384"/>
                </a:lnTo>
                <a:lnTo>
                  <a:pt x="31089" y="14630"/>
                </a:lnTo>
                <a:lnTo>
                  <a:pt x="52425" y="7315"/>
                </a:lnTo>
                <a:lnTo>
                  <a:pt x="59131" y="0"/>
                </a:lnTo>
                <a:lnTo>
                  <a:pt x="67056" y="4267"/>
                </a:lnTo>
                <a:lnTo>
                  <a:pt x="80467" y="610"/>
                </a:lnTo>
                <a:close/>
              </a:path>
            </a:pathLst>
          </a:custGeom>
          <a:solidFill>
            <a:schemeClr val="tx2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74" name="Freihandform: Form 73">
            <a:extLst>
              <a:ext uri="{FF2B5EF4-FFF2-40B4-BE49-F238E27FC236}">
                <a16:creationId xmlns:a16="http://schemas.microsoft.com/office/drawing/2014/main" id="{4C318E00-84F8-593E-FFE9-848C7CE65964}"/>
              </a:ext>
            </a:extLst>
          </p:cNvPr>
          <p:cNvSpPr/>
          <p:nvPr/>
        </p:nvSpPr>
        <p:spPr>
          <a:xfrm>
            <a:off x="6189878" y="1740408"/>
            <a:ext cx="270052" cy="288950"/>
          </a:xfrm>
          <a:custGeom>
            <a:avLst/>
            <a:gdLst>
              <a:gd name="csX0" fmla="*/ 234696 w 270052"/>
              <a:gd name="csY0" fmla="*/ 45110 h 288950"/>
              <a:gd name="csX1" fmla="*/ 243231 w 270052"/>
              <a:gd name="csY1" fmla="*/ 64008 h 288950"/>
              <a:gd name="csX2" fmla="*/ 235915 w 270052"/>
              <a:gd name="csY2" fmla="*/ 74371 h 288950"/>
              <a:gd name="csX3" fmla="*/ 247497 w 270052"/>
              <a:gd name="csY3" fmla="*/ 87173 h 288950"/>
              <a:gd name="csX4" fmla="*/ 256641 w 270052"/>
              <a:gd name="csY4" fmla="*/ 107290 h 288950"/>
              <a:gd name="csX5" fmla="*/ 255423 w 270052"/>
              <a:gd name="csY5" fmla="*/ 120701 h 288950"/>
              <a:gd name="csX6" fmla="*/ 270052 w 270052"/>
              <a:gd name="csY6" fmla="*/ 144475 h 288950"/>
              <a:gd name="csX7" fmla="*/ 256641 w 270052"/>
              <a:gd name="csY7" fmla="*/ 148133 h 288950"/>
              <a:gd name="csX8" fmla="*/ 248716 w 270052"/>
              <a:gd name="csY8" fmla="*/ 143866 h 288950"/>
              <a:gd name="csX9" fmla="*/ 242011 w 270052"/>
              <a:gd name="csY9" fmla="*/ 151181 h 288950"/>
              <a:gd name="csX10" fmla="*/ 220675 w 270052"/>
              <a:gd name="csY10" fmla="*/ 158496 h 288950"/>
              <a:gd name="csX11" fmla="*/ 210312 w 270052"/>
              <a:gd name="csY11" fmla="*/ 168250 h 288950"/>
              <a:gd name="csX12" fmla="*/ 189585 w 270052"/>
              <a:gd name="csY12" fmla="*/ 176174 h 288950"/>
              <a:gd name="csX13" fmla="*/ 195681 w 270052"/>
              <a:gd name="csY13" fmla="*/ 187147 h 288950"/>
              <a:gd name="csX14" fmla="*/ 199948 w 270052"/>
              <a:gd name="csY14" fmla="*/ 203606 h 288950"/>
              <a:gd name="csX15" fmla="*/ 215799 w 270052"/>
              <a:gd name="csY15" fmla="*/ 212750 h 288950"/>
              <a:gd name="csX16" fmla="*/ 234087 w 270052"/>
              <a:gd name="csY16" fmla="*/ 228600 h 288950"/>
              <a:gd name="csX17" fmla="*/ 224332 w 270052"/>
              <a:gd name="csY17" fmla="*/ 246278 h 288950"/>
              <a:gd name="csX18" fmla="*/ 213969 w 270052"/>
              <a:gd name="csY18" fmla="*/ 251155 h 288950"/>
              <a:gd name="csX19" fmla="*/ 220065 w 270052"/>
              <a:gd name="csY19" fmla="*/ 276149 h 288950"/>
              <a:gd name="csX20" fmla="*/ 217627 w 270052"/>
              <a:gd name="csY20" fmla="*/ 282854 h 288950"/>
              <a:gd name="csX21" fmla="*/ 207264 w 270052"/>
              <a:gd name="csY21" fmla="*/ 274930 h 288950"/>
              <a:gd name="csX22" fmla="*/ 192633 w 270052"/>
              <a:gd name="csY22" fmla="*/ 273710 h 288950"/>
              <a:gd name="csX23" fmla="*/ 171297 w 270052"/>
              <a:gd name="csY23" fmla="*/ 280416 h 288950"/>
              <a:gd name="csX24" fmla="*/ 144475 w 270052"/>
              <a:gd name="csY24" fmla="*/ 278587 h 288950"/>
              <a:gd name="csX25" fmla="*/ 140817 w 270052"/>
              <a:gd name="csY25" fmla="*/ 288950 h 288950"/>
              <a:gd name="csX26" fmla="*/ 124359 w 270052"/>
              <a:gd name="csY26" fmla="*/ 278587 h 288950"/>
              <a:gd name="csX27" fmla="*/ 115824 w 270052"/>
              <a:gd name="csY27" fmla="*/ 280416 h 288950"/>
              <a:gd name="csX28" fmla="*/ 82296 w 270052"/>
              <a:gd name="csY28" fmla="*/ 268834 h 288950"/>
              <a:gd name="csX29" fmla="*/ 76200 w 270052"/>
              <a:gd name="csY29" fmla="*/ 276758 h 288950"/>
              <a:gd name="csX30" fmla="*/ 50597 w 270052"/>
              <a:gd name="csY30" fmla="*/ 276758 h 288950"/>
              <a:gd name="csX31" fmla="*/ 53035 w 270052"/>
              <a:gd name="csY31" fmla="*/ 249326 h 288950"/>
              <a:gd name="csX32" fmla="*/ 67665 w 270052"/>
              <a:gd name="csY32" fmla="*/ 223723 h 288950"/>
              <a:gd name="csX33" fmla="*/ 23774 w 270052"/>
              <a:gd name="csY33" fmla="*/ 216408 h 288950"/>
              <a:gd name="csX34" fmla="*/ 9144 w 270052"/>
              <a:gd name="csY34" fmla="*/ 206654 h 288950"/>
              <a:gd name="csX35" fmla="*/ 10363 w 270052"/>
              <a:gd name="csY35" fmla="*/ 190195 h 288950"/>
              <a:gd name="csX36" fmla="*/ 4267 w 270052"/>
              <a:gd name="csY36" fmla="*/ 181661 h 288950"/>
              <a:gd name="csX37" fmla="*/ 6705 w 270052"/>
              <a:gd name="csY37" fmla="*/ 156058 h 288950"/>
              <a:gd name="csX38" fmla="*/ 0 w 270052"/>
              <a:gd name="csY38" fmla="*/ 116434 h 288950"/>
              <a:gd name="csX39" fmla="*/ 17678 w 270052"/>
              <a:gd name="csY39" fmla="*/ 116434 h 288950"/>
              <a:gd name="csX40" fmla="*/ 24993 w 270052"/>
              <a:gd name="csY40" fmla="*/ 102413 h 288950"/>
              <a:gd name="csX41" fmla="*/ 30480 w 270052"/>
              <a:gd name="csY41" fmla="*/ 68275 h 288950"/>
              <a:gd name="csX42" fmla="*/ 24993 w 270052"/>
              <a:gd name="csY42" fmla="*/ 55474 h 288950"/>
              <a:gd name="csX43" fmla="*/ 29870 w 270052"/>
              <a:gd name="csY43" fmla="*/ 47549 h 288950"/>
              <a:gd name="csX44" fmla="*/ 54255 w 270052"/>
              <a:gd name="csY44" fmla="*/ 45720 h 288950"/>
              <a:gd name="csX45" fmla="*/ 60351 w 270052"/>
              <a:gd name="csY45" fmla="*/ 53645 h 288950"/>
              <a:gd name="csX46" fmla="*/ 79248 w 270052"/>
              <a:gd name="csY46" fmla="*/ 35357 h 288950"/>
              <a:gd name="csX47" fmla="*/ 71323 w 270052"/>
              <a:gd name="csY47" fmla="*/ 21336 h 288950"/>
              <a:gd name="csX48" fmla="*/ 68884 w 270052"/>
              <a:gd name="csY48" fmla="*/ 610 h 288950"/>
              <a:gd name="csX49" fmla="*/ 91440 w 270052"/>
              <a:gd name="csY49" fmla="*/ 5486 h 288950"/>
              <a:gd name="csX50" fmla="*/ 109119 w 270052"/>
              <a:gd name="csY50" fmla="*/ 0 h 288950"/>
              <a:gd name="csX51" fmla="*/ 110947 w 270052"/>
              <a:gd name="csY51" fmla="*/ 14021 h 288950"/>
              <a:gd name="csX52" fmla="*/ 140817 w 270052"/>
              <a:gd name="csY52" fmla="*/ 22555 h 288950"/>
              <a:gd name="csX53" fmla="*/ 141427 w 270052"/>
              <a:gd name="csY53" fmla="*/ 35966 h 288950"/>
              <a:gd name="csX54" fmla="*/ 170079 w 270052"/>
              <a:gd name="csY54" fmla="*/ 28651 h 288950"/>
              <a:gd name="csX55" fmla="*/ 185928 w 270052"/>
              <a:gd name="csY55" fmla="*/ 18898 h 288950"/>
              <a:gd name="csX56" fmla="*/ 220065 w 270052"/>
              <a:gd name="csY56" fmla="*/ 33528 h 288950"/>
              <a:gd name="csX57" fmla="*/ 234696 w 270052"/>
              <a:gd name="csY57" fmla="*/ 45110 h 28895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</a:cxnLst>
            <a:rect l="l" t="t" r="r" b="b"/>
            <a:pathLst>
              <a:path w="270052" h="288950">
                <a:moveTo>
                  <a:pt x="234696" y="45110"/>
                </a:moveTo>
                <a:lnTo>
                  <a:pt x="243231" y="64008"/>
                </a:lnTo>
                <a:lnTo>
                  <a:pt x="235915" y="74371"/>
                </a:lnTo>
                <a:lnTo>
                  <a:pt x="247497" y="87173"/>
                </a:lnTo>
                <a:lnTo>
                  <a:pt x="256641" y="107290"/>
                </a:lnTo>
                <a:lnTo>
                  <a:pt x="255423" y="120701"/>
                </a:lnTo>
                <a:lnTo>
                  <a:pt x="270052" y="144475"/>
                </a:lnTo>
                <a:lnTo>
                  <a:pt x="256641" y="148133"/>
                </a:lnTo>
                <a:lnTo>
                  <a:pt x="248716" y="143866"/>
                </a:lnTo>
                <a:lnTo>
                  <a:pt x="242011" y="151181"/>
                </a:lnTo>
                <a:lnTo>
                  <a:pt x="220675" y="158496"/>
                </a:lnTo>
                <a:lnTo>
                  <a:pt x="210312" y="168250"/>
                </a:lnTo>
                <a:lnTo>
                  <a:pt x="189585" y="176174"/>
                </a:lnTo>
                <a:lnTo>
                  <a:pt x="195681" y="187147"/>
                </a:lnTo>
                <a:lnTo>
                  <a:pt x="199948" y="203606"/>
                </a:lnTo>
                <a:lnTo>
                  <a:pt x="215799" y="212750"/>
                </a:lnTo>
                <a:lnTo>
                  <a:pt x="234087" y="228600"/>
                </a:lnTo>
                <a:lnTo>
                  <a:pt x="224332" y="246278"/>
                </a:lnTo>
                <a:lnTo>
                  <a:pt x="213969" y="251155"/>
                </a:lnTo>
                <a:lnTo>
                  <a:pt x="220065" y="276149"/>
                </a:lnTo>
                <a:lnTo>
                  <a:pt x="217627" y="282854"/>
                </a:lnTo>
                <a:lnTo>
                  <a:pt x="207264" y="274930"/>
                </a:lnTo>
                <a:lnTo>
                  <a:pt x="192633" y="273710"/>
                </a:lnTo>
                <a:lnTo>
                  <a:pt x="171297" y="280416"/>
                </a:lnTo>
                <a:lnTo>
                  <a:pt x="144475" y="278587"/>
                </a:lnTo>
                <a:lnTo>
                  <a:pt x="140817" y="288950"/>
                </a:lnTo>
                <a:lnTo>
                  <a:pt x="124359" y="278587"/>
                </a:lnTo>
                <a:lnTo>
                  <a:pt x="115824" y="280416"/>
                </a:lnTo>
                <a:lnTo>
                  <a:pt x="82296" y="268834"/>
                </a:lnTo>
                <a:lnTo>
                  <a:pt x="76200" y="276758"/>
                </a:lnTo>
                <a:lnTo>
                  <a:pt x="50597" y="276758"/>
                </a:lnTo>
                <a:lnTo>
                  <a:pt x="53035" y="249326"/>
                </a:lnTo>
                <a:lnTo>
                  <a:pt x="67665" y="223723"/>
                </a:lnTo>
                <a:lnTo>
                  <a:pt x="23774" y="216408"/>
                </a:lnTo>
                <a:lnTo>
                  <a:pt x="9144" y="206654"/>
                </a:lnTo>
                <a:lnTo>
                  <a:pt x="10363" y="190195"/>
                </a:lnTo>
                <a:lnTo>
                  <a:pt x="4267" y="181661"/>
                </a:lnTo>
                <a:lnTo>
                  <a:pt x="6705" y="156058"/>
                </a:lnTo>
                <a:lnTo>
                  <a:pt x="0" y="116434"/>
                </a:lnTo>
                <a:lnTo>
                  <a:pt x="17678" y="116434"/>
                </a:lnTo>
                <a:lnTo>
                  <a:pt x="24993" y="102413"/>
                </a:lnTo>
                <a:lnTo>
                  <a:pt x="30480" y="68275"/>
                </a:lnTo>
                <a:lnTo>
                  <a:pt x="24993" y="55474"/>
                </a:lnTo>
                <a:lnTo>
                  <a:pt x="29870" y="47549"/>
                </a:lnTo>
                <a:lnTo>
                  <a:pt x="54255" y="45720"/>
                </a:lnTo>
                <a:lnTo>
                  <a:pt x="60351" y="53645"/>
                </a:lnTo>
                <a:lnTo>
                  <a:pt x="79248" y="35357"/>
                </a:lnTo>
                <a:lnTo>
                  <a:pt x="71323" y="21336"/>
                </a:lnTo>
                <a:lnTo>
                  <a:pt x="68884" y="610"/>
                </a:lnTo>
                <a:lnTo>
                  <a:pt x="91440" y="5486"/>
                </a:lnTo>
                <a:lnTo>
                  <a:pt x="109119" y="0"/>
                </a:lnTo>
                <a:lnTo>
                  <a:pt x="110947" y="14021"/>
                </a:lnTo>
                <a:lnTo>
                  <a:pt x="140817" y="22555"/>
                </a:lnTo>
                <a:lnTo>
                  <a:pt x="141427" y="35966"/>
                </a:lnTo>
                <a:lnTo>
                  <a:pt x="170079" y="28651"/>
                </a:lnTo>
                <a:lnTo>
                  <a:pt x="185928" y="18898"/>
                </a:lnTo>
                <a:lnTo>
                  <a:pt x="220065" y="33528"/>
                </a:lnTo>
                <a:lnTo>
                  <a:pt x="234696" y="45110"/>
                </a:lnTo>
                <a:close/>
              </a:path>
            </a:pathLst>
          </a:custGeom>
          <a:solidFill>
            <a:schemeClr val="tx2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75" name="Freihandform: Form 74">
            <a:extLst>
              <a:ext uri="{FF2B5EF4-FFF2-40B4-BE49-F238E27FC236}">
                <a16:creationId xmlns:a16="http://schemas.microsoft.com/office/drawing/2014/main" id="{FD9FA3EC-7ED0-F515-8929-637D4107F0ED}"/>
              </a:ext>
            </a:extLst>
          </p:cNvPr>
          <p:cNvSpPr/>
          <p:nvPr/>
        </p:nvSpPr>
        <p:spPr>
          <a:xfrm>
            <a:off x="7443825" y="3379012"/>
            <a:ext cx="56083" cy="69494"/>
          </a:xfrm>
          <a:custGeom>
            <a:avLst/>
            <a:gdLst>
              <a:gd name="csX0" fmla="*/ 51207 w 56083"/>
              <a:gd name="csY0" fmla="*/ 48159 h 69494"/>
              <a:gd name="csX1" fmla="*/ 39624 w 56083"/>
              <a:gd name="csY1" fmla="*/ 69495 h 69494"/>
              <a:gd name="csX2" fmla="*/ 31700 w 56083"/>
              <a:gd name="csY2" fmla="*/ 62179 h 69494"/>
              <a:gd name="csX3" fmla="*/ 23775 w 56083"/>
              <a:gd name="csY3" fmla="*/ 65227 h 69494"/>
              <a:gd name="csX4" fmla="*/ 4268 w 56083"/>
              <a:gd name="csY4" fmla="*/ 64618 h 69494"/>
              <a:gd name="csX5" fmla="*/ 3048 w 56083"/>
              <a:gd name="csY5" fmla="*/ 52426 h 69494"/>
              <a:gd name="csX6" fmla="*/ 0 w 56083"/>
              <a:gd name="csY6" fmla="*/ 41453 h 69494"/>
              <a:gd name="csX7" fmla="*/ 10973 w 56083"/>
              <a:gd name="csY7" fmla="*/ 23165 h 69494"/>
              <a:gd name="csX8" fmla="*/ 22556 w 56083"/>
              <a:gd name="csY8" fmla="*/ 6096 h 69494"/>
              <a:gd name="csX9" fmla="*/ 37185 w 56083"/>
              <a:gd name="csY9" fmla="*/ 9754 h 69494"/>
              <a:gd name="csX10" fmla="*/ 47549 w 56083"/>
              <a:gd name="csY10" fmla="*/ 0 h 69494"/>
              <a:gd name="csX11" fmla="*/ 56084 w 56083"/>
              <a:gd name="csY11" fmla="*/ 12192 h 69494"/>
              <a:gd name="csX12" fmla="*/ 55473 w 56083"/>
              <a:gd name="csY12" fmla="*/ 28042 h 69494"/>
              <a:gd name="csX13" fmla="*/ 36576 w 56083"/>
              <a:gd name="csY13" fmla="*/ 37795 h 69494"/>
              <a:gd name="csX14" fmla="*/ 51207 w 56083"/>
              <a:gd name="csY14" fmla="*/ 48159 h 6949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56083" h="69494">
                <a:moveTo>
                  <a:pt x="51207" y="48159"/>
                </a:moveTo>
                <a:lnTo>
                  <a:pt x="39624" y="69495"/>
                </a:lnTo>
                <a:lnTo>
                  <a:pt x="31700" y="62179"/>
                </a:lnTo>
                <a:lnTo>
                  <a:pt x="23775" y="65227"/>
                </a:lnTo>
                <a:lnTo>
                  <a:pt x="4268" y="64618"/>
                </a:lnTo>
                <a:lnTo>
                  <a:pt x="3048" y="52426"/>
                </a:lnTo>
                <a:lnTo>
                  <a:pt x="0" y="41453"/>
                </a:lnTo>
                <a:lnTo>
                  <a:pt x="10973" y="23165"/>
                </a:lnTo>
                <a:lnTo>
                  <a:pt x="22556" y="6096"/>
                </a:lnTo>
                <a:lnTo>
                  <a:pt x="37185" y="9754"/>
                </a:lnTo>
                <a:lnTo>
                  <a:pt x="47549" y="0"/>
                </a:lnTo>
                <a:lnTo>
                  <a:pt x="56084" y="12192"/>
                </a:lnTo>
                <a:lnTo>
                  <a:pt x="55473" y="28042"/>
                </a:lnTo>
                <a:lnTo>
                  <a:pt x="36576" y="37795"/>
                </a:lnTo>
                <a:lnTo>
                  <a:pt x="51207" y="4815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76" name="Freihandform: Form 75">
            <a:extLst>
              <a:ext uri="{FF2B5EF4-FFF2-40B4-BE49-F238E27FC236}">
                <a16:creationId xmlns:a16="http://schemas.microsoft.com/office/drawing/2014/main" id="{1DAD8F99-E72F-9096-A761-7F21CB16D8ED}"/>
              </a:ext>
            </a:extLst>
          </p:cNvPr>
          <p:cNvSpPr/>
          <p:nvPr/>
        </p:nvSpPr>
        <p:spPr>
          <a:xfrm>
            <a:off x="6325209" y="1698345"/>
            <a:ext cx="51816" cy="48768"/>
          </a:xfrm>
          <a:custGeom>
            <a:avLst/>
            <a:gdLst>
              <a:gd name="csX0" fmla="*/ 51816 w 51816"/>
              <a:gd name="csY0" fmla="*/ 18898 h 48768"/>
              <a:gd name="csX1" fmla="*/ 37185 w 51816"/>
              <a:gd name="csY1" fmla="*/ 48768 h 48768"/>
              <a:gd name="csX2" fmla="*/ 5487 w 51816"/>
              <a:gd name="csY2" fmla="*/ 27432 h 48768"/>
              <a:gd name="csX3" fmla="*/ 0 w 51816"/>
              <a:gd name="csY3" fmla="*/ 12192 h 48768"/>
              <a:gd name="csX4" fmla="*/ 41453 w 51816"/>
              <a:gd name="csY4" fmla="*/ 0 h 48768"/>
              <a:gd name="csX5" fmla="*/ 51816 w 51816"/>
              <a:gd name="csY5" fmla="*/ 18898 h 4876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51816" h="48768">
                <a:moveTo>
                  <a:pt x="51816" y="18898"/>
                </a:moveTo>
                <a:lnTo>
                  <a:pt x="37185" y="48768"/>
                </a:lnTo>
                <a:lnTo>
                  <a:pt x="5487" y="27432"/>
                </a:lnTo>
                <a:lnTo>
                  <a:pt x="0" y="12192"/>
                </a:lnTo>
                <a:lnTo>
                  <a:pt x="41453" y="0"/>
                </a:lnTo>
                <a:lnTo>
                  <a:pt x="51816" y="18898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77" name="Freihandform: Form 76">
            <a:extLst>
              <a:ext uri="{FF2B5EF4-FFF2-40B4-BE49-F238E27FC236}">
                <a16:creationId xmlns:a16="http://schemas.microsoft.com/office/drawing/2014/main" id="{485A3796-1D55-C042-BCA0-79F5B7DA9EDA}"/>
              </a:ext>
            </a:extLst>
          </p:cNvPr>
          <p:cNvSpPr/>
          <p:nvPr/>
        </p:nvSpPr>
        <p:spPr>
          <a:xfrm>
            <a:off x="6243522" y="1639214"/>
            <a:ext cx="80467" cy="106680"/>
          </a:xfrm>
          <a:custGeom>
            <a:avLst/>
            <a:gdLst>
              <a:gd name="csX0" fmla="*/ 55474 w 80467"/>
              <a:gd name="csY0" fmla="*/ 101194 h 106680"/>
              <a:gd name="csX1" fmla="*/ 37796 w 80467"/>
              <a:gd name="csY1" fmla="*/ 106680 h 106680"/>
              <a:gd name="csX2" fmla="*/ 15240 w 80467"/>
              <a:gd name="csY2" fmla="*/ 101803 h 106680"/>
              <a:gd name="csX3" fmla="*/ 2439 w 80467"/>
              <a:gd name="csY3" fmla="*/ 81077 h 106680"/>
              <a:gd name="csX4" fmla="*/ 0 w 80467"/>
              <a:gd name="csY4" fmla="*/ 43891 h 106680"/>
              <a:gd name="csX5" fmla="*/ 3658 w 80467"/>
              <a:gd name="csY5" fmla="*/ 33528 h 106680"/>
              <a:gd name="csX6" fmla="*/ 11583 w 80467"/>
              <a:gd name="csY6" fmla="*/ 22555 h 106680"/>
              <a:gd name="csX7" fmla="*/ 35967 w 80467"/>
              <a:gd name="csY7" fmla="*/ 20726 h 106680"/>
              <a:gd name="csX8" fmla="*/ 45720 w 80467"/>
              <a:gd name="csY8" fmla="*/ 10363 h 106680"/>
              <a:gd name="csX9" fmla="*/ 67666 w 80467"/>
              <a:gd name="csY9" fmla="*/ 0 h 106680"/>
              <a:gd name="csX10" fmla="*/ 67666 w 80467"/>
              <a:gd name="csY10" fmla="*/ 18898 h 106680"/>
              <a:gd name="csX11" fmla="*/ 60351 w 80467"/>
              <a:gd name="csY11" fmla="*/ 31090 h 106680"/>
              <a:gd name="csX12" fmla="*/ 64618 w 80467"/>
              <a:gd name="csY12" fmla="*/ 40843 h 106680"/>
              <a:gd name="csX13" fmla="*/ 80468 w 80467"/>
              <a:gd name="csY13" fmla="*/ 46330 h 106680"/>
              <a:gd name="csX14" fmla="*/ 74372 w 80467"/>
              <a:gd name="csY14" fmla="*/ 60350 h 106680"/>
              <a:gd name="csX15" fmla="*/ 65837 w 80467"/>
              <a:gd name="csY15" fmla="*/ 56693 h 106680"/>
              <a:gd name="csX16" fmla="*/ 46940 w 80467"/>
              <a:gd name="csY16" fmla="*/ 82906 h 106680"/>
              <a:gd name="csX17" fmla="*/ 55474 w 80467"/>
              <a:gd name="csY17" fmla="*/ 101194 h 10668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</a:cxnLst>
            <a:rect l="l" t="t" r="r" b="b"/>
            <a:pathLst>
              <a:path w="80467" h="106680">
                <a:moveTo>
                  <a:pt x="55474" y="101194"/>
                </a:moveTo>
                <a:lnTo>
                  <a:pt x="37796" y="106680"/>
                </a:lnTo>
                <a:lnTo>
                  <a:pt x="15240" y="101803"/>
                </a:lnTo>
                <a:lnTo>
                  <a:pt x="2439" y="81077"/>
                </a:lnTo>
                <a:lnTo>
                  <a:pt x="0" y="43891"/>
                </a:lnTo>
                <a:lnTo>
                  <a:pt x="3658" y="33528"/>
                </a:lnTo>
                <a:lnTo>
                  <a:pt x="11583" y="22555"/>
                </a:lnTo>
                <a:lnTo>
                  <a:pt x="35967" y="20726"/>
                </a:lnTo>
                <a:lnTo>
                  <a:pt x="45720" y="10363"/>
                </a:lnTo>
                <a:lnTo>
                  <a:pt x="67666" y="0"/>
                </a:lnTo>
                <a:lnTo>
                  <a:pt x="67666" y="18898"/>
                </a:lnTo>
                <a:lnTo>
                  <a:pt x="60351" y="31090"/>
                </a:lnTo>
                <a:lnTo>
                  <a:pt x="64618" y="40843"/>
                </a:lnTo>
                <a:lnTo>
                  <a:pt x="80468" y="46330"/>
                </a:lnTo>
                <a:lnTo>
                  <a:pt x="74372" y="60350"/>
                </a:lnTo>
                <a:lnTo>
                  <a:pt x="65837" y="56693"/>
                </a:lnTo>
                <a:lnTo>
                  <a:pt x="46940" y="82906"/>
                </a:lnTo>
                <a:lnTo>
                  <a:pt x="55474" y="101194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78" name="Freihandform: Form 77">
            <a:extLst>
              <a:ext uri="{FF2B5EF4-FFF2-40B4-BE49-F238E27FC236}">
                <a16:creationId xmlns:a16="http://schemas.microsoft.com/office/drawing/2014/main" id="{6FC5A101-8A7F-F170-792F-645482A7036A}"/>
              </a:ext>
            </a:extLst>
          </p:cNvPr>
          <p:cNvSpPr/>
          <p:nvPr/>
        </p:nvSpPr>
        <p:spPr>
          <a:xfrm>
            <a:off x="3564331" y="3097987"/>
            <a:ext cx="123748" cy="89001"/>
          </a:xfrm>
          <a:custGeom>
            <a:avLst/>
            <a:gdLst>
              <a:gd name="csX0" fmla="*/ 6096 w 123748"/>
              <a:gd name="csY0" fmla="*/ 71933 h 89001"/>
              <a:gd name="csX1" fmla="*/ 7925 w 123748"/>
              <a:gd name="csY1" fmla="*/ 60960 h 89001"/>
              <a:gd name="csX2" fmla="*/ 0 w 123748"/>
              <a:gd name="csY2" fmla="*/ 49377 h 89001"/>
              <a:gd name="csX3" fmla="*/ 9144 w 123748"/>
              <a:gd name="csY3" fmla="*/ 42672 h 89001"/>
              <a:gd name="csX4" fmla="*/ 13411 w 123748"/>
              <a:gd name="csY4" fmla="*/ 27432 h 89001"/>
              <a:gd name="csX5" fmla="*/ 12801 w 123748"/>
              <a:gd name="csY5" fmla="*/ 6705 h 89001"/>
              <a:gd name="csX6" fmla="*/ 17678 w 123748"/>
              <a:gd name="csY6" fmla="*/ 0 h 89001"/>
              <a:gd name="csX7" fmla="*/ 43891 w 123748"/>
              <a:gd name="csY7" fmla="*/ 0 h 89001"/>
              <a:gd name="csX8" fmla="*/ 63398 w 123748"/>
              <a:gd name="csY8" fmla="*/ 9753 h 89001"/>
              <a:gd name="csX9" fmla="*/ 72542 w 123748"/>
              <a:gd name="csY9" fmla="*/ 9144 h 89001"/>
              <a:gd name="csX10" fmla="*/ 76809 w 123748"/>
              <a:gd name="csY10" fmla="*/ 23165 h 89001"/>
              <a:gd name="csX11" fmla="*/ 95707 w 123748"/>
              <a:gd name="csY11" fmla="*/ 21945 h 89001"/>
              <a:gd name="csX12" fmla="*/ 93269 w 123748"/>
              <a:gd name="csY12" fmla="*/ 33528 h 89001"/>
              <a:gd name="csX13" fmla="*/ 108509 w 123748"/>
              <a:gd name="csY13" fmla="*/ 35357 h 89001"/>
              <a:gd name="csX14" fmla="*/ 123749 w 123748"/>
              <a:gd name="csY14" fmla="*/ 49377 h 89001"/>
              <a:gd name="csX15" fmla="*/ 109728 w 123748"/>
              <a:gd name="csY15" fmla="*/ 65227 h 89001"/>
              <a:gd name="csX16" fmla="*/ 93878 w 123748"/>
              <a:gd name="csY16" fmla="*/ 56693 h 89001"/>
              <a:gd name="csX17" fmla="*/ 78029 w 123748"/>
              <a:gd name="csY17" fmla="*/ 58521 h 89001"/>
              <a:gd name="csX18" fmla="*/ 67056 w 123748"/>
              <a:gd name="csY18" fmla="*/ 56693 h 89001"/>
              <a:gd name="csX19" fmla="*/ 60350 w 123748"/>
              <a:gd name="csY19" fmla="*/ 64008 h 89001"/>
              <a:gd name="csX20" fmla="*/ 46939 w 123748"/>
              <a:gd name="csY20" fmla="*/ 66446 h 89001"/>
              <a:gd name="csX21" fmla="*/ 42672 w 123748"/>
              <a:gd name="csY21" fmla="*/ 56693 h 89001"/>
              <a:gd name="csX22" fmla="*/ 31089 w 123748"/>
              <a:gd name="csY22" fmla="*/ 62179 h 89001"/>
              <a:gd name="csX23" fmla="*/ 14630 w 123748"/>
              <a:gd name="csY23" fmla="*/ 89001 h 89001"/>
              <a:gd name="csX24" fmla="*/ 6705 w 123748"/>
              <a:gd name="csY24" fmla="*/ 82905 h 89001"/>
              <a:gd name="csX25" fmla="*/ 6096 w 123748"/>
              <a:gd name="csY25" fmla="*/ 71933 h 8900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</a:cxnLst>
            <a:rect l="l" t="t" r="r" b="b"/>
            <a:pathLst>
              <a:path w="123748" h="89001">
                <a:moveTo>
                  <a:pt x="6096" y="71933"/>
                </a:moveTo>
                <a:lnTo>
                  <a:pt x="7925" y="60960"/>
                </a:lnTo>
                <a:lnTo>
                  <a:pt x="0" y="49377"/>
                </a:lnTo>
                <a:lnTo>
                  <a:pt x="9144" y="42672"/>
                </a:lnTo>
                <a:lnTo>
                  <a:pt x="13411" y="27432"/>
                </a:lnTo>
                <a:lnTo>
                  <a:pt x="12801" y="6705"/>
                </a:lnTo>
                <a:lnTo>
                  <a:pt x="17678" y="0"/>
                </a:lnTo>
                <a:lnTo>
                  <a:pt x="43891" y="0"/>
                </a:lnTo>
                <a:lnTo>
                  <a:pt x="63398" y="9753"/>
                </a:lnTo>
                <a:lnTo>
                  <a:pt x="72542" y="9144"/>
                </a:lnTo>
                <a:lnTo>
                  <a:pt x="76809" y="23165"/>
                </a:lnTo>
                <a:lnTo>
                  <a:pt x="95707" y="21945"/>
                </a:lnTo>
                <a:lnTo>
                  <a:pt x="93269" y="33528"/>
                </a:lnTo>
                <a:lnTo>
                  <a:pt x="108509" y="35357"/>
                </a:lnTo>
                <a:lnTo>
                  <a:pt x="123749" y="49377"/>
                </a:lnTo>
                <a:lnTo>
                  <a:pt x="109728" y="65227"/>
                </a:lnTo>
                <a:lnTo>
                  <a:pt x="93878" y="56693"/>
                </a:lnTo>
                <a:lnTo>
                  <a:pt x="78029" y="58521"/>
                </a:lnTo>
                <a:lnTo>
                  <a:pt x="67056" y="56693"/>
                </a:lnTo>
                <a:lnTo>
                  <a:pt x="60350" y="64008"/>
                </a:lnTo>
                <a:lnTo>
                  <a:pt x="46939" y="66446"/>
                </a:lnTo>
                <a:lnTo>
                  <a:pt x="42672" y="56693"/>
                </a:lnTo>
                <a:lnTo>
                  <a:pt x="31089" y="62179"/>
                </a:lnTo>
                <a:lnTo>
                  <a:pt x="14630" y="89001"/>
                </a:lnTo>
                <a:lnTo>
                  <a:pt x="6705" y="82905"/>
                </a:lnTo>
                <a:lnTo>
                  <a:pt x="6096" y="71933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79" name="Freihandform: Form 78">
            <a:extLst>
              <a:ext uri="{FF2B5EF4-FFF2-40B4-BE49-F238E27FC236}">
                <a16:creationId xmlns:a16="http://schemas.microsoft.com/office/drawing/2014/main" id="{A995D0AA-9C4E-24CC-376C-BA7F95D373D9}"/>
              </a:ext>
            </a:extLst>
          </p:cNvPr>
          <p:cNvSpPr/>
          <p:nvPr/>
        </p:nvSpPr>
        <p:spPr>
          <a:xfrm>
            <a:off x="5722315" y="2423160"/>
            <a:ext cx="695553" cy="707136"/>
          </a:xfrm>
          <a:custGeom>
            <a:avLst/>
            <a:gdLst>
              <a:gd name="csX0" fmla="*/ 562661 w 695553"/>
              <a:gd name="csY0" fmla="*/ 6706 h 707136"/>
              <a:gd name="csX1" fmla="*/ 556565 w 695553"/>
              <a:gd name="csY1" fmla="*/ 26822 h 707136"/>
              <a:gd name="csX2" fmla="*/ 562661 w 695553"/>
              <a:gd name="csY2" fmla="*/ 64008 h 707136"/>
              <a:gd name="csX3" fmla="*/ 555955 w 695553"/>
              <a:gd name="csY3" fmla="*/ 96317 h 707136"/>
              <a:gd name="csX4" fmla="*/ 536448 w 695553"/>
              <a:gd name="csY4" fmla="*/ 118262 h 707136"/>
              <a:gd name="csX5" fmla="*/ 540106 w 695553"/>
              <a:gd name="csY5" fmla="*/ 147523 h 707136"/>
              <a:gd name="csX6" fmla="*/ 567538 w 695553"/>
              <a:gd name="csY6" fmla="*/ 171298 h 707136"/>
              <a:gd name="csX7" fmla="*/ 568147 w 695553"/>
              <a:gd name="csY7" fmla="*/ 180442 h 707136"/>
              <a:gd name="csX8" fmla="*/ 588874 w 695553"/>
              <a:gd name="csY8" fmla="*/ 196291 h 707136"/>
              <a:gd name="csX9" fmla="*/ 604723 w 695553"/>
              <a:gd name="csY9" fmla="*/ 266395 h 707136"/>
              <a:gd name="csX10" fmla="*/ 616306 w 695553"/>
              <a:gd name="csY10" fmla="*/ 301142 h 707136"/>
              <a:gd name="csX11" fmla="*/ 618744 w 695553"/>
              <a:gd name="csY11" fmla="*/ 319430 h 707136"/>
              <a:gd name="csX12" fmla="*/ 613867 w 695553"/>
              <a:gd name="csY12" fmla="*/ 351130 h 707136"/>
              <a:gd name="csX13" fmla="*/ 616306 w 695553"/>
              <a:gd name="csY13" fmla="*/ 369418 h 707136"/>
              <a:gd name="csX14" fmla="*/ 612648 w 695553"/>
              <a:gd name="csY14" fmla="*/ 390754 h 707136"/>
              <a:gd name="csX15" fmla="*/ 616306 w 695553"/>
              <a:gd name="csY15" fmla="*/ 415138 h 707136"/>
              <a:gd name="csX16" fmla="*/ 602894 w 695553"/>
              <a:gd name="csY16" fmla="*/ 431597 h 707136"/>
              <a:gd name="csX17" fmla="*/ 623621 w 695553"/>
              <a:gd name="csY17" fmla="*/ 460248 h 707136"/>
              <a:gd name="csX18" fmla="*/ 624840 w 695553"/>
              <a:gd name="csY18" fmla="*/ 476707 h 707136"/>
              <a:gd name="csX19" fmla="*/ 637642 w 695553"/>
              <a:gd name="csY19" fmla="*/ 498653 h 707136"/>
              <a:gd name="csX20" fmla="*/ 652882 w 695553"/>
              <a:gd name="csY20" fmla="*/ 491338 h 707136"/>
              <a:gd name="csX21" fmla="*/ 680314 w 695553"/>
              <a:gd name="csY21" fmla="*/ 509626 h 707136"/>
              <a:gd name="csX22" fmla="*/ 695554 w 695553"/>
              <a:gd name="csY22" fmla="*/ 534010 h 707136"/>
              <a:gd name="csX23" fmla="*/ 580949 w 695553"/>
              <a:gd name="csY23" fmla="*/ 608990 h 707136"/>
              <a:gd name="csX24" fmla="*/ 483413 w 695553"/>
              <a:gd name="csY24" fmla="*/ 685800 h 707136"/>
              <a:gd name="csX25" fmla="*/ 435864 w 695553"/>
              <a:gd name="csY25" fmla="*/ 702869 h 707136"/>
              <a:gd name="csX26" fmla="*/ 398069 w 695553"/>
              <a:gd name="csY26" fmla="*/ 707136 h 707136"/>
              <a:gd name="csX27" fmla="*/ 397459 w 695553"/>
              <a:gd name="csY27" fmla="*/ 682142 h 707136"/>
              <a:gd name="csX28" fmla="*/ 381609 w 695553"/>
              <a:gd name="csY28" fmla="*/ 675437 h 707136"/>
              <a:gd name="csX29" fmla="*/ 360273 w 695553"/>
              <a:gd name="csY29" fmla="*/ 664464 h 707136"/>
              <a:gd name="csX30" fmla="*/ 352349 w 695553"/>
              <a:gd name="csY30" fmla="*/ 646176 h 707136"/>
              <a:gd name="csX31" fmla="*/ 238353 w 695553"/>
              <a:gd name="csY31" fmla="*/ 560832 h 707136"/>
              <a:gd name="csX32" fmla="*/ 124968 w 695553"/>
              <a:gd name="csY32" fmla="*/ 475488 h 707136"/>
              <a:gd name="csX33" fmla="*/ 0 w 695553"/>
              <a:gd name="csY33" fmla="*/ 380390 h 707136"/>
              <a:gd name="csX34" fmla="*/ 609 w 695553"/>
              <a:gd name="csY34" fmla="*/ 373075 h 707136"/>
              <a:gd name="csX35" fmla="*/ 1219 w 695553"/>
              <a:gd name="csY35" fmla="*/ 370637 h 707136"/>
              <a:gd name="csX36" fmla="*/ 1829 w 695553"/>
              <a:gd name="csY36" fmla="*/ 324307 h 707136"/>
              <a:gd name="csX37" fmla="*/ 56083 w 695553"/>
              <a:gd name="csY37" fmla="*/ 295046 h 707136"/>
              <a:gd name="csX38" fmla="*/ 89001 w 695553"/>
              <a:gd name="csY38" fmla="*/ 288950 h 707136"/>
              <a:gd name="csX39" fmla="*/ 116433 w 695553"/>
              <a:gd name="csY39" fmla="*/ 278587 h 707136"/>
              <a:gd name="csX40" fmla="*/ 129235 w 695553"/>
              <a:gd name="csY40" fmla="*/ 259080 h 707136"/>
              <a:gd name="csX41" fmla="*/ 168249 w 695553"/>
              <a:gd name="csY41" fmla="*/ 243840 h 707136"/>
              <a:gd name="csX42" fmla="*/ 170078 w 695553"/>
              <a:gd name="csY42" fmla="*/ 214579 h 707136"/>
              <a:gd name="csX43" fmla="*/ 188976 w 695553"/>
              <a:gd name="csY43" fmla="*/ 210922 h 707136"/>
              <a:gd name="csX44" fmla="*/ 204216 w 695553"/>
              <a:gd name="csY44" fmla="*/ 196901 h 707136"/>
              <a:gd name="csX45" fmla="*/ 247497 w 695553"/>
              <a:gd name="csY45" fmla="*/ 190195 h 707136"/>
              <a:gd name="csX46" fmla="*/ 253593 w 695553"/>
              <a:gd name="csY46" fmla="*/ 174955 h 707136"/>
              <a:gd name="csX47" fmla="*/ 245059 w 695553"/>
              <a:gd name="csY47" fmla="*/ 166421 h 707136"/>
              <a:gd name="csX48" fmla="*/ 233477 w 695553"/>
              <a:gd name="csY48" fmla="*/ 124968 h 707136"/>
              <a:gd name="csX49" fmla="*/ 231648 w 695553"/>
              <a:gd name="csY49" fmla="*/ 101194 h 707136"/>
              <a:gd name="csX50" fmla="*/ 220065 w 695553"/>
              <a:gd name="csY50" fmla="*/ 76200 h 707136"/>
              <a:gd name="csX51" fmla="*/ 251155 w 695553"/>
              <a:gd name="csY51" fmla="*/ 54864 h 707136"/>
              <a:gd name="csX52" fmla="*/ 286512 w 695553"/>
              <a:gd name="csY52" fmla="*/ 48158 h 707136"/>
              <a:gd name="csX53" fmla="*/ 306629 w 695553"/>
              <a:gd name="csY53" fmla="*/ 32309 h 707136"/>
              <a:gd name="csX54" fmla="*/ 337718 w 695553"/>
              <a:gd name="csY54" fmla="*/ 20117 h 707136"/>
              <a:gd name="csX55" fmla="*/ 392582 w 695553"/>
              <a:gd name="csY55" fmla="*/ 13411 h 707136"/>
              <a:gd name="csX56" fmla="*/ 446227 w 695553"/>
              <a:gd name="csY56" fmla="*/ 10363 h 707136"/>
              <a:gd name="csX57" fmla="*/ 462686 w 695553"/>
              <a:gd name="csY57" fmla="*/ 15850 h 707136"/>
              <a:gd name="csX58" fmla="*/ 492557 w 695553"/>
              <a:gd name="csY58" fmla="*/ 610 h 707136"/>
              <a:gd name="csX59" fmla="*/ 527304 w 695553"/>
              <a:gd name="csY59" fmla="*/ 0 h 707136"/>
              <a:gd name="csX60" fmla="*/ 540715 w 695553"/>
              <a:gd name="csY60" fmla="*/ 9144 h 707136"/>
              <a:gd name="csX61" fmla="*/ 562661 w 695553"/>
              <a:gd name="csY61" fmla="*/ 6706 h 70713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</a:cxnLst>
            <a:rect l="l" t="t" r="r" b="b"/>
            <a:pathLst>
              <a:path w="695553" h="707136">
                <a:moveTo>
                  <a:pt x="562661" y="6706"/>
                </a:moveTo>
                <a:lnTo>
                  <a:pt x="556565" y="26822"/>
                </a:lnTo>
                <a:lnTo>
                  <a:pt x="562661" y="64008"/>
                </a:lnTo>
                <a:lnTo>
                  <a:pt x="555955" y="96317"/>
                </a:lnTo>
                <a:lnTo>
                  <a:pt x="536448" y="118262"/>
                </a:lnTo>
                <a:lnTo>
                  <a:pt x="540106" y="147523"/>
                </a:lnTo>
                <a:lnTo>
                  <a:pt x="567538" y="171298"/>
                </a:lnTo>
                <a:lnTo>
                  <a:pt x="568147" y="180442"/>
                </a:lnTo>
                <a:lnTo>
                  <a:pt x="588874" y="196291"/>
                </a:lnTo>
                <a:lnTo>
                  <a:pt x="604723" y="266395"/>
                </a:lnTo>
                <a:lnTo>
                  <a:pt x="616306" y="301142"/>
                </a:lnTo>
                <a:lnTo>
                  <a:pt x="618744" y="319430"/>
                </a:lnTo>
                <a:lnTo>
                  <a:pt x="613867" y="351130"/>
                </a:lnTo>
                <a:lnTo>
                  <a:pt x="616306" y="369418"/>
                </a:lnTo>
                <a:lnTo>
                  <a:pt x="612648" y="390754"/>
                </a:lnTo>
                <a:lnTo>
                  <a:pt x="616306" y="415138"/>
                </a:lnTo>
                <a:lnTo>
                  <a:pt x="602894" y="431597"/>
                </a:lnTo>
                <a:lnTo>
                  <a:pt x="623621" y="460248"/>
                </a:lnTo>
                <a:lnTo>
                  <a:pt x="624840" y="476707"/>
                </a:lnTo>
                <a:lnTo>
                  <a:pt x="637642" y="498653"/>
                </a:lnTo>
                <a:lnTo>
                  <a:pt x="652882" y="491338"/>
                </a:lnTo>
                <a:lnTo>
                  <a:pt x="680314" y="509626"/>
                </a:lnTo>
                <a:lnTo>
                  <a:pt x="695554" y="534010"/>
                </a:lnTo>
                <a:lnTo>
                  <a:pt x="580949" y="608990"/>
                </a:lnTo>
                <a:lnTo>
                  <a:pt x="483413" y="685800"/>
                </a:lnTo>
                <a:lnTo>
                  <a:pt x="435864" y="702869"/>
                </a:lnTo>
                <a:lnTo>
                  <a:pt x="398069" y="707136"/>
                </a:lnTo>
                <a:lnTo>
                  <a:pt x="397459" y="682142"/>
                </a:lnTo>
                <a:lnTo>
                  <a:pt x="381609" y="675437"/>
                </a:lnTo>
                <a:lnTo>
                  <a:pt x="360273" y="664464"/>
                </a:lnTo>
                <a:lnTo>
                  <a:pt x="352349" y="646176"/>
                </a:lnTo>
                <a:lnTo>
                  <a:pt x="238353" y="560832"/>
                </a:lnTo>
                <a:lnTo>
                  <a:pt x="124968" y="475488"/>
                </a:lnTo>
                <a:lnTo>
                  <a:pt x="0" y="380390"/>
                </a:lnTo>
                <a:lnTo>
                  <a:pt x="609" y="373075"/>
                </a:lnTo>
                <a:lnTo>
                  <a:pt x="1219" y="370637"/>
                </a:lnTo>
                <a:lnTo>
                  <a:pt x="1829" y="324307"/>
                </a:lnTo>
                <a:lnTo>
                  <a:pt x="56083" y="295046"/>
                </a:lnTo>
                <a:lnTo>
                  <a:pt x="89001" y="288950"/>
                </a:lnTo>
                <a:lnTo>
                  <a:pt x="116433" y="278587"/>
                </a:lnTo>
                <a:lnTo>
                  <a:pt x="129235" y="259080"/>
                </a:lnTo>
                <a:lnTo>
                  <a:pt x="168249" y="243840"/>
                </a:lnTo>
                <a:lnTo>
                  <a:pt x="170078" y="214579"/>
                </a:lnTo>
                <a:lnTo>
                  <a:pt x="188976" y="210922"/>
                </a:lnTo>
                <a:lnTo>
                  <a:pt x="204216" y="196901"/>
                </a:lnTo>
                <a:lnTo>
                  <a:pt x="247497" y="190195"/>
                </a:lnTo>
                <a:lnTo>
                  <a:pt x="253593" y="174955"/>
                </a:lnTo>
                <a:lnTo>
                  <a:pt x="245059" y="166421"/>
                </a:lnTo>
                <a:lnTo>
                  <a:pt x="233477" y="124968"/>
                </a:lnTo>
                <a:lnTo>
                  <a:pt x="231648" y="101194"/>
                </a:lnTo>
                <a:lnTo>
                  <a:pt x="220065" y="76200"/>
                </a:lnTo>
                <a:lnTo>
                  <a:pt x="251155" y="54864"/>
                </a:lnTo>
                <a:lnTo>
                  <a:pt x="286512" y="48158"/>
                </a:lnTo>
                <a:lnTo>
                  <a:pt x="306629" y="32309"/>
                </a:lnTo>
                <a:lnTo>
                  <a:pt x="337718" y="20117"/>
                </a:lnTo>
                <a:lnTo>
                  <a:pt x="392582" y="13411"/>
                </a:lnTo>
                <a:lnTo>
                  <a:pt x="446227" y="10363"/>
                </a:lnTo>
                <a:lnTo>
                  <a:pt x="462686" y="15850"/>
                </a:lnTo>
                <a:lnTo>
                  <a:pt x="492557" y="610"/>
                </a:lnTo>
                <a:lnTo>
                  <a:pt x="527304" y="0"/>
                </a:lnTo>
                <a:lnTo>
                  <a:pt x="540715" y="9144"/>
                </a:lnTo>
                <a:lnTo>
                  <a:pt x="562661" y="6706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80" name="Freihandform: Form 79">
            <a:extLst>
              <a:ext uri="{FF2B5EF4-FFF2-40B4-BE49-F238E27FC236}">
                <a16:creationId xmlns:a16="http://schemas.microsoft.com/office/drawing/2014/main" id="{817079B6-91F8-626D-ECD3-F35050309CF8}"/>
              </a:ext>
            </a:extLst>
          </p:cNvPr>
          <p:cNvSpPr/>
          <p:nvPr/>
        </p:nvSpPr>
        <p:spPr>
          <a:xfrm>
            <a:off x="3215030" y="3822192"/>
            <a:ext cx="197510" cy="248107"/>
          </a:xfrm>
          <a:custGeom>
            <a:avLst/>
            <a:gdLst>
              <a:gd name="csX0" fmla="*/ 192633 w 197510"/>
              <a:gd name="csY0" fmla="*/ 59741 h 248107"/>
              <a:gd name="csX1" fmla="*/ 197510 w 197510"/>
              <a:gd name="csY1" fmla="*/ 89611 h 248107"/>
              <a:gd name="csX2" fmla="*/ 187147 w 197510"/>
              <a:gd name="csY2" fmla="*/ 114605 h 248107"/>
              <a:gd name="csX3" fmla="*/ 149961 w 197510"/>
              <a:gd name="csY3" fmla="*/ 156057 h 248107"/>
              <a:gd name="csX4" fmla="*/ 109118 w 197510"/>
              <a:gd name="csY4" fmla="*/ 171297 h 248107"/>
              <a:gd name="csX5" fmla="*/ 88392 w 197510"/>
              <a:gd name="csY5" fmla="*/ 205435 h 248107"/>
              <a:gd name="csX6" fmla="*/ 82905 w 197510"/>
              <a:gd name="csY6" fmla="*/ 231648 h 248107"/>
              <a:gd name="csX7" fmla="*/ 64008 w 197510"/>
              <a:gd name="csY7" fmla="*/ 248107 h 248107"/>
              <a:gd name="csX8" fmla="*/ 48768 w 197510"/>
              <a:gd name="csY8" fmla="*/ 227991 h 248107"/>
              <a:gd name="csX9" fmla="*/ 34747 w 197510"/>
              <a:gd name="csY9" fmla="*/ 223723 h 248107"/>
              <a:gd name="csX10" fmla="*/ 20726 w 197510"/>
              <a:gd name="csY10" fmla="*/ 226771 h 248107"/>
              <a:gd name="csX11" fmla="*/ 18897 w 197510"/>
              <a:gd name="csY11" fmla="*/ 212751 h 248107"/>
              <a:gd name="csX12" fmla="*/ 28651 w 197510"/>
              <a:gd name="csY12" fmla="*/ 203607 h 248107"/>
              <a:gd name="csX13" fmla="*/ 24384 w 197510"/>
              <a:gd name="csY13" fmla="*/ 187147 h 248107"/>
              <a:gd name="csX14" fmla="*/ 42062 w 197510"/>
              <a:gd name="csY14" fmla="*/ 157887 h 248107"/>
              <a:gd name="csX15" fmla="*/ 34137 w 197510"/>
              <a:gd name="csY15" fmla="*/ 140817 h 248107"/>
              <a:gd name="csX16" fmla="*/ 21336 w 197510"/>
              <a:gd name="csY16" fmla="*/ 159105 h 248107"/>
              <a:gd name="csX17" fmla="*/ 0 w 197510"/>
              <a:gd name="csY17" fmla="*/ 141427 h 248107"/>
              <a:gd name="csX18" fmla="*/ 6705 w 197510"/>
              <a:gd name="csY18" fmla="*/ 130455 h 248107"/>
              <a:gd name="csX19" fmla="*/ 609 w 197510"/>
              <a:gd name="csY19" fmla="*/ 95098 h 248107"/>
              <a:gd name="csX20" fmla="*/ 12801 w 197510"/>
              <a:gd name="csY20" fmla="*/ 89002 h 248107"/>
              <a:gd name="csX21" fmla="*/ 18897 w 197510"/>
              <a:gd name="csY21" fmla="*/ 64618 h 248107"/>
              <a:gd name="csX22" fmla="*/ 31699 w 197510"/>
              <a:gd name="csY22" fmla="*/ 39624 h 248107"/>
              <a:gd name="csX23" fmla="*/ 29870 w 197510"/>
              <a:gd name="csY23" fmla="*/ 23774 h 248107"/>
              <a:gd name="csX24" fmla="*/ 48768 w 197510"/>
              <a:gd name="csY24" fmla="*/ 15240 h 248107"/>
              <a:gd name="csX25" fmla="*/ 72542 w 197510"/>
              <a:gd name="csY25" fmla="*/ 0 h 248107"/>
              <a:gd name="csX26" fmla="*/ 106680 w 197510"/>
              <a:gd name="csY26" fmla="*/ 21946 h 248107"/>
              <a:gd name="csX27" fmla="*/ 113385 w 197510"/>
              <a:gd name="csY27" fmla="*/ 21336 h 248107"/>
              <a:gd name="csX28" fmla="*/ 121920 w 197510"/>
              <a:gd name="csY28" fmla="*/ 38405 h 248107"/>
              <a:gd name="csX29" fmla="*/ 151181 w 197510"/>
              <a:gd name="csY29" fmla="*/ 43891 h 248107"/>
              <a:gd name="csX30" fmla="*/ 160934 w 197510"/>
              <a:gd name="csY30" fmla="*/ 37795 h 248107"/>
              <a:gd name="csX31" fmla="*/ 178003 w 197510"/>
              <a:gd name="csY31" fmla="*/ 50597 h 248107"/>
              <a:gd name="csX32" fmla="*/ 192633 w 197510"/>
              <a:gd name="csY32" fmla="*/ 59741 h 24810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</a:cxnLst>
            <a:rect l="l" t="t" r="r" b="b"/>
            <a:pathLst>
              <a:path w="197510" h="248107">
                <a:moveTo>
                  <a:pt x="192633" y="59741"/>
                </a:moveTo>
                <a:lnTo>
                  <a:pt x="197510" y="89611"/>
                </a:lnTo>
                <a:lnTo>
                  <a:pt x="187147" y="114605"/>
                </a:lnTo>
                <a:lnTo>
                  <a:pt x="149961" y="156057"/>
                </a:lnTo>
                <a:lnTo>
                  <a:pt x="109118" y="171297"/>
                </a:lnTo>
                <a:lnTo>
                  <a:pt x="88392" y="205435"/>
                </a:lnTo>
                <a:lnTo>
                  <a:pt x="82905" y="231648"/>
                </a:lnTo>
                <a:lnTo>
                  <a:pt x="64008" y="248107"/>
                </a:lnTo>
                <a:lnTo>
                  <a:pt x="48768" y="227991"/>
                </a:lnTo>
                <a:lnTo>
                  <a:pt x="34747" y="223723"/>
                </a:lnTo>
                <a:lnTo>
                  <a:pt x="20726" y="226771"/>
                </a:lnTo>
                <a:lnTo>
                  <a:pt x="18897" y="212751"/>
                </a:lnTo>
                <a:lnTo>
                  <a:pt x="28651" y="203607"/>
                </a:lnTo>
                <a:lnTo>
                  <a:pt x="24384" y="187147"/>
                </a:lnTo>
                <a:lnTo>
                  <a:pt x="42062" y="157887"/>
                </a:lnTo>
                <a:lnTo>
                  <a:pt x="34137" y="140817"/>
                </a:lnTo>
                <a:lnTo>
                  <a:pt x="21336" y="159105"/>
                </a:lnTo>
                <a:lnTo>
                  <a:pt x="0" y="141427"/>
                </a:lnTo>
                <a:lnTo>
                  <a:pt x="6705" y="130455"/>
                </a:lnTo>
                <a:lnTo>
                  <a:pt x="609" y="95098"/>
                </a:lnTo>
                <a:lnTo>
                  <a:pt x="12801" y="89002"/>
                </a:lnTo>
                <a:lnTo>
                  <a:pt x="18897" y="64618"/>
                </a:lnTo>
                <a:lnTo>
                  <a:pt x="31699" y="39624"/>
                </a:lnTo>
                <a:lnTo>
                  <a:pt x="29870" y="23774"/>
                </a:lnTo>
                <a:lnTo>
                  <a:pt x="48768" y="15240"/>
                </a:lnTo>
                <a:lnTo>
                  <a:pt x="72542" y="0"/>
                </a:lnTo>
                <a:lnTo>
                  <a:pt x="106680" y="21946"/>
                </a:lnTo>
                <a:lnTo>
                  <a:pt x="113385" y="21336"/>
                </a:lnTo>
                <a:lnTo>
                  <a:pt x="121920" y="38405"/>
                </a:lnTo>
                <a:lnTo>
                  <a:pt x="151181" y="43891"/>
                </a:lnTo>
                <a:lnTo>
                  <a:pt x="160934" y="37795"/>
                </a:lnTo>
                <a:lnTo>
                  <a:pt x="178003" y="50597"/>
                </a:lnTo>
                <a:lnTo>
                  <a:pt x="192633" y="59741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81" name="Freihandform: Form 80">
            <a:extLst>
              <a:ext uri="{FF2B5EF4-FFF2-40B4-BE49-F238E27FC236}">
                <a16:creationId xmlns:a16="http://schemas.microsoft.com/office/drawing/2014/main" id="{BAD8A10D-4F1A-3A6E-E6C4-77146B71D9DA}"/>
              </a:ext>
            </a:extLst>
          </p:cNvPr>
          <p:cNvSpPr/>
          <p:nvPr/>
        </p:nvSpPr>
        <p:spPr>
          <a:xfrm>
            <a:off x="6832397" y="2639568"/>
            <a:ext cx="427938" cy="375513"/>
          </a:xfrm>
          <a:custGeom>
            <a:avLst/>
            <a:gdLst>
              <a:gd name="csX0" fmla="*/ 312724 w 427938"/>
              <a:gd name="csY0" fmla="*/ 14630 h 375513"/>
              <a:gd name="csX1" fmla="*/ 336499 w 427938"/>
              <a:gd name="csY1" fmla="*/ 71933 h 375513"/>
              <a:gd name="csX2" fmla="*/ 340766 w 427938"/>
              <a:gd name="csY2" fmla="*/ 81686 h 375513"/>
              <a:gd name="csX3" fmla="*/ 332841 w 427938"/>
              <a:gd name="csY3" fmla="*/ 97536 h 375513"/>
              <a:gd name="csX4" fmla="*/ 328574 w 427938"/>
              <a:gd name="csY4" fmla="*/ 126797 h 375513"/>
              <a:gd name="csX5" fmla="*/ 321259 w 427938"/>
              <a:gd name="csY5" fmla="*/ 147523 h 375513"/>
              <a:gd name="csX6" fmla="*/ 313944 w 427938"/>
              <a:gd name="csY6" fmla="*/ 154229 h 375513"/>
              <a:gd name="csX7" fmla="*/ 301752 w 427938"/>
              <a:gd name="csY7" fmla="*/ 141427 h 375513"/>
              <a:gd name="csX8" fmla="*/ 285292 w 427938"/>
              <a:gd name="csY8" fmla="*/ 124358 h 375513"/>
              <a:gd name="csX9" fmla="*/ 256641 w 427938"/>
              <a:gd name="csY9" fmla="*/ 68275 h 375513"/>
              <a:gd name="csX10" fmla="*/ 253593 w 427938"/>
              <a:gd name="csY10" fmla="*/ 71933 h 375513"/>
              <a:gd name="csX11" fmla="*/ 270662 w 427938"/>
              <a:gd name="csY11" fmla="*/ 112776 h 375513"/>
              <a:gd name="csX12" fmla="*/ 294436 w 427938"/>
              <a:gd name="csY12" fmla="*/ 152400 h 375513"/>
              <a:gd name="csX13" fmla="*/ 324307 w 427938"/>
              <a:gd name="csY13" fmla="*/ 213360 h 375513"/>
              <a:gd name="csX14" fmla="*/ 338328 w 427938"/>
              <a:gd name="csY14" fmla="*/ 234696 h 375513"/>
              <a:gd name="csX15" fmla="*/ 350520 w 427938"/>
              <a:gd name="csY15" fmla="*/ 256642 h 375513"/>
              <a:gd name="csX16" fmla="*/ 383438 w 427938"/>
              <a:gd name="csY16" fmla="*/ 299923 h 375513"/>
              <a:gd name="csX17" fmla="*/ 377342 w 427938"/>
              <a:gd name="csY17" fmla="*/ 306629 h 375513"/>
              <a:gd name="csX18" fmla="*/ 379780 w 427938"/>
              <a:gd name="csY18" fmla="*/ 332232 h 375513"/>
              <a:gd name="csX19" fmla="*/ 421233 w 427938"/>
              <a:gd name="csY19" fmla="*/ 367589 h 375513"/>
              <a:gd name="csX20" fmla="*/ 427939 w 427938"/>
              <a:gd name="csY20" fmla="*/ 375514 h 375513"/>
              <a:gd name="csX21" fmla="*/ 293217 w 427938"/>
              <a:gd name="csY21" fmla="*/ 375514 h 375513"/>
              <a:gd name="csX22" fmla="*/ 162153 w 427938"/>
              <a:gd name="csY22" fmla="*/ 375514 h 375513"/>
              <a:gd name="csX23" fmla="*/ 26212 w 427938"/>
              <a:gd name="csY23" fmla="*/ 375514 h 375513"/>
              <a:gd name="csX24" fmla="*/ 20116 w 427938"/>
              <a:gd name="csY24" fmla="*/ 231038 h 375513"/>
              <a:gd name="csX25" fmla="*/ 12192 w 427938"/>
              <a:gd name="csY25" fmla="*/ 92050 h 375513"/>
              <a:gd name="csX26" fmla="*/ 0 w 427938"/>
              <a:gd name="csY26" fmla="*/ 60350 h 375513"/>
              <a:gd name="csX27" fmla="*/ 6705 w 427938"/>
              <a:gd name="csY27" fmla="*/ 36576 h 375513"/>
              <a:gd name="csX28" fmla="*/ 609 w 427938"/>
              <a:gd name="csY28" fmla="*/ 19507 h 375513"/>
              <a:gd name="csX29" fmla="*/ 10972 w 427938"/>
              <a:gd name="csY29" fmla="*/ 610 h 375513"/>
              <a:gd name="csX30" fmla="*/ 54864 w 427938"/>
              <a:gd name="csY30" fmla="*/ 0 h 375513"/>
              <a:gd name="csX31" fmla="*/ 87782 w 427938"/>
              <a:gd name="csY31" fmla="*/ 10363 h 375513"/>
              <a:gd name="csX32" fmla="*/ 121310 w 427938"/>
              <a:gd name="csY32" fmla="*/ 21946 h 375513"/>
              <a:gd name="csX33" fmla="*/ 137160 w 427938"/>
              <a:gd name="csY33" fmla="*/ 28042 h 375513"/>
              <a:gd name="csX34" fmla="*/ 161544 w 427938"/>
              <a:gd name="csY34" fmla="*/ 15850 h 375513"/>
              <a:gd name="csX35" fmla="*/ 174345 w 427938"/>
              <a:gd name="csY35" fmla="*/ 4877 h 375513"/>
              <a:gd name="csX36" fmla="*/ 202996 w 427938"/>
              <a:gd name="csY36" fmla="*/ 1219 h 375513"/>
              <a:gd name="csX37" fmla="*/ 226771 w 427938"/>
              <a:gd name="csY37" fmla="*/ 6096 h 375513"/>
              <a:gd name="csX38" fmla="*/ 237744 w 427938"/>
              <a:gd name="csY38" fmla="*/ 25603 h 375513"/>
              <a:gd name="csX39" fmla="*/ 244449 w 427938"/>
              <a:gd name="csY39" fmla="*/ 12802 h 375513"/>
              <a:gd name="csX40" fmla="*/ 271272 w 427938"/>
              <a:gd name="csY40" fmla="*/ 21946 h 375513"/>
              <a:gd name="csX41" fmla="*/ 297484 w 427938"/>
              <a:gd name="csY41" fmla="*/ 24384 h 375513"/>
              <a:gd name="csX42" fmla="*/ 312724 w 427938"/>
              <a:gd name="csY42" fmla="*/ 14630 h 37551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</a:cxnLst>
            <a:rect l="l" t="t" r="r" b="b"/>
            <a:pathLst>
              <a:path w="427938" h="375513">
                <a:moveTo>
                  <a:pt x="312724" y="14630"/>
                </a:moveTo>
                <a:lnTo>
                  <a:pt x="336499" y="71933"/>
                </a:lnTo>
                <a:lnTo>
                  <a:pt x="340766" y="81686"/>
                </a:lnTo>
                <a:lnTo>
                  <a:pt x="332841" y="97536"/>
                </a:lnTo>
                <a:lnTo>
                  <a:pt x="328574" y="126797"/>
                </a:lnTo>
                <a:lnTo>
                  <a:pt x="321259" y="147523"/>
                </a:lnTo>
                <a:lnTo>
                  <a:pt x="313944" y="154229"/>
                </a:lnTo>
                <a:lnTo>
                  <a:pt x="301752" y="141427"/>
                </a:lnTo>
                <a:lnTo>
                  <a:pt x="285292" y="124358"/>
                </a:lnTo>
                <a:lnTo>
                  <a:pt x="256641" y="68275"/>
                </a:lnTo>
                <a:lnTo>
                  <a:pt x="253593" y="71933"/>
                </a:lnTo>
                <a:lnTo>
                  <a:pt x="270662" y="112776"/>
                </a:lnTo>
                <a:lnTo>
                  <a:pt x="294436" y="152400"/>
                </a:lnTo>
                <a:lnTo>
                  <a:pt x="324307" y="213360"/>
                </a:lnTo>
                <a:lnTo>
                  <a:pt x="338328" y="234696"/>
                </a:lnTo>
                <a:lnTo>
                  <a:pt x="350520" y="256642"/>
                </a:lnTo>
                <a:lnTo>
                  <a:pt x="383438" y="299923"/>
                </a:lnTo>
                <a:lnTo>
                  <a:pt x="377342" y="306629"/>
                </a:lnTo>
                <a:lnTo>
                  <a:pt x="379780" y="332232"/>
                </a:lnTo>
                <a:lnTo>
                  <a:pt x="421233" y="367589"/>
                </a:lnTo>
                <a:lnTo>
                  <a:pt x="427939" y="375514"/>
                </a:lnTo>
                <a:lnTo>
                  <a:pt x="293217" y="375514"/>
                </a:lnTo>
                <a:lnTo>
                  <a:pt x="162153" y="375514"/>
                </a:lnTo>
                <a:lnTo>
                  <a:pt x="26212" y="375514"/>
                </a:lnTo>
                <a:lnTo>
                  <a:pt x="20116" y="231038"/>
                </a:lnTo>
                <a:lnTo>
                  <a:pt x="12192" y="92050"/>
                </a:lnTo>
                <a:lnTo>
                  <a:pt x="0" y="60350"/>
                </a:lnTo>
                <a:lnTo>
                  <a:pt x="6705" y="36576"/>
                </a:lnTo>
                <a:lnTo>
                  <a:pt x="609" y="19507"/>
                </a:lnTo>
                <a:lnTo>
                  <a:pt x="10972" y="610"/>
                </a:lnTo>
                <a:lnTo>
                  <a:pt x="54864" y="0"/>
                </a:lnTo>
                <a:lnTo>
                  <a:pt x="87782" y="10363"/>
                </a:lnTo>
                <a:lnTo>
                  <a:pt x="121310" y="21946"/>
                </a:lnTo>
                <a:lnTo>
                  <a:pt x="137160" y="28042"/>
                </a:lnTo>
                <a:lnTo>
                  <a:pt x="161544" y="15850"/>
                </a:lnTo>
                <a:lnTo>
                  <a:pt x="174345" y="4877"/>
                </a:lnTo>
                <a:lnTo>
                  <a:pt x="202996" y="1219"/>
                </a:lnTo>
                <a:lnTo>
                  <a:pt x="226771" y="6096"/>
                </a:lnTo>
                <a:lnTo>
                  <a:pt x="237744" y="25603"/>
                </a:lnTo>
                <a:lnTo>
                  <a:pt x="244449" y="12802"/>
                </a:lnTo>
                <a:lnTo>
                  <a:pt x="271272" y="21946"/>
                </a:lnTo>
                <a:lnTo>
                  <a:pt x="297484" y="24384"/>
                </a:lnTo>
                <a:lnTo>
                  <a:pt x="312724" y="1463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82" name="Freihandform: Form 81">
            <a:extLst>
              <a:ext uri="{FF2B5EF4-FFF2-40B4-BE49-F238E27FC236}">
                <a16:creationId xmlns:a16="http://schemas.microsoft.com/office/drawing/2014/main" id="{00B81522-EB61-C6BD-8525-167711760FB1}"/>
              </a:ext>
            </a:extLst>
          </p:cNvPr>
          <p:cNvSpPr/>
          <p:nvPr/>
        </p:nvSpPr>
        <p:spPr>
          <a:xfrm>
            <a:off x="7256069" y="3171748"/>
            <a:ext cx="235305" cy="217017"/>
          </a:xfrm>
          <a:custGeom>
            <a:avLst/>
            <a:gdLst>
              <a:gd name="csX0" fmla="*/ 235305 w 235305"/>
              <a:gd name="csY0" fmla="*/ 207264 h 217017"/>
              <a:gd name="csX1" fmla="*/ 224942 w 235305"/>
              <a:gd name="csY1" fmla="*/ 217018 h 217017"/>
              <a:gd name="csX2" fmla="*/ 210312 w 235305"/>
              <a:gd name="csY2" fmla="*/ 213360 h 217017"/>
              <a:gd name="csX3" fmla="*/ 198120 w 235305"/>
              <a:gd name="csY3" fmla="*/ 200559 h 217017"/>
              <a:gd name="csX4" fmla="*/ 182880 w 235305"/>
              <a:gd name="csY4" fmla="*/ 178003 h 217017"/>
              <a:gd name="csX5" fmla="*/ 167030 w 235305"/>
              <a:gd name="csY5" fmla="*/ 165202 h 217017"/>
              <a:gd name="csX6" fmla="*/ 157886 w 235305"/>
              <a:gd name="csY6" fmla="*/ 151791 h 217017"/>
              <a:gd name="csX7" fmla="*/ 127406 w 235305"/>
              <a:gd name="csY7" fmla="*/ 135941 h 217017"/>
              <a:gd name="csX8" fmla="*/ 103632 w 235305"/>
              <a:gd name="csY8" fmla="*/ 135331 h 217017"/>
              <a:gd name="csX9" fmla="*/ 95097 w 235305"/>
              <a:gd name="csY9" fmla="*/ 127407 h 217017"/>
              <a:gd name="csX10" fmla="*/ 75590 w 235305"/>
              <a:gd name="csY10" fmla="*/ 136551 h 217017"/>
              <a:gd name="csX11" fmla="*/ 53644 w 235305"/>
              <a:gd name="csY11" fmla="*/ 118872 h 217017"/>
              <a:gd name="csX12" fmla="*/ 44500 w 235305"/>
              <a:gd name="csY12" fmla="*/ 148133 h 217017"/>
              <a:gd name="csX13" fmla="*/ 4267 w 235305"/>
              <a:gd name="csY13" fmla="*/ 139599 h 217017"/>
              <a:gd name="csX14" fmla="*/ 0 w 235305"/>
              <a:gd name="csY14" fmla="*/ 124359 h 217017"/>
              <a:gd name="csX15" fmla="*/ 12192 w 235305"/>
              <a:gd name="csY15" fmla="*/ 66447 h 217017"/>
              <a:gd name="csX16" fmla="*/ 14020 w 235305"/>
              <a:gd name="csY16" fmla="*/ 40843 h 217017"/>
              <a:gd name="csX17" fmla="*/ 24384 w 235305"/>
              <a:gd name="csY17" fmla="*/ 28651 h 217017"/>
              <a:gd name="csX18" fmla="*/ 48768 w 235305"/>
              <a:gd name="csY18" fmla="*/ 21946 h 217017"/>
              <a:gd name="csX19" fmla="*/ 65227 w 235305"/>
              <a:gd name="csY19" fmla="*/ 0 h 217017"/>
              <a:gd name="csX20" fmla="*/ 87172 w 235305"/>
              <a:gd name="csY20" fmla="*/ 45111 h 217017"/>
              <a:gd name="csX21" fmla="*/ 98755 w 235305"/>
              <a:gd name="csY21" fmla="*/ 81077 h 217017"/>
              <a:gd name="csX22" fmla="*/ 118262 w 235305"/>
              <a:gd name="csY22" fmla="*/ 99975 h 217017"/>
              <a:gd name="csX23" fmla="*/ 167030 w 235305"/>
              <a:gd name="csY23" fmla="*/ 137160 h 217017"/>
              <a:gd name="csX24" fmla="*/ 187147 w 235305"/>
              <a:gd name="csY24" fmla="*/ 159106 h 217017"/>
              <a:gd name="csX25" fmla="*/ 206654 w 235305"/>
              <a:gd name="csY25" fmla="*/ 182271 h 217017"/>
              <a:gd name="csX26" fmla="*/ 217627 w 235305"/>
              <a:gd name="csY26" fmla="*/ 195682 h 217017"/>
              <a:gd name="csX27" fmla="*/ 235305 w 235305"/>
              <a:gd name="csY27" fmla="*/ 207264 h 21701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</a:cxnLst>
            <a:rect l="l" t="t" r="r" b="b"/>
            <a:pathLst>
              <a:path w="235305" h="217017">
                <a:moveTo>
                  <a:pt x="235305" y="207264"/>
                </a:moveTo>
                <a:lnTo>
                  <a:pt x="224942" y="217018"/>
                </a:lnTo>
                <a:lnTo>
                  <a:pt x="210312" y="213360"/>
                </a:lnTo>
                <a:lnTo>
                  <a:pt x="198120" y="200559"/>
                </a:lnTo>
                <a:lnTo>
                  <a:pt x="182880" y="178003"/>
                </a:lnTo>
                <a:lnTo>
                  <a:pt x="167030" y="165202"/>
                </a:lnTo>
                <a:lnTo>
                  <a:pt x="157886" y="151791"/>
                </a:lnTo>
                <a:lnTo>
                  <a:pt x="127406" y="135941"/>
                </a:lnTo>
                <a:lnTo>
                  <a:pt x="103632" y="135331"/>
                </a:lnTo>
                <a:lnTo>
                  <a:pt x="95097" y="127407"/>
                </a:lnTo>
                <a:lnTo>
                  <a:pt x="75590" y="136551"/>
                </a:lnTo>
                <a:lnTo>
                  <a:pt x="53644" y="118872"/>
                </a:lnTo>
                <a:lnTo>
                  <a:pt x="44500" y="148133"/>
                </a:lnTo>
                <a:lnTo>
                  <a:pt x="4267" y="139599"/>
                </a:lnTo>
                <a:lnTo>
                  <a:pt x="0" y="124359"/>
                </a:lnTo>
                <a:lnTo>
                  <a:pt x="12192" y="66447"/>
                </a:lnTo>
                <a:lnTo>
                  <a:pt x="14020" y="40843"/>
                </a:lnTo>
                <a:lnTo>
                  <a:pt x="24384" y="28651"/>
                </a:lnTo>
                <a:lnTo>
                  <a:pt x="48768" y="21946"/>
                </a:lnTo>
                <a:lnTo>
                  <a:pt x="65227" y="0"/>
                </a:lnTo>
                <a:lnTo>
                  <a:pt x="87172" y="45111"/>
                </a:lnTo>
                <a:lnTo>
                  <a:pt x="98755" y="81077"/>
                </a:lnTo>
                <a:lnTo>
                  <a:pt x="118262" y="99975"/>
                </a:lnTo>
                <a:lnTo>
                  <a:pt x="167030" y="137160"/>
                </a:lnTo>
                <a:lnTo>
                  <a:pt x="187147" y="159106"/>
                </a:lnTo>
                <a:lnTo>
                  <a:pt x="206654" y="182271"/>
                </a:lnTo>
                <a:lnTo>
                  <a:pt x="217627" y="195682"/>
                </a:lnTo>
                <a:lnTo>
                  <a:pt x="235305" y="207264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83" name="Freihandform: Form 82">
            <a:extLst>
              <a:ext uri="{FF2B5EF4-FFF2-40B4-BE49-F238E27FC236}">
                <a16:creationId xmlns:a16="http://schemas.microsoft.com/office/drawing/2014/main" id="{4B37DCF3-7256-2E42-753D-A3E4F11F3788}"/>
              </a:ext>
            </a:extLst>
          </p:cNvPr>
          <p:cNvSpPr/>
          <p:nvPr/>
        </p:nvSpPr>
        <p:spPr>
          <a:xfrm>
            <a:off x="6661709" y="1571548"/>
            <a:ext cx="132892" cy="77419"/>
          </a:xfrm>
          <a:custGeom>
            <a:avLst/>
            <a:gdLst>
              <a:gd name="csX0" fmla="*/ 127406 w 132892"/>
              <a:gd name="csY0" fmla="*/ 4877 h 77419"/>
              <a:gd name="csX1" fmla="*/ 132892 w 132892"/>
              <a:gd name="csY1" fmla="*/ 10973 h 77419"/>
              <a:gd name="csX2" fmla="*/ 117043 w 132892"/>
              <a:gd name="csY2" fmla="*/ 31699 h 77419"/>
              <a:gd name="csX3" fmla="*/ 131673 w 132892"/>
              <a:gd name="csY3" fmla="*/ 65837 h 77419"/>
              <a:gd name="csX4" fmla="*/ 121920 w 132892"/>
              <a:gd name="csY4" fmla="*/ 77419 h 77419"/>
              <a:gd name="csX5" fmla="*/ 98755 w 132892"/>
              <a:gd name="csY5" fmla="*/ 76810 h 77419"/>
              <a:gd name="csX6" fmla="*/ 71932 w 132892"/>
              <a:gd name="csY6" fmla="*/ 63398 h 77419"/>
              <a:gd name="csX7" fmla="*/ 59131 w 132892"/>
              <a:gd name="csY7" fmla="*/ 59131 h 77419"/>
              <a:gd name="csX8" fmla="*/ 35966 w 132892"/>
              <a:gd name="csY8" fmla="*/ 65227 h 77419"/>
              <a:gd name="csX9" fmla="*/ 35356 w 132892"/>
              <a:gd name="csY9" fmla="*/ 43891 h 77419"/>
              <a:gd name="csX10" fmla="*/ 26212 w 132892"/>
              <a:gd name="csY10" fmla="*/ 48768 h 77419"/>
              <a:gd name="csX11" fmla="*/ 6096 w 132892"/>
              <a:gd name="csY11" fmla="*/ 35966 h 77419"/>
              <a:gd name="csX12" fmla="*/ 0 w 132892"/>
              <a:gd name="csY12" fmla="*/ 15240 h 77419"/>
              <a:gd name="csX13" fmla="*/ 33528 w 132892"/>
              <a:gd name="csY13" fmla="*/ 4877 h 77419"/>
              <a:gd name="csX14" fmla="*/ 67665 w 132892"/>
              <a:gd name="csY14" fmla="*/ 0 h 77419"/>
              <a:gd name="csX15" fmla="*/ 98755 w 132892"/>
              <a:gd name="csY15" fmla="*/ 5486 h 77419"/>
              <a:gd name="csX16" fmla="*/ 127406 w 132892"/>
              <a:gd name="csY16" fmla="*/ 4877 h 7741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132892" h="77419">
                <a:moveTo>
                  <a:pt x="127406" y="4877"/>
                </a:moveTo>
                <a:lnTo>
                  <a:pt x="132892" y="10973"/>
                </a:lnTo>
                <a:lnTo>
                  <a:pt x="117043" y="31699"/>
                </a:lnTo>
                <a:lnTo>
                  <a:pt x="131673" y="65837"/>
                </a:lnTo>
                <a:lnTo>
                  <a:pt x="121920" y="77419"/>
                </a:lnTo>
                <a:lnTo>
                  <a:pt x="98755" y="76810"/>
                </a:lnTo>
                <a:lnTo>
                  <a:pt x="71932" y="63398"/>
                </a:lnTo>
                <a:lnTo>
                  <a:pt x="59131" y="59131"/>
                </a:lnTo>
                <a:lnTo>
                  <a:pt x="35966" y="65227"/>
                </a:lnTo>
                <a:lnTo>
                  <a:pt x="35356" y="43891"/>
                </a:lnTo>
                <a:lnTo>
                  <a:pt x="26212" y="48768"/>
                </a:lnTo>
                <a:lnTo>
                  <a:pt x="6096" y="35966"/>
                </a:lnTo>
                <a:lnTo>
                  <a:pt x="0" y="15240"/>
                </a:lnTo>
                <a:lnTo>
                  <a:pt x="33528" y="4877"/>
                </a:lnTo>
                <a:lnTo>
                  <a:pt x="67665" y="0"/>
                </a:lnTo>
                <a:lnTo>
                  <a:pt x="98755" y="5486"/>
                </a:lnTo>
                <a:lnTo>
                  <a:pt x="127406" y="4877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84" name="Freihandform: Form 83">
            <a:extLst>
              <a:ext uri="{FF2B5EF4-FFF2-40B4-BE49-F238E27FC236}">
                <a16:creationId xmlns:a16="http://schemas.microsoft.com/office/drawing/2014/main" id="{003A6C78-30E0-FDF5-251E-2F489BB4520F}"/>
              </a:ext>
            </a:extLst>
          </p:cNvPr>
          <p:cNvSpPr/>
          <p:nvPr/>
        </p:nvSpPr>
        <p:spPr>
          <a:xfrm>
            <a:off x="7148169" y="3290620"/>
            <a:ext cx="511454" cy="451713"/>
          </a:xfrm>
          <a:custGeom>
            <a:avLst/>
            <a:gdLst>
              <a:gd name="csX0" fmla="*/ 211532 w 511454"/>
              <a:gd name="csY0" fmla="*/ 16459 h 451713"/>
              <a:gd name="csX1" fmla="*/ 235305 w 511454"/>
              <a:gd name="csY1" fmla="*/ 17069 h 451713"/>
              <a:gd name="csX2" fmla="*/ 265785 w 511454"/>
              <a:gd name="csY2" fmla="*/ 32919 h 451713"/>
              <a:gd name="csX3" fmla="*/ 274929 w 511454"/>
              <a:gd name="csY3" fmla="*/ 46330 h 451713"/>
              <a:gd name="csX4" fmla="*/ 290780 w 511454"/>
              <a:gd name="csY4" fmla="*/ 59131 h 451713"/>
              <a:gd name="csX5" fmla="*/ 306020 w 511454"/>
              <a:gd name="csY5" fmla="*/ 81687 h 451713"/>
              <a:gd name="csX6" fmla="*/ 318212 w 511454"/>
              <a:gd name="csY6" fmla="*/ 94488 h 451713"/>
              <a:gd name="csX7" fmla="*/ 306629 w 511454"/>
              <a:gd name="csY7" fmla="*/ 111557 h 451713"/>
              <a:gd name="csX8" fmla="*/ 295656 w 511454"/>
              <a:gd name="csY8" fmla="*/ 129845 h 451713"/>
              <a:gd name="csX9" fmla="*/ 298704 w 511454"/>
              <a:gd name="csY9" fmla="*/ 140818 h 451713"/>
              <a:gd name="csX10" fmla="*/ 299924 w 511454"/>
              <a:gd name="csY10" fmla="*/ 153010 h 451713"/>
              <a:gd name="csX11" fmla="*/ 319431 w 511454"/>
              <a:gd name="csY11" fmla="*/ 153619 h 451713"/>
              <a:gd name="csX12" fmla="*/ 327356 w 511454"/>
              <a:gd name="csY12" fmla="*/ 150571 h 451713"/>
              <a:gd name="csX13" fmla="*/ 335280 w 511454"/>
              <a:gd name="csY13" fmla="*/ 157887 h 451713"/>
              <a:gd name="csX14" fmla="*/ 327965 w 511454"/>
              <a:gd name="csY14" fmla="*/ 171298 h 451713"/>
              <a:gd name="csX15" fmla="*/ 341376 w 511454"/>
              <a:gd name="csY15" fmla="*/ 193243 h 451713"/>
              <a:gd name="csX16" fmla="*/ 354788 w 511454"/>
              <a:gd name="csY16" fmla="*/ 212141 h 451713"/>
              <a:gd name="csX17" fmla="*/ 368199 w 511454"/>
              <a:gd name="csY17" fmla="*/ 226162 h 451713"/>
              <a:gd name="csX18" fmla="*/ 482193 w 511454"/>
              <a:gd name="csY18" fmla="*/ 272491 h 451713"/>
              <a:gd name="csX19" fmla="*/ 511455 w 511454"/>
              <a:gd name="csY19" fmla="*/ 271882 h 451713"/>
              <a:gd name="csX20" fmla="*/ 416357 w 511454"/>
              <a:gd name="csY20" fmla="*/ 389535 h 451713"/>
              <a:gd name="csX21" fmla="*/ 371856 w 511454"/>
              <a:gd name="csY21" fmla="*/ 391363 h 451713"/>
              <a:gd name="csX22" fmla="*/ 341376 w 511454"/>
              <a:gd name="csY22" fmla="*/ 418795 h 451713"/>
              <a:gd name="csX23" fmla="*/ 319431 w 511454"/>
              <a:gd name="csY23" fmla="*/ 419405 h 451713"/>
              <a:gd name="csX24" fmla="*/ 310287 w 511454"/>
              <a:gd name="csY24" fmla="*/ 432207 h 451713"/>
              <a:gd name="csX25" fmla="*/ 286512 w 511454"/>
              <a:gd name="csY25" fmla="*/ 432207 h 451713"/>
              <a:gd name="csX26" fmla="*/ 272492 w 511454"/>
              <a:gd name="csY26" fmla="*/ 418795 h 451713"/>
              <a:gd name="csX27" fmla="*/ 240792 w 511454"/>
              <a:gd name="csY27" fmla="*/ 435255 h 451713"/>
              <a:gd name="csX28" fmla="*/ 231039 w 511454"/>
              <a:gd name="csY28" fmla="*/ 451714 h 451713"/>
              <a:gd name="csX29" fmla="*/ 207873 w 511454"/>
              <a:gd name="csY29" fmla="*/ 448056 h 451713"/>
              <a:gd name="csX30" fmla="*/ 199949 w 511454"/>
              <a:gd name="csY30" fmla="*/ 443789 h 451713"/>
              <a:gd name="csX31" fmla="*/ 192024 w 511454"/>
              <a:gd name="csY31" fmla="*/ 445008 h 451713"/>
              <a:gd name="csX32" fmla="*/ 181052 w 511454"/>
              <a:gd name="csY32" fmla="*/ 444399 h 451713"/>
              <a:gd name="csX33" fmla="*/ 137160 w 511454"/>
              <a:gd name="csY33" fmla="*/ 411480 h 451713"/>
              <a:gd name="csX34" fmla="*/ 112776 w 511454"/>
              <a:gd name="csY34" fmla="*/ 411480 h 451713"/>
              <a:gd name="csX35" fmla="*/ 101193 w 511454"/>
              <a:gd name="csY35" fmla="*/ 398679 h 451713"/>
              <a:gd name="csX36" fmla="*/ 100584 w 511454"/>
              <a:gd name="csY36" fmla="*/ 376733 h 451713"/>
              <a:gd name="csX37" fmla="*/ 82905 w 511454"/>
              <a:gd name="csY37" fmla="*/ 370027 h 451713"/>
              <a:gd name="csX38" fmla="*/ 61569 w 511454"/>
              <a:gd name="csY38" fmla="*/ 327355 h 451713"/>
              <a:gd name="csX39" fmla="*/ 45720 w 511454"/>
              <a:gd name="csY39" fmla="*/ 318211 h 451713"/>
              <a:gd name="csX40" fmla="*/ 39624 w 511454"/>
              <a:gd name="csY40" fmla="*/ 302362 h 451713"/>
              <a:gd name="csX41" fmla="*/ 21336 w 511454"/>
              <a:gd name="csY41" fmla="*/ 283464 h 451713"/>
              <a:gd name="csX42" fmla="*/ 0 w 511454"/>
              <a:gd name="csY42" fmla="*/ 280416 h 451713"/>
              <a:gd name="csX43" fmla="*/ 11583 w 511454"/>
              <a:gd name="csY43" fmla="*/ 258471 h 451713"/>
              <a:gd name="csX44" fmla="*/ 29871 w 511454"/>
              <a:gd name="csY44" fmla="*/ 257251 h 451713"/>
              <a:gd name="csX45" fmla="*/ 34748 w 511454"/>
              <a:gd name="csY45" fmla="*/ 245669 h 451713"/>
              <a:gd name="csX46" fmla="*/ 33528 w 511454"/>
              <a:gd name="csY46" fmla="*/ 215189 h 451713"/>
              <a:gd name="csX47" fmla="*/ 33528 w 511454"/>
              <a:gd name="csY47" fmla="*/ 210312 h 451713"/>
              <a:gd name="csX48" fmla="*/ 42672 w 511454"/>
              <a:gd name="csY48" fmla="*/ 169469 h 451713"/>
              <a:gd name="csX49" fmla="*/ 58521 w 511454"/>
              <a:gd name="csY49" fmla="*/ 158496 h 451713"/>
              <a:gd name="csX50" fmla="*/ 61569 w 511454"/>
              <a:gd name="csY50" fmla="*/ 142647 h 451713"/>
              <a:gd name="csX51" fmla="*/ 75591 w 511454"/>
              <a:gd name="csY51" fmla="*/ 112167 h 451713"/>
              <a:gd name="csX52" fmla="*/ 95708 w 511454"/>
              <a:gd name="csY52" fmla="*/ 93269 h 451713"/>
              <a:gd name="csX53" fmla="*/ 107900 w 511454"/>
              <a:gd name="csY53" fmla="*/ 54255 h 451713"/>
              <a:gd name="csX54" fmla="*/ 112167 w 511454"/>
              <a:gd name="csY54" fmla="*/ 20727 h 451713"/>
              <a:gd name="csX55" fmla="*/ 152400 w 511454"/>
              <a:gd name="csY55" fmla="*/ 29261 h 451713"/>
              <a:gd name="csX56" fmla="*/ 161544 w 511454"/>
              <a:gd name="csY56" fmla="*/ 0 h 451713"/>
              <a:gd name="csX57" fmla="*/ 183489 w 511454"/>
              <a:gd name="csY57" fmla="*/ 17679 h 451713"/>
              <a:gd name="csX58" fmla="*/ 202997 w 511454"/>
              <a:gd name="csY58" fmla="*/ 8535 h 451713"/>
              <a:gd name="csX59" fmla="*/ 211532 w 511454"/>
              <a:gd name="csY59" fmla="*/ 16459 h 45171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</a:cxnLst>
            <a:rect l="l" t="t" r="r" b="b"/>
            <a:pathLst>
              <a:path w="511454" h="451713">
                <a:moveTo>
                  <a:pt x="211532" y="16459"/>
                </a:moveTo>
                <a:lnTo>
                  <a:pt x="235305" y="17069"/>
                </a:lnTo>
                <a:lnTo>
                  <a:pt x="265785" y="32919"/>
                </a:lnTo>
                <a:lnTo>
                  <a:pt x="274929" y="46330"/>
                </a:lnTo>
                <a:lnTo>
                  <a:pt x="290780" y="59131"/>
                </a:lnTo>
                <a:lnTo>
                  <a:pt x="306020" y="81687"/>
                </a:lnTo>
                <a:lnTo>
                  <a:pt x="318212" y="94488"/>
                </a:lnTo>
                <a:lnTo>
                  <a:pt x="306629" y="111557"/>
                </a:lnTo>
                <a:lnTo>
                  <a:pt x="295656" y="129845"/>
                </a:lnTo>
                <a:lnTo>
                  <a:pt x="298704" y="140818"/>
                </a:lnTo>
                <a:lnTo>
                  <a:pt x="299924" y="153010"/>
                </a:lnTo>
                <a:lnTo>
                  <a:pt x="319431" y="153619"/>
                </a:lnTo>
                <a:lnTo>
                  <a:pt x="327356" y="150571"/>
                </a:lnTo>
                <a:lnTo>
                  <a:pt x="335280" y="157887"/>
                </a:lnTo>
                <a:lnTo>
                  <a:pt x="327965" y="171298"/>
                </a:lnTo>
                <a:lnTo>
                  <a:pt x="341376" y="193243"/>
                </a:lnTo>
                <a:lnTo>
                  <a:pt x="354788" y="212141"/>
                </a:lnTo>
                <a:lnTo>
                  <a:pt x="368199" y="226162"/>
                </a:lnTo>
                <a:lnTo>
                  <a:pt x="482193" y="272491"/>
                </a:lnTo>
                <a:lnTo>
                  <a:pt x="511455" y="271882"/>
                </a:lnTo>
                <a:lnTo>
                  <a:pt x="416357" y="389535"/>
                </a:lnTo>
                <a:lnTo>
                  <a:pt x="371856" y="391363"/>
                </a:lnTo>
                <a:lnTo>
                  <a:pt x="341376" y="418795"/>
                </a:lnTo>
                <a:lnTo>
                  <a:pt x="319431" y="419405"/>
                </a:lnTo>
                <a:lnTo>
                  <a:pt x="310287" y="432207"/>
                </a:lnTo>
                <a:lnTo>
                  <a:pt x="286512" y="432207"/>
                </a:lnTo>
                <a:lnTo>
                  <a:pt x="272492" y="418795"/>
                </a:lnTo>
                <a:lnTo>
                  <a:pt x="240792" y="435255"/>
                </a:lnTo>
                <a:lnTo>
                  <a:pt x="231039" y="451714"/>
                </a:lnTo>
                <a:lnTo>
                  <a:pt x="207873" y="448056"/>
                </a:lnTo>
                <a:lnTo>
                  <a:pt x="199949" y="443789"/>
                </a:lnTo>
                <a:lnTo>
                  <a:pt x="192024" y="445008"/>
                </a:lnTo>
                <a:lnTo>
                  <a:pt x="181052" y="444399"/>
                </a:lnTo>
                <a:lnTo>
                  <a:pt x="137160" y="411480"/>
                </a:lnTo>
                <a:lnTo>
                  <a:pt x="112776" y="411480"/>
                </a:lnTo>
                <a:lnTo>
                  <a:pt x="101193" y="398679"/>
                </a:lnTo>
                <a:lnTo>
                  <a:pt x="100584" y="376733"/>
                </a:lnTo>
                <a:lnTo>
                  <a:pt x="82905" y="370027"/>
                </a:lnTo>
                <a:lnTo>
                  <a:pt x="61569" y="327355"/>
                </a:lnTo>
                <a:lnTo>
                  <a:pt x="45720" y="318211"/>
                </a:lnTo>
                <a:lnTo>
                  <a:pt x="39624" y="302362"/>
                </a:lnTo>
                <a:lnTo>
                  <a:pt x="21336" y="283464"/>
                </a:lnTo>
                <a:lnTo>
                  <a:pt x="0" y="280416"/>
                </a:lnTo>
                <a:lnTo>
                  <a:pt x="11583" y="258471"/>
                </a:lnTo>
                <a:lnTo>
                  <a:pt x="29871" y="257251"/>
                </a:lnTo>
                <a:lnTo>
                  <a:pt x="34748" y="245669"/>
                </a:lnTo>
                <a:lnTo>
                  <a:pt x="33528" y="215189"/>
                </a:lnTo>
                <a:lnTo>
                  <a:pt x="33528" y="210312"/>
                </a:lnTo>
                <a:lnTo>
                  <a:pt x="42672" y="169469"/>
                </a:lnTo>
                <a:lnTo>
                  <a:pt x="58521" y="158496"/>
                </a:lnTo>
                <a:lnTo>
                  <a:pt x="61569" y="142647"/>
                </a:lnTo>
                <a:lnTo>
                  <a:pt x="75591" y="112167"/>
                </a:lnTo>
                <a:lnTo>
                  <a:pt x="95708" y="93269"/>
                </a:lnTo>
                <a:lnTo>
                  <a:pt x="107900" y="54255"/>
                </a:lnTo>
                <a:lnTo>
                  <a:pt x="112167" y="20727"/>
                </a:lnTo>
                <a:lnTo>
                  <a:pt x="152400" y="29261"/>
                </a:lnTo>
                <a:lnTo>
                  <a:pt x="161544" y="0"/>
                </a:lnTo>
                <a:lnTo>
                  <a:pt x="183489" y="17679"/>
                </a:lnTo>
                <a:lnTo>
                  <a:pt x="202997" y="8535"/>
                </a:lnTo>
                <a:lnTo>
                  <a:pt x="211532" y="1645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85" name="Freihandform: Form 84">
            <a:extLst>
              <a:ext uri="{FF2B5EF4-FFF2-40B4-BE49-F238E27FC236}">
                <a16:creationId xmlns:a16="http://schemas.microsoft.com/office/drawing/2014/main" id="{D13519A4-AC3C-CB45-FC1D-240018F7AF7A}"/>
              </a:ext>
            </a:extLst>
          </p:cNvPr>
          <p:cNvSpPr/>
          <p:nvPr/>
        </p:nvSpPr>
        <p:spPr>
          <a:xfrm>
            <a:off x="6531254" y="1208227"/>
            <a:ext cx="327354" cy="354787"/>
          </a:xfrm>
          <a:custGeom>
            <a:avLst/>
            <a:gdLst>
              <a:gd name="csX0" fmla="*/ 199339 w 327354"/>
              <a:gd name="csY0" fmla="*/ 35966 h 354787"/>
              <a:gd name="csX1" fmla="*/ 201777 w 327354"/>
              <a:gd name="csY1" fmla="*/ 59131 h 354787"/>
              <a:gd name="csX2" fmla="*/ 246279 w 327354"/>
              <a:gd name="csY2" fmla="*/ 81686 h 354787"/>
              <a:gd name="csX3" fmla="*/ 228600 w 327354"/>
              <a:gd name="csY3" fmla="*/ 107290 h 354787"/>
              <a:gd name="csX4" fmla="*/ 268224 w 327354"/>
              <a:gd name="csY4" fmla="*/ 145694 h 354787"/>
              <a:gd name="csX5" fmla="*/ 257860 w 327354"/>
              <a:gd name="csY5" fmla="*/ 174955 h 354787"/>
              <a:gd name="csX6" fmla="*/ 287731 w 327354"/>
              <a:gd name="csY6" fmla="*/ 200558 h 354787"/>
              <a:gd name="csX7" fmla="*/ 282244 w 327354"/>
              <a:gd name="csY7" fmla="*/ 223723 h 354787"/>
              <a:gd name="csX8" fmla="*/ 327355 w 327354"/>
              <a:gd name="csY8" fmla="*/ 247498 h 354787"/>
              <a:gd name="csX9" fmla="*/ 321868 w 327354"/>
              <a:gd name="csY9" fmla="*/ 265176 h 354787"/>
              <a:gd name="csX10" fmla="*/ 301143 w 327354"/>
              <a:gd name="csY10" fmla="*/ 285902 h 354787"/>
              <a:gd name="csX11" fmla="*/ 252375 w 327354"/>
              <a:gd name="csY11" fmla="*/ 331013 h 354787"/>
              <a:gd name="csX12" fmla="*/ 203607 w 327354"/>
              <a:gd name="csY12" fmla="*/ 334061 h 354787"/>
              <a:gd name="csX13" fmla="*/ 157276 w 327354"/>
              <a:gd name="csY13" fmla="*/ 346862 h 354787"/>
              <a:gd name="csX14" fmla="*/ 113995 w 327354"/>
              <a:gd name="csY14" fmla="*/ 354787 h 354787"/>
              <a:gd name="csX15" fmla="*/ 94488 w 327354"/>
              <a:gd name="csY15" fmla="*/ 335280 h 354787"/>
              <a:gd name="csX16" fmla="*/ 65836 w 327354"/>
              <a:gd name="csY16" fmla="*/ 323698 h 354787"/>
              <a:gd name="csX17" fmla="*/ 66447 w 327354"/>
              <a:gd name="csY17" fmla="*/ 288341 h 354787"/>
              <a:gd name="csX18" fmla="*/ 48159 w 327354"/>
              <a:gd name="csY18" fmla="*/ 256642 h 354787"/>
              <a:gd name="csX19" fmla="*/ 57912 w 327354"/>
              <a:gd name="csY19" fmla="*/ 235915 h 354787"/>
              <a:gd name="csX20" fmla="*/ 78028 w 327354"/>
              <a:gd name="csY20" fmla="*/ 214579 h 354787"/>
              <a:gd name="csX21" fmla="*/ 131673 w 327354"/>
              <a:gd name="csY21" fmla="*/ 176784 h 354787"/>
              <a:gd name="csX22" fmla="*/ 147523 w 327354"/>
              <a:gd name="csY22" fmla="*/ 169469 h 354787"/>
              <a:gd name="csX23" fmla="*/ 142036 w 327354"/>
              <a:gd name="csY23" fmla="*/ 154838 h 354787"/>
              <a:gd name="csX24" fmla="*/ 102412 w 327354"/>
              <a:gd name="csY24" fmla="*/ 138989 h 354787"/>
              <a:gd name="csX25" fmla="*/ 91440 w 327354"/>
              <a:gd name="csY25" fmla="*/ 125578 h 354787"/>
              <a:gd name="csX26" fmla="*/ 80467 w 327354"/>
              <a:gd name="csY26" fmla="*/ 73762 h 354787"/>
              <a:gd name="csX27" fmla="*/ 36576 w 327354"/>
              <a:gd name="csY27" fmla="*/ 51206 h 354787"/>
              <a:gd name="csX28" fmla="*/ 0 w 327354"/>
              <a:gd name="csY28" fmla="*/ 34747 h 354787"/>
              <a:gd name="csX29" fmla="*/ 13411 w 327354"/>
              <a:gd name="csY29" fmla="*/ 26213 h 354787"/>
              <a:gd name="csX30" fmla="*/ 44500 w 327354"/>
              <a:gd name="csY30" fmla="*/ 43282 h 354787"/>
              <a:gd name="csX31" fmla="*/ 76809 w 327354"/>
              <a:gd name="csY31" fmla="*/ 42062 h 354787"/>
              <a:gd name="csX32" fmla="*/ 105460 w 327354"/>
              <a:gd name="csY32" fmla="*/ 49987 h 354787"/>
              <a:gd name="csX33" fmla="*/ 126187 w 327354"/>
              <a:gd name="csY33" fmla="*/ 35357 h 354787"/>
              <a:gd name="csX34" fmla="*/ 132892 w 327354"/>
              <a:gd name="csY34" fmla="*/ 10973 h 354787"/>
              <a:gd name="csX35" fmla="*/ 168859 w 327354"/>
              <a:gd name="csY35" fmla="*/ 0 h 354787"/>
              <a:gd name="csX36" fmla="*/ 204216 w 327354"/>
              <a:gd name="csY36" fmla="*/ 12802 h 354787"/>
              <a:gd name="csX37" fmla="*/ 199339 w 327354"/>
              <a:gd name="csY37" fmla="*/ 35966 h 35478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327354" h="354787">
                <a:moveTo>
                  <a:pt x="199339" y="35966"/>
                </a:moveTo>
                <a:lnTo>
                  <a:pt x="201777" y="59131"/>
                </a:lnTo>
                <a:lnTo>
                  <a:pt x="246279" y="81686"/>
                </a:lnTo>
                <a:lnTo>
                  <a:pt x="228600" y="107290"/>
                </a:lnTo>
                <a:lnTo>
                  <a:pt x="268224" y="145694"/>
                </a:lnTo>
                <a:lnTo>
                  <a:pt x="257860" y="174955"/>
                </a:lnTo>
                <a:lnTo>
                  <a:pt x="287731" y="200558"/>
                </a:lnTo>
                <a:lnTo>
                  <a:pt x="282244" y="223723"/>
                </a:lnTo>
                <a:lnTo>
                  <a:pt x="327355" y="247498"/>
                </a:lnTo>
                <a:lnTo>
                  <a:pt x="321868" y="265176"/>
                </a:lnTo>
                <a:lnTo>
                  <a:pt x="301143" y="285902"/>
                </a:lnTo>
                <a:lnTo>
                  <a:pt x="252375" y="331013"/>
                </a:lnTo>
                <a:lnTo>
                  <a:pt x="203607" y="334061"/>
                </a:lnTo>
                <a:lnTo>
                  <a:pt x="157276" y="346862"/>
                </a:lnTo>
                <a:lnTo>
                  <a:pt x="113995" y="354787"/>
                </a:lnTo>
                <a:lnTo>
                  <a:pt x="94488" y="335280"/>
                </a:lnTo>
                <a:lnTo>
                  <a:pt x="65836" y="323698"/>
                </a:lnTo>
                <a:lnTo>
                  <a:pt x="66447" y="288341"/>
                </a:lnTo>
                <a:lnTo>
                  <a:pt x="48159" y="256642"/>
                </a:lnTo>
                <a:lnTo>
                  <a:pt x="57912" y="235915"/>
                </a:lnTo>
                <a:lnTo>
                  <a:pt x="78028" y="214579"/>
                </a:lnTo>
                <a:lnTo>
                  <a:pt x="131673" y="176784"/>
                </a:lnTo>
                <a:lnTo>
                  <a:pt x="147523" y="169469"/>
                </a:lnTo>
                <a:lnTo>
                  <a:pt x="142036" y="154838"/>
                </a:lnTo>
                <a:lnTo>
                  <a:pt x="102412" y="138989"/>
                </a:lnTo>
                <a:lnTo>
                  <a:pt x="91440" y="125578"/>
                </a:lnTo>
                <a:lnTo>
                  <a:pt x="80467" y="73762"/>
                </a:lnTo>
                <a:lnTo>
                  <a:pt x="36576" y="51206"/>
                </a:lnTo>
                <a:lnTo>
                  <a:pt x="0" y="34747"/>
                </a:lnTo>
                <a:lnTo>
                  <a:pt x="13411" y="26213"/>
                </a:lnTo>
                <a:lnTo>
                  <a:pt x="44500" y="43282"/>
                </a:lnTo>
                <a:lnTo>
                  <a:pt x="76809" y="42062"/>
                </a:lnTo>
                <a:lnTo>
                  <a:pt x="105460" y="49987"/>
                </a:lnTo>
                <a:lnTo>
                  <a:pt x="126187" y="35357"/>
                </a:lnTo>
                <a:lnTo>
                  <a:pt x="132892" y="10973"/>
                </a:lnTo>
                <a:lnTo>
                  <a:pt x="168859" y="0"/>
                </a:lnTo>
                <a:lnTo>
                  <a:pt x="204216" y="12802"/>
                </a:lnTo>
                <a:lnTo>
                  <a:pt x="199339" y="35966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86" name="Freihandform: Form 85">
            <a:extLst>
              <a:ext uri="{FF2B5EF4-FFF2-40B4-BE49-F238E27FC236}">
                <a16:creationId xmlns:a16="http://schemas.microsoft.com/office/drawing/2014/main" id="{F4CFC574-85E3-42EB-A0F2-DD8F9F80BAF1}"/>
              </a:ext>
            </a:extLst>
          </p:cNvPr>
          <p:cNvSpPr/>
          <p:nvPr/>
        </p:nvSpPr>
        <p:spPr>
          <a:xfrm>
            <a:off x="6316674" y="3785006"/>
            <a:ext cx="194462" cy="246888"/>
          </a:xfrm>
          <a:custGeom>
            <a:avLst/>
            <a:gdLst>
              <a:gd name="csX0" fmla="*/ 148133 w 194462"/>
              <a:gd name="csY0" fmla="*/ 2438 h 246888"/>
              <a:gd name="csX1" fmla="*/ 145695 w 194462"/>
              <a:gd name="csY1" fmla="*/ 19507 h 246888"/>
              <a:gd name="csX2" fmla="*/ 155448 w 194462"/>
              <a:gd name="csY2" fmla="*/ 39624 h 246888"/>
              <a:gd name="csX3" fmla="*/ 181052 w 194462"/>
              <a:gd name="csY3" fmla="*/ 36576 h 246888"/>
              <a:gd name="csX4" fmla="*/ 189586 w 194462"/>
              <a:gd name="csY4" fmla="*/ 43891 h 246888"/>
              <a:gd name="csX5" fmla="*/ 174346 w 194462"/>
              <a:gd name="csY5" fmla="*/ 89611 h 246888"/>
              <a:gd name="csX6" fmla="*/ 190805 w 194462"/>
              <a:gd name="csY6" fmla="*/ 112776 h 246888"/>
              <a:gd name="csX7" fmla="*/ 194463 w 194462"/>
              <a:gd name="csY7" fmla="*/ 143256 h 246888"/>
              <a:gd name="csX8" fmla="*/ 190196 w 194462"/>
              <a:gd name="csY8" fmla="*/ 169469 h 246888"/>
              <a:gd name="csX9" fmla="*/ 179832 w 194462"/>
              <a:gd name="csY9" fmla="*/ 187757 h 246888"/>
              <a:gd name="csX10" fmla="*/ 149352 w 194462"/>
              <a:gd name="csY10" fmla="*/ 185928 h 246888"/>
              <a:gd name="csX11" fmla="*/ 130455 w 194462"/>
              <a:gd name="csY11" fmla="*/ 167030 h 246888"/>
              <a:gd name="csX12" fmla="*/ 128016 w 194462"/>
              <a:gd name="csY12" fmla="*/ 184709 h 246888"/>
              <a:gd name="csX13" fmla="*/ 104852 w 194462"/>
              <a:gd name="csY13" fmla="*/ 189586 h 246888"/>
              <a:gd name="csX14" fmla="*/ 92660 w 194462"/>
              <a:gd name="csY14" fmla="*/ 199339 h 246888"/>
              <a:gd name="csX15" fmla="*/ 105461 w 194462"/>
              <a:gd name="csY15" fmla="*/ 224942 h 246888"/>
              <a:gd name="csX16" fmla="*/ 79248 w 194462"/>
              <a:gd name="csY16" fmla="*/ 246888 h 246888"/>
              <a:gd name="csX17" fmla="*/ 43892 w 194462"/>
              <a:gd name="csY17" fmla="*/ 207264 h 246888"/>
              <a:gd name="csX18" fmla="*/ 21336 w 194462"/>
              <a:gd name="csY18" fmla="*/ 174955 h 246888"/>
              <a:gd name="csX19" fmla="*/ 0 w 194462"/>
              <a:gd name="csY19" fmla="*/ 134722 h 246888"/>
              <a:gd name="csX20" fmla="*/ 1220 w 194462"/>
              <a:gd name="csY20" fmla="*/ 121310 h 246888"/>
              <a:gd name="csX21" fmla="*/ 9144 w 194462"/>
              <a:gd name="csY21" fmla="*/ 109118 h 246888"/>
              <a:gd name="csX22" fmla="*/ 17069 w 194462"/>
              <a:gd name="csY22" fmla="*/ 80467 h 246888"/>
              <a:gd name="csX23" fmla="*/ 24384 w 194462"/>
              <a:gd name="csY23" fmla="*/ 51206 h 246888"/>
              <a:gd name="csX24" fmla="*/ 35967 w 194462"/>
              <a:gd name="csY24" fmla="*/ 49378 h 246888"/>
              <a:gd name="csX25" fmla="*/ 85954 w 194462"/>
              <a:gd name="csY25" fmla="*/ 49378 h 246888"/>
              <a:gd name="csX26" fmla="*/ 85954 w 194462"/>
              <a:gd name="csY26" fmla="*/ 2438 h 246888"/>
              <a:gd name="csX27" fmla="*/ 102413 w 194462"/>
              <a:gd name="csY27" fmla="*/ 0 h 246888"/>
              <a:gd name="csX28" fmla="*/ 123140 w 194462"/>
              <a:gd name="csY28" fmla="*/ 4877 h 246888"/>
              <a:gd name="csX29" fmla="*/ 143866 w 194462"/>
              <a:gd name="csY29" fmla="*/ 0 h 246888"/>
              <a:gd name="csX30" fmla="*/ 148133 w 194462"/>
              <a:gd name="csY30" fmla="*/ 2438 h 2468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</a:cxnLst>
            <a:rect l="l" t="t" r="r" b="b"/>
            <a:pathLst>
              <a:path w="194462" h="246888">
                <a:moveTo>
                  <a:pt x="148133" y="2438"/>
                </a:moveTo>
                <a:lnTo>
                  <a:pt x="145695" y="19507"/>
                </a:lnTo>
                <a:lnTo>
                  <a:pt x="155448" y="39624"/>
                </a:lnTo>
                <a:lnTo>
                  <a:pt x="181052" y="36576"/>
                </a:lnTo>
                <a:lnTo>
                  <a:pt x="189586" y="43891"/>
                </a:lnTo>
                <a:lnTo>
                  <a:pt x="174346" y="89611"/>
                </a:lnTo>
                <a:lnTo>
                  <a:pt x="190805" y="112776"/>
                </a:lnTo>
                <a:lnTo>
                  <a:pt x="194463" y="143256"/>
                </a:lnTo>
                <a:lnTo>
                  <a:pt x="190196" y="169469"/>
                </a:lnTo>
                <a:lnTo>
                  <a:pt x="179832" y="187757"/>
                </a:lnTo>
                <a:lnTo>
                  <a:pt x="149352" y="185928"/>
                </a:lnTo>
                <a:lnTo>
                  <a:pt x="130455" y="167030"/>
                </a:lnTo>
                <a:lnTo>
                  <a:pt x="128016" y="184709"/>
                </a:lnTo>
                <a:lnTo>
                  <a:pt x="104852" y="189586"/>
                </a:lnTo>
                <a:lnTo>
                  <a:pt x="92660" y="199339"/>
                </a:lnTo>
                <a:lnTo>
                  <a:pt x="105461" y="224942"/>
                </a:lnTo>
                <a:lnTo>
                  <a:pt x="79248" y="246888"/>
                </a:lnTo>
                <a:lnTo>
                  <a:pt x="43892" y="207264"/>
                </a:lnTo>
                <a:lnTo>
                  <a:pt x="21336" y="174955"/>
                </a:lnTo>
                <a:lnTo>
                  <a:pt x="0" y="134722"/>
                </a:lnTo>
                <a:lnTo>
                  <a:pt x="1220" y="121310"/>
                </a:lnTo>
                <a:lnTo>
                  <a:pt x="9144" y="109118"/>
                </a:lnTo>
                <a:lnTo>
                  <a:pt x="17069" y="80467"/>
                </a:lnTo>
                <a:lnTo>
                  <a:pt x="24384" y="51206"/>
                </a:lnTo>
                <a:lnTo>
                  <a:pt x="35967" y="49378"/>
                </a:lnTo>
                <a:lnTo>
                  <a:pt x="85954" y="49378"/>
                </a:lnTo>
                <a:lnTo>
                  <a:pt x="85954" y="2438"/>
                </a:lnTo>
                <a:lnTo>
                  <a:pt x="102413" y="0"/>
                </a:lnTo>
                <a:lnTo>
                  <a:pt x="123140" y="4877"/>
                </a:lnTo>
                <a:lnTo>
                  <a:pt x="143866" y="0"/>
                </a:lnTo>
                <a:lnTo>
                  <a:pt x="148133" y="2438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87" name="Freihandform: Form 86">
            <a:extLst>
              <a:ext uri="{FF2B5EF4-FFF2-40B4-BE49-F238E27FC236}">
                <a16:creationId xmlns:a16="http://schemas.microsoft.com/office/drawing/2014/main" id="{B647FC0F-C700-6BA9-0BB4-B8754250ADFB}"/>
              </a:ext>
            </a:extLst>
          </p:cNvPr>
          <p:cNvSpPr/>
          <p:nvPr/>
        </p:nvSpPr>
        <p:spPr>
          <a:xfrm>
            <a:off x="5792419" y="1733092"/>
            <a:ext cx="56083" cy="48158"/>
          </a:xfrm>
          <a:custGeom>
            <a:avLst/>
            <a:gdLst>
              <a:gd name="csX0" fmla="*/ 39624 w 56083"/>
              <a:gd name="csY0" fmla="*/ 48158 h 48158"/>
              <a:gd name="csX1" fmla="*/ 18288 w 56083"/>
              <a:gd name="csY1" fmla="*/ 40843 h 48158"/>
              <a:gd name="csX2" fmla="*/ 0 w 56083"/>
              <a:gd name="csY2" fmla="*/ 41453 h 48158"/>
              <a:gd name="csX3" fmla="*/ 7315 w 56083"/>
              <a:gd name="csY3" fmla="*/ 21336 h 48158"/>
              <a:gd name="csX4" fmla="*/ 1829 w 56083"/>
              <a:gd name="csY4" fmla="*/ 1829 h 48158"/>
              <a:gd name="csX5" fmla="*/ 26213 w 56083"/>
              <a:gd name="csY5" fmla="*/ 0 h 48158"/>
              <a:gd name="csX6" fmla="*/ 56083 w 56083"/>
              <a:gd name="csY6" fmla="*/ 23165 h 48158"/>
              <a:gd name="csX7" fmla="*/ 39624 w 56083"/>
              <a:gd name="csY7" fmla="*/ 48158 h 4815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56083" h="48158">
                <a:moveTo>
                  <a:pt x="39624" y="48158"/>
                </a:moveTo>
                <a:lnTo>
                  <a:pt x="18288" y="40843"/>
                </a:lnTo>
                <a:lnTo>
                  <a:pt x="0" y="41453"/>
                </a:lnTo>
                <a:lnTo>
                  <a:pt x="7315" y="21336"/>
                </a:lnTo>
                <a:lnTo>
                  <a:pt x="1829" y="1829"/>
                </a:lnTo>
                <a:lnTo>
                  <a:pt x="26213" y="0"/>
                </a:lnTo>
                <a:lnTo>
                  <a:pt x="56083" y="23165"/>
                </a:lnTo>
                <a:lnTo>
                  <a:pt x="39624" y="48158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88" name="Freihandform: Form 87">
            <a:extLst>
              <a:ext uri="{FF2B5EF4-FFF2-40B4-BE49-F238E27FC236}">
                <a16:creationId xmlns:a16="http://schemas.microsoft.com/office/drawing/2014/main" id="{E9AC7D39-E7D1-3D43-9580-39836D78A5CB}"/>
              </a:ext>
            </a:extLst>
          </p:cNvPr>
          <p:cNvSpPr/>
          <p:nvPr/>
        </p:nvSpPr>
        <p:spPr>
          <a:xfrm>
            <a:off x="5838139" y="1606296"/>
            <a:ext cx="224332" cy="321868"/>
          </a:xfrm>
          <a:custGeom>
            <a:avLst/>
            <a:gdLst>
              <a:gd name="csX0" fmla="*/ 90830 w 224332"/>
              <a:gd name="csY0" fmla="*/ 0 h 321868"/>
              <a:gd name="csX1" fmla="*/ 59741 w 224332"/>
              <a:gd name="csY1" fmla="*/ 39624 h 321868"/>
              <a:gd name="csX2" fmla="*/ 88392 w 224332"/>
              <a:gd name="csY2" fmla="*/ 34747 h 321868"/>
              <a:gd name="csX3" fmla="*/ 119481 w 224332"/>
              <a:gd name="csY3" fmla="*/ 34747 h 321868"/>
              <a:gd name="csX4" fmla="*/ 111557 w 224332"/>
              <a:gd name="csY4" fmla="*/ 64618 h 321868"/>
              <a:gd name="csX5" fmla="*/ 85344 w 224332"/>
              <a:gd name="csY5" fmla="*/ 97536 h 321868"/>
              <a:gd name="csX6" fmla="*/ 115214 w 224332"/>
              <a:gd name="csY6" fmla="*/ 99365 h 321868"/>
              <a:gd name="csX7" fmla="*/ 117043 w 224332"/>
              <a:gd name="csY7" fmla="*/ 103632 h 321868"/>
              <a:gd name="csX8" fmla="*/ 142646 w 224332"/>
              <a:gd name="csY8" fmla="*/ 146914 h 321868"/>
              <a:gd name="csX9" fmla="*/ 162153 w 224332"/>
              <a:gd name="csY9" fmla="*/ 153010 h 321868"/>
              <a:gd name="csX10" fmla="*/ 179832 w 224332"/>
              <a:gd name="csY10" fmla="*/ 195682 h 321868"/>
              <a:gd name="csX11" fmla="*/ 188366 w 224332"/>
              <a:gd name="csY11" fmla="*/ 210312 h 321868"/>
              <a:gd name="csX12" fmla="*/ 224333 w 224332"/>
              <a:gd name="csY12" fmla="*/ 217018 h 321868"/>
              <a:gd name="csX13" fmla="*/ 220675 w 224332"/>
              <a:gd name="csY13" fmla="*/ 241402 h 321868"/>
              <a:gd name="csX14" fmla="*/ 206045 w 224332"/>
              <a:gd name="csY14" fmla="*/ 252374 h 321868"/>
              <a:gd name="csX15" fmla="*/ 217627 w 224332"/>
              <a:gd name="csY15" fmla="*/ 271882 h 321868"/>
              <a:gd name="csX16" fmla="*/ 190805 w 224332"/>
              <a:gd name="csY16" fmla="*/ 291389 h 321868"/>
              <a:gd name="csX17" fmla="*/ 151181 w 224332"/>
              <a:gd name="csY17" fmla="*/ 290779 h 321868"/>
              <a:gd name="csX18" fmla="*/ 99974 w 224332"/>
              <a:gd name="csY18" fmla="*/ 301752 h 321868"/>
              <a:gd name="csX19" fmla="*/ 86563 w 224332"/>
              <a:gd name="csY19" fmla="*/ 293827 h 321868"/>
              <a:gd name="csX20" fmla="*/ 66446 w 224332"/>
              <a:gd name="csY20" fmla="*/ 311506 h 321868"/>
              <a:gd name="csX21" fmla="*/ 39014 w 224332"/>
              <a:gd name="csY21" fmla="*/ 307238 h 321868"/>
              <a:gd name="csX22" fmla="*/ 17069 w 224332"/>
              <a:gd name="csY22" fmla="*/ 321869 h 321868"/>
              <a:gd name="csX23" fmla="*/ 1829 w 224332"/>
              <a:gd name="csY23" fmla="*/ 314554 h 321868"/>
              <a:gd name="csX24" fmla="*/ 46329 w 224332"/>
              <a:gd name="csY24" fmla="*/ 274930 h 321868"/>
              <a:gd name="csX25" fmla="*/ 73152 w 224332"/>
              <a:gd name="csY25" fmla="*/ 266395 h 321868"/>
              <a:gd name="csX26" fmla="*/ 26822 w 224332"/>
              <a:gd name="csY26" fmla="*/ 260299 h 321868"/>
              <a:gd name="csX27" fmla="*/ 18897 w 224332"/>
              <a:gd name="csY27" fmla="*/ 245059 h 321868"/>
              <a:gd name="csX28" fmla="*/ 49987 w 224332"/>
              <a:gd name="csY28" fmla="*/ 233477 h 321868"/>
              <a:gd name="csX29" fmla="*/ 34747 w 224332"/>
              <a:gd name="csY29" fmla="*/ 213360 h 321868"/>
              <a:gd name="csX30" fmla="*/ 40843 w 224332"/>
              <a:gd name="csY30" fmla="*/ 188976 h 321868"/>
              <a:gd name="csX31" fmla="*/ 84125 w 224332"/>
              <a:gd name="csY31" fmla="*/ 192634 h 321868"/>
              <a:gd name="csX32" fmla="*/ 89001 w 224332"/>
              <a:gd name="csY32" fmla="*/ 170688 h 321868"/>
              <a:gd name="csX33" fmla="*/ 70104 w 224332"/>
              <a:gd name="csY33" fmla="*/ 148133 h 321868"/>
              <a:gd name="csX34" fmla="*/ 69494 w 224332"/>
              <a:gd name="csY34" fmla="*/ 147523 h 321868"/>
              <a:gd name="csX35" fmla="*/ 34747 w 224332"/>
              <a:gd name="csY35" fmla="*/ 140818 h 321868"/>
              <a:gd name="csX36" fmla="*/ 28041 w 224332"/>
              <a:gd name="csY36" fmla="*/ 131064 h 321868"/>
              <a:gd name="csX37" fmla="*/ 39014 w 224332"/>
              <a:gd name="csY37" fmla="*/ 114605 h 321868"/>
              <a:gd name="csX38" fmla="*/ 29870 w 224332"/>
              <a:gd name="csY38" fmla="*/ 104242 h 321868"/>
              <a:gd name="csX39" fmla="*/ 14021 w 224332"/>
              <a:gd name="csY39" fmla="*/ 121920 h 321868"/>
              <a:gd name="csX40" fmla="*/ 13411 w 224332"/>
              <a:gd name="csY40" fmla="*/ 85954 h 321868"/>
              <a:gd name="csX41" fmla="*/ 0 w 224332"/>
              <a:gd name="csY41" fmla="*/ 67666 h 321868"/>
              <a:gd name="csX42" fmla="*/ 11582 w 224332"/>
              <a:gd name="csY42" fmla="*/ 29870 h 321868"/>
              <a:gd name="csX43" fmla="*/ 34747 w 224332"/>
              <a:gd name="csY43" fmla="*/ 610 h 321868"/>
              <a:gd name="csX44" fmla="*/ 56693 w 224332"/>
              <a:gd name="csY44" fmla="*/ 3048 h 321868"/>
              <a:gd name="csX45" fmla="*/ 90830 w 224332"/>
              <a:gd name="csY45" fmla="*/ 0 h 32186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</a:cxnLst>
            <a:rect l="l" t="t" r="r" b="b"/>
            <a:pathLst>
              <a:path w="224332" h="321868">
                <a:moveTo>
                  <a:pt x="90830" y="0"/>
                </a:moveTo>
                <a:lnTo>
                  <a:pt x="59741" y="39624"/>
                </a:lnTo>
                <a:lnTo>
                  <a:pt x="88392" y="34747"/>
                </a:lnTo>
                <a:lnTo>
                  <a:pt x="119481" y="34747"/>
                </a:lnTo>
                <a:lnTo>
                  <a:pt x="111557" y="64618"/>
                </a:lnTo>
                <a:lnTo>
                  <a:pt x="85344" y="97536"/>
                </a:lnTo>
                <a:lnTo>
                  <a:pt x="115214" y="99365"/>
                </a:lnTo>
                <a:lnTo>
                  <a:pt x="117043" y="103632"/>
                </a:lnTo>
                <a:lnTo>
                  <a:pt x="142646" y="146914"/>
                </a:lnTo>
                <a:lnTo>
                  <a:pt x="162153" y="153010"/>
                </a:lnTo>
                <a:lnTo>
                  <a:pt x="179832" y="195682"/>
                </a:lnTo>
                <a:lnTo>
                  <a:pt x="188366" y="210312"/>
                </a:lnTo>
                <a:lnTo>
                  <a:pt x="224333" y="217018"/>
                </a:lnTo>
                <a:lnTo>
                  <a:pt x="220675" y="241402"/>
                </a:lnTo>
                <a:lnTo>
                  <a:pt x="206045" y="252374"/>
                </a:lnTo>
                <a:lnTo>
                  <a:pt x="217627" y="271882"/>
                </a:lnTo>
                <a:lnTo>
                  <a:pt x="190805" y="291389"/>
                </a:lnTo>
                <a:lnTo>
                  <a:pt x="151181" y="290779"/>
                </a:lnTo>
                <a:lnTo>
                  <a:pt x="99974" y="301752"/>
                </a:lnTo>
                <a:lnTo>
                  <a:pt x="86563" y="293827"/>
                </a:lnTo>
                <a:lnTo>
                  <a:pt x="66446" y="311506"/>
                </a:lnTo>
                <a:lnTo>
                  <a:pt x="39014" y="307238"/>
                </a:lnTo>
                <a:lnTo>
                  <a:pt x="17069" y="321869"/>
                </a:lnTo>
                <a:lnTo>
                  <a:pt x="1829" y="314554"/>
                </a:lnTo>
                <a:lnTo>
                  <a:pt x="46329" y="274930"/>
                </a:lnTo>
                <a:lnTo>
                  <a:pt x="73152" y="266395"/>
                </a:lnTo>
                <a:lnTo>
                  <a:pt x="26822" y="260299"/>
                </a:lnTo>
                <a:lnTo>
                  <a:pt x="18897" y="245059"/>
                </a:lnTo>
                <a:lnTo>
                  <a:pt x="49987" y="233477"/>
                </a:lnTo>
                <a:lnTo>
                  <a:pt x="34747" y="213360"/>
                </a:lnTo>
                <a:lnTo>
                  <a:pt x="40843" y="188976"/>
                </a:lnTo>
                <a:lnTo>
                  <a:pt x="84125" y="192634"/>
                </a:lnTo>
                <a:lnTo>
                  <a:pt x="89001" y="170688"/>
                </a:lnTo>
                <a:lnTo>
                  <a:pt x="70104" y="148133"/>
                </a:lnTo>
                <a:lnTo>
                  <a:pt x="69494" y="147523"/>
                </a:lnTo>
                <a:lnTo>
                  <a:pt x="34747" y="140818"/>
                </a:lnTo>
                <a:lnTo>
                  <a:pt x="28041" y="131064"/>
                </a:lnTo>
                <a:lnTo>
                  <a:pt x="39014" y="114605"/>
                </a:lnTo>
                <a:lnTo>
                  <a:pt x="29870" y="104242"/>
                </a:lnTo>
                <a:lnTo>
                  <a:pt x="14021" y="121920"/>
                </a:lnTo>
                <a:lnTo>
                  <a:pt x="13411" y="85954"/>
                </a:lnTo>
                <a:lnTo>
                  <a:pt x="0" y="67666"/>
                </a:lnTo>
                <a:lnTo>
                  <a:pt x="11582" y="29870"/>
                </a:lnTo>
                <a:lnTo>
                  <a:pt x="34747" y="610"/>
                </a:lnTo>
                <a:lnTo>
                  <a:pt x="56693" y="3048"/>
                </a:lnTo>
                <a:lnTo>
                  <a:pt x="90830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89" name="Freihandform: Form 88">
            <a:extLst>
              <a:ext uri="{FF2B5EF4-FFF2-40B4-BE49-F238E27FC236}">
                <a16:creationId xmlns:a16="http://schemas.microsoft.com/office/drawing/2014/main" id="{46AFFB73-1D65-BDF1-CFAA-768B9938A0B5}"/>
              </a:ext>
            </a:extLst>
          </p:cNvPr>
          <p:cNvSpPr/>
          <p:nvPr/>
        </p:nvSpPr>
        <p:spPr>
          <a:xfrm>
            <a:off x="7262165" y="2173224"/>
            <a:ext cx="227380" cy="96316"/>
          </a:xfrm>
          <a:custGeom>
            <a:avLst/>
            <a:gdLst>
              <a:gd name="csX0" fmla="*/ 148742 w 227380"/>
              <a:gd name="csY0" fmla="*/ 32918 h 96316"/>
              <a:gd name="csX1" fmla="*/ 179832 w 227380"/>
              <a:gd name="csY1" fmla="*/ 40843 h 96316"/>
              <a:gd name="csX2" fmla="*/ 192633 w 227380"/>
              <a:gd name="csY2" fmla="*/ 56693 h 96316"/>
              <a:gd name="csX3" fmla="*/ 214579 w 227380"/>
              <a:gd name="csY3" fmla="*/ 65837 h 96316"/>
              <a:gd name="csX4" fmla="*/ 207264 w 227380"/>
              <a:gd name="csY4" fmla="*/ 70714 h 96316"/>
              <a:gd name="csX5" fmla="*/ 227380 w 227380"/>
              <a:gd name="csY5" fmla="*/ 92050 h 96316"/>
              <a:gd name="csX6" fmla="*/ 223723 w 227380"/>
              <a:gd name="csY6" fmla="*/ 96317 h 96316"/>
              <a:gd name="csX7" fmla="*/ 206044 w 227380"/>
              <a:gd name="csY7" fmla="*/ 94488 h 96316"/>
              <a:gd name="csX8" fmla="*/ 180441 w 227380"/>
              <a:gd name="csY8" fmla="*/ 82906 h 96316"/>
              <a:gd name="csX9" fmla="*/ 173736 w 227380"/>
              <a:gd name="csY9" fmla="*/ 89611 h 96316"/>
              <a:gd name="csX10" fmla="*/ 131064 w 227380"/>
              <a:gd name="csY10" fmla="*/ 95707 h 96316"/>
              <a:gd name="csX11" fmla="*/ 96926 w 227380"/>
              <a:gd name="csY11" fmla="*/ 76200 h 96316"/>
              <a:gd name="csX12" fmla="*/ 63398 w 227380"/>
              <a:gd name="csY12" fmla="*/ 78029 h 96316"/>
              <a:gd name="csX13" fmla="*/ 65227 w 227380"/>
              <a:gd name="csY13" fmla="*/ 61570 h 96316"/>
              <a:gd name="csX14" fmla="*/ 52425 w 227380"/>
              <a:gd name="csY14" fmla="*/ 35357 h 96316"/>
              <a:gd name="csX15" fmla="*/ 31699 w 227380"/>
              <a:gd name="csY15" fmla="*/ 20726 h 96316"/>
              <a:gd name="csX16" fmla="*/ 13411 w 227380"/>
              <a:gd name="csY16" fmla="*/ 16459 h 96316"/>
              <a:gd name="csX17" fmla="*/ 0 w 227380"/>
              <a:gd name="csY17" fmla="*/ 4877 h 96316"/>
              <a:gd name="csX18" fmla="*/ 2438 w 227380"/>
              <a:gd name="csY18" fmla="*/ 0 h 96316"/>
              <a:gd name="csX19" fmla="*/ 30480 w 227380"/>
              <a:gd name="csY19" fmla="*/ 6706 h 96316"/>
              <a:gd name="csX20" fmla="*/ 77419 w 227380"/>
              <a:gd name="csY20" fmla="*/ 12802 h 96316"/>
              <a:gd name="csX21" fmla="*/ 123748 w 227380"/>
              <a:gd name="csY21" fmla="*/ 31699 h 96316"/>
              <a:gd name="csX22" fmla="*/ 131064 w 227380"/>
              <a:gd name="csY22" fmla="*/ 39014 h 96316"/>
              <a:gd name="csX23" fmla="*/ 148742 w 227380"/>
              <a:gd name="csY23" fmla="*/ 32918 h 963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</a:cxnLst>
            <a:rect l="l" t="t" r="r" b="b"/>
            <a:pathLst>
              <a:path w="227380" h="96316">
                <a:moveTo>
                  <a:pt x="148742" y="32918"/>
                </a:moveTo>
                <a:lnTo>
                  <a:pt x="179832" y="40843"/>
                </a:lnTo>
                <a:lnTo>
                  <a:pt x="192633" y="56693"/>
                </a:lnTo>
                <a:lnTo>
                  <a:pt x="214579" y="65837"/>
                </a:lnTo>
                <a:lnTo>
                  <a:pt x="207264" y="70714"/>
                </a:lnTo>
                <a:lnTo>
                  <a:pt x="227380" y="92050"/>
                </a:lnTo>
                <a:lnTo>
                  <a:pt x="223723" y="96317"/>
                </a:lnTo>
                <a:lnTo>
                  <a:pt x="206044" y="94488"/>
                </a:lnTo>
                <a:lnTo>
                  <a:pt x="180441" y="82906"/>
                </a:lnTo>
                <a:lnTo>
                  <a:pt x="173736" y="89611"/>
                </a:lnTo>
                <a:lnTo>
                  <a:pt x="131064" y="95707"/>
                </a:lnTo>
                <a:lnTo>
                  <a:pt x="96926" y="76200"/>
                </a:lnTo>
                <a:lnTo>
                  <a:pt x="63398" y="78029"/>
                </a:lnTo>
                <a:lnTo>
                  <a:pt x="65227" y="61570"/>
                </a:lnTo>
                <a:lnTo>
                  <a:pt x="52425" y="35357"/>
                </a:lnTo>
                <a:lnTo>
                  <a:pt x="31699" y="20726"/>
                </a:lnTo>
                <a:lnTo>
                  <a:pt x="13411" y="16459"/>
                </a:lnTo>
                <a:lnTo>
                  <a:pt x="0" y="4877"/>
                </a:lnTo>
                <a:lnTo>
                  <a:pt x="2438" y="0"/>
                </a:lnTo>
                <a:lnTo>
                  <a:pt x="30480" y="6706"/>
                </a:lnTo>
                <a:lnTo>
                  <a:pt x="77419" y="12802"/>
                </a:lnTo>
                <a:lnTo>
                  <a:pt x="123748" y="31699"/>
                </a:lnTo>
                <a:lnTo>
                  <a:pt x="131064" y="39014"/>
                </a:lnTo>
                <a:lnTo>
                  <a:pt x="148742" y="32918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90" name="Freihandform: Form 89">
            <a:extLst>
              <a:ext uri="{FF2B5EF4-FFF2-40B4-BE49-F238E27FC236}">
                <a16:creationId xmlns:a16="http://schemas.microsoft.com/office/drawing/2014/main" id="{352D481B-11BE-6C4F-179A-3115E9E8097B}"/>
              </a:ext>
            </a:extLst>
          </p:cNvPr>
          <p:cNvSpPr/>
          <p:nvPr/>
        </p:nvSpPr>
        <p:spPr>
          <a:xfrm>
            <a:off x="5900928" y="3441801"/>
            <a:ext cx="148742" cy="249936"/>
          </a:xfrm>
          <a:custGeom>
            <a:avLst/>
            <a:gdLst>
              <a:gd name="csX0" fmla="*/ 112776 w 148742"/>
              <a:gd name="csY0" fmla="*/ 3048 h 249936"/>
              <a:gd name="csX1" fmla="*/ 110337 w 148742"/>
              <a:gd name="csY1" fmla="*/ 15240 h 249936"/>
              <a:gd name="csX2" fmla="*/ 124359 w 148742"/>
              <a:gd name="csY2" fmla="*/ 35357 h 249936"/>
              <a:gd name="csX3" fmla="*/ 124359 w 148742"/>
              <a:gd name="csY3" fmla="*/ 64008 h 249936"/>
              <a:gd name="csX4" fmla="*/ 128016 w 148742"/>
              <a:gd name="csY4" fmla="*/ 94488 h 249936"/>
              <a:gd name="csX5" fmla="*/ 136551 w 148742"/>
              <a:gd name="csY5" fmla="*/ 109118 h 249936"/>
              <a:gd name="csX6" fmla="*/ 128625 w 148742"/>
              <a:gd name="csY6" fmla="*/ 143866 h 249936"/>
              <a:gd name="csX7" fmla="*/ 131673 w 148742"/>
              <a:gd name="csY7" fmla="*/ 163373 h 249936"/>
              <a:gd name="csX8" fmla="*/ 140817 w 148742"/>
              <a:gd name="csY8" fmla="*/ 188366 h 249936"/>
              <a:gd name="csX9" fmla="*/ 148743 w 148742"/>
              <a:gd name="csY9" fmla="*/ 202387 h 249936"/>
              <a:gd name="csX10" fmla="*/ 94488 w 148742"/>
              <a:gd name="csY10" fmla="*/ 224942 h 249936"/>
              <a:gd name="csX11" fmla="*/ 74981 w 148742"/>
              <a:gd name="csY11" fmla="*/ 238354 h 249936"/>
              <a:gd name="csX12" fmla="*/ 43891 w 148742"/>
              <a:gd name="csY12" fmla="*/ 249936 h 249936"/>
              <a:gd name="csX13" fmla="*/ 13411 w 148742"/>
              <a:gd name="csY13" fmla="*/ 238963 h 249936"/>
              <a:gd name="csX14" fmla="*/ 14631 w 148742"/>
              <a:gd name="csY14" fmla="*/ 223114 h 249936"/>
              <a:gd name="csX15" fmla="*/ 0 w 148742"/>
              <a:gd name="csY15" fmla="*/ 189586 h 249936"/>
              <a:gd name="csX16" fmla="*/ 9144 w 148742"/>
              <a:gd name="csY16" fmla="*/ 145085 h 249936"/>
              <a:gd name="csX17" fmla="*/ 23775 w 148742"/>
              <a:gd name="csY17" fmla="*/ 112776 h 249936"/>
              <a:gd name="csX18" fmla="*/ 14631 w 148742"/>
              <a:gd name="csY18" fmla="*/ 56693 h 249936"/>
              <a:gd name="csX19" fmla="*/ 9753 w 148742"/>
              <a:gd name="csY19" fmla="*/ 27432 h 249936"/>
              <a:gd name="csX20" fmla="*/ 10973 w 148742"/>
              <a:gd name="csY20" fmla="*/ 4877 h 249936"/>
              <a:gd name="csX21" fmla="*/ 70713 w 148742"/>
              <a:gd name="csY21" fmla="*/ 3048 h 249936"/>
              <a:gd name="csX22" fmla="*/ 85953 w 148742"/>
              <a:gd name="csY22" fmla="*/ 6096 h 249936"/>
              <a:gd name="csX23" fmla="*/ 96927 w 148742"/>
              <a:gd name="csY23" fmla="*/ 0 h 249936"/>
              <a:gd name="csX24" fmla="*/ 112776 w 148742"/>
              <a:gd name="csY24" fmla="*/ 3048 h 24993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</a:cxnLst>
            <a:rect l="l" t="t" r="r" b="b"/>
            <a:pathLst>
              <a:path w="148742" h="249936">
                <a:moveTo>
                  <a:pt x="112776" y="3048"/>
                </a:moveTo>
                <a:lnTo>
                  <a:pt x="110337" y="15240"/>
                </a:lnTo>
                <a:lnTo>
                  <a:pt x="124359" y="35357"/>
                </a:lnTo>
                <a:lnTo>
                  <a:pt x="124359" y="64008"/>
                </a:lnTo>
                <a:lnTo>
                  <a:pt x="128016" y="94488"/>
                </a:lnTo>
                <a:lnTo>
                  <a:pt x="136551" y="109118"/>
                </a:lnTo>
                <a:lnTo>
                  <a:pt x="128625" y="143866"/>
                </a:lnTo>
                <a:lnTo>
                  <a:pt x="131673" y="163373"/>
                </a:lnTo>
                <a:lnTo>
                  <a:pt x="140817" y="188366"/>
                </a:lnTo>
                <a:lnTo>
                  <a:pt x="148743" y="202387"/>
                </a:lnTo>
                <a:lnTo>
                  <a:pt x="94488" y="224942"/>
                </a:lnTo>
                <a:lnTo>
                  <a:pt x="74981" y="238354"/>
                </a:lnTo>
                <a:lnTo>
                  <a:pt x="43891" y="249936"/>
                </a:lnTo>
                <a:lnTo>
                  <a:pt x="13411" y="238963"/>
                </a:lnTo>
                <a:lnTo>
                  <a:pt x="14631" y="223114"/>
                </a:lnTo>
                <a:lnTo>
                  <a:pt x="0" y="189586"/>
                </a:lnTo>
                <a:lnTo>
                  <a:pt x="9144" y="145085"/>
                </a:lnTo>
                <a:lnTo>
                  <a:pt x="23775" y="112776"/>
                </a:lnTo>
                <a:lnTo>
                  <a:pt x="14631" y="56693"/>
                </a:lnTo>
                <a:lnTo>
                  <a:pt x="9753" y="27432"/>
                </a:lnTo>
                <a:lnTo>
                  <a:pt x="10973" y="4877"/>
                </a:lnTo>
                <a:lnTo>
                  <a:pt x="70713" y="3048"/>
                </a:lnTo>
                <a:lnTo>
                  <a:pt x="85953" y="6096"/>
                </a:lnTo>
                <a:lnTo>
                  <a:pt x="96927" y="0"/>
                </a:lnTo>
                <a:lnTo>
                  <a:pt x="112776" y="3048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94" name="Freihandform: Form 93">
            <a:extLst>
              <a:ext uri="{FF2B5EF4-FFF2-40B4-BE49-F238E27FC236}">
                <a16:creationId xmlns:a16="http://schemas.microsoft.com/office/drawing/2014/main" id="{4EF1A485-D87D-03F4-F39C-2351CD416D85}"/>
              </a:ext>
            </a:extLst>
          </p:cNvPr>
          <p:cNvSpPr/>
          <p:nvPr/>
        </p:nvSpPr>
        <p:spPr>
          <a:xfrm>
            <a:off x="5492496" y="3383280"/>
            <a:ext cx="250545" cy="206654"/>
          </a:xfrm>
          <a:custGeom>
            <a:avLst/>
            <a:gdLst>
              <a:gd name="csX0" fmla="*/ 124968 w 250545"/>
              <a:gd name="csY0" fmla="*/ 5486 h 206654"/>
              <a:gd name="csX1" fmla="*/ 126797 w 250545"/>
              <a:gd name="csY1" fmla="*/ 20117 h 206654"/>
              <a:gd name="csX2" fmla="*/ 132283 w 250545"/>
              <a:gd name="csY2" fmla="*/ 20117 h 206654"/>
              <a:gd name="csX3" fmla="*/ 141427 w 250545"/>
              <a:gd name="csY3" fmla="*/ 14630 h 206654"/>
              <a:gd name="csX4" fmla="*/ 146913 w 250545"/>
              <a:gd name="csY4" fmla="*/ 15850 h 206654"/>
              <a:gd name="csX5" fmla="*/ 156667 w 250545"/>
              <a:gd name="csY5" fmla="*/ 26213 h 206654"/>
              <a:gd name="csX6" fmla="*/ 171297 w 250545"/>
              <a:gd name="csY6" fmla="*/ 29261 h 206654"/>
              <a:gd name="csX7" fmla="*/ 180441 w 250545"/>
              <a:gd name="csY7" fmla="*/ 20726 h 206654"/>
              <a:gd name="csX8" fmla="*/ 192024 w 250545"/>
              <a:gd name="csY8" fmla="*/ 15240 h 206654"/>
              <a:gd name="csX9" fmla="*/ 199949 w 250545"/>
              <a:gd name="csY9" fmla="*/ 9754 h 206654"/>
              <a:gd name="csX10" fmla="*/ 206655 w 250545"/>
              <a:gd name="csY10" fmla="*/ 10973 h 206654"/>
              <a:gd name="csX11" fmla="*/ 214579 w 250545"/>
              <a:gd name="csY11" fmla="*/ 19507 h 206654"/>
              <a:gd name="csX12" fmla="*/ 218237 w 250545"/>
              <a:gd name="csY12" fmla="*/ 30480 h 206654"/>
              <a:gd name="csX13" fmla="*/ 232257 w 250545"/>
              <a:gd name="csY13" fmla="*/ 46939 h 206654"/>
              <a:gd name="csX14" fmla="*/ 225552 w 250545"/>
              <a:gd name="csY14" fmla="*/ 56693 h 206654"/>
              <a:gd name="csX15" fmla="*/ 223723 w 250545"/>
              <a:gd name="csY15" fmla="*/ 69494 h 206654"/>
              <a:gd name="csX16" fmla="*/ 231039 w 250545"/>
              <a:gd name="csY16" fmla="*/ 65837 h 206654"/>
              <a:gd name="csX17" fmla="*/ 235305 w 250545"/>
              <a:gd name="csY17" fmla="*/ 70104 h 206654"/>
              <a:gd name="csX18" fmla="*/ 233477 w 250545"/>
              <a:gd name="csY18" fmla="*/ 81686 h 206654"/>
              <a:gd name="csX19" fmla="*/ 243840 w 250545"/>
              <a:gd name="csY19" fmla="*/ 93269 h 206654"/>
              <a:gd name="csX20" fmla="*/ 237135 w 250545"/>
              <a:gd name="csY20" fmla="*/ 96317 h 206654"/>
              <a:gd name="csX21" fmla="*/ 234087 w 250545"/>
              <a:gd name="csY21" fmla="*/ 109728 h 206654"/>
              <a:gd name="csX22" fmla="*/ 242011 w 250545"/>
              <a:gd name="csY22" fmla="*/ 125578 h 206654"/>
              <a:gd name="csX23" fmla="*/ 250545 w 250545"/>
              <a:gd name="csY23" fmla="*/ 157277 h 206654"/>
              <a:gd name="csX24" fmla="*/ 237744 w 250545"/>
              <a:gd name="csY24" fmla="*/ 161544 h 206654"/>
              <a:gd name="csX25" fmla="*/ 234696 w 250545"/>
              <a:gd name="csY25" fmla="*/ 167030 h 206654"/>
              <a:gd name="csX26" fmla="*/ 237135 w 250545"/>
              <a:gd name="csY26" fmla="*/ 174955 h 206654"/>
              <a:gd name="csX27" fmla="*/ 234696 w 250545"/>
              <a:gd name="csY27" fmla="*/ 192024 h 206654"/>
              <a:gd name="csX28" fmla="*/ 229209 w 250545"/>
              <a:gd name="csY28" fmla="*/ 192024 h 206654"/>
              <a:gd name="csX29" fmla="*/ 219456 w 250545"/>
              <a:gd name="csY29" fmla="*/ 190805 h 206654"/>
              <a:gd name="csX30" fmla="*/ 212751 w 250545"/>
              <a:gd name="csY30" fmla="*/ 206654 h 206654"/>
              <a:gd name="csX31" fmla="*/ 202997 w 250545"/>
              <a:gd name="csY31" fmla="*/ 206654 h 206654"/>
              <a:gd name="csX32" fmla="*/ 196291 w 250545"/>
              <a:gd name="csY32" fmla="*/ 198120 h 206654"/>
              <a:gd name="csX33" fmla="*/ 198729 w 250545"/>
              <a:gd name="csY33" fmla="*/ 182270 h 206654"/>
              <a:gd name="csX34" fmla="*/ 184099 w 250545"/>
              <a:gd name="csY34" fmla="*/ 158496 h 206654"/>
              <a:gd name="csX35" fmla="*/ 175565 w 250545"/>
              <a:gd name="csY35" fmla="*/ 162763 h 206654"/>
              <a:gd name="csX36" fmla="*/ 167640 w 250545"/>
              <a:gd name="csY36" fmla="*/ 163982 h 206654"/>
              <a:gd name="csX37" fmla="*/ 158496 w 250545"/>
              <a:gd name="csY37" fmla="*/ 165811 h 206654"/>
              <a:gd name="csX38" fmla="*/ 159105 w 250545"/>
              <a:gd name="csY38" fmla="*/ 151790 h 206654"/>
              <a:gd name="csX39" fmla="*/ 153619 w 250545"/>
              <a:gd name="csY39" fmla="*/ 141427 h 206654"/>
              <a:gd name="csX40" fmla="*/ 154839 w 250545"/>
              <a:gd name="csY40" fmla="*/ 129845 h 206654"/>
              <a:gd name="csX41" fmla="*/ 147523 w 250545"/>
              <a:gd name="csY41" fmla="*/ 113386 h 206654"/>
              <a:gd name="csX42" fmla="*/ 137769 w 250545"/>
              <a:gd name="csY42" fmla="*/ 99365 h 206654"/>
              <a:gd name="csX43" fmla="*/ 110337 w 250545"/>
              <a:gd name="csY43" fmla="*/ 99365 h 206654"/>
              <a:gd name="csX44" fmla="*/ 102413 w 250545"/>
              <a:gd name="csY44" fmla="*/ 106680 h 206654"/>
              <a:gd name="csX45" fmla="*/ 92659 w 250545"/>
              <a:gd name="csY45" fmla="*/ 107899 h 206654"/>
              <a:gd name="csX46" fmla="*/ 86563 w 250545"/>
              <a:gd name="csY46" fmla="*/ 116434 h 206654"/>
              <a:gd name="csX47" fmla="*/ 82905 w 250545"/>
              <a:gd name="csY47" fmla="*/ 126797 h 206654"/>
              <a:gd name="csX48" fmla="*/ 64008 w 250545"/>
              <a:gd name="csY48" fmla="*/ 144475 h 206654"/>
              <a:gd name="csX49" fmla="*/ 49377 w 250545"/>
              <a:gd name="csY49" fmla="*/ 121310 h 206654"/>
              <a:gd name="csX50" fmla="*/ 35967 w 250545"/>
              <a:gd name="csY50" fmla="*/ 106070 h 206654"/>
              <a:gd name="csX51" fmla="*/ 27432 w 250545"/>
              <a:gd name="csY51" fmla="*/ 100584 h 206654"/>
              <a:gd name="csX52" fmla="*/ 18897 w 250545"/>
              <a:gd name="csY52" fmla="*/ 92659 h 206654"/>
              <a:gd name="csX53" fmla="*/ 15240 w 250545"/>
              <a:gd name="csY53" fmla="*/ 75590 h 206654"/>
              <a:gd name="csX54" fmla="*/ 10363 w 250545"/>
              <a:gd name="csY54" fmla="*/ 67056 h 206654"/>
              <a:gd name="csX55" fmla="*/ 0 w 250545"/>
              <a:gd name="csY55" fmla="*/ 60350 h 206654"/>
              <a:gd name="csX56" fmla="*/ 15849 w 250545"/>
              <a:gd name="csY56" fmla="*/ 41453 h 206654"/>
              <a:gd name="csX57" fmla="*/ 26213 w 250545"/>
              <a:gd name="csY57" fmla="*/ 42062 h 206654"/>
              <a:gd name="csX58" fmla="*/ 35357 w 250545"/>
              <a:gd name="csY58" fmla="*/ 35966 h 206654"/>
              <a:gd name="csX59" fmla="*/ 42672 w 250545"/>
              <a:gd name="csY59" fmla="*/ 35357 h 206654"/>
              <a:gd name="csX60" fmla="*/ 48159 w 250545"/>
              <a:gd name="csY60" fmla="*/ 30480 h 206654"/>
              <a:gd name="csX61" fmla="*/ 45720 w 250545"/>
              <a:gd name="csY61" fmla="*/ 17678 h 206654"/>
              <a:gd name="csX62" fmla="*/ 49377 w 250545"/>
              <a:gd name="csY62" fmla="*/ 13411 h 206654"/>
              <a:gd name="csX63" fmla="*/ 49987 w 250545"/>
              <a:gd name="csY63" fmla="*/ 0 h 206654"/>
              <a:gd name="csX64" fmla="*/ 66447 w 250545"/>
              <a:gd name="csY64" fmla="*/ 610 h 206654"/>
              <a:gd name="csX65" fmla="*/ 91440 w 250545"/>
              <a:gd name="csY65" fmla="*/ 9754 h 206654"/>
              <a:gd name="csX66" fmla="*/ 98755 w 250545"/>
              <a:gd name="csY66" fmla="*/ 9144 h 206654"/>
              <a:gd name="csX67" fmla="*/ 101193 w 250545"/>
              <a:gd name="csY67" fmla="*/ 4877 h 206654"/>
              <a:gd name="csX68" fmla="*/ 120091 w 250545"/>
              <a:gd name="csY68" fmla="*/ 7925 h 206654"/>
              <a:gd name="csX69" fmla="*/ 124968 w 250545"/>
              <a:gd name="csY69" fmla="*/ 5486 h 20665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</a:cxnLst>
            <a:rect l="l" t="t" r="r" b="b"/>
            <a:pathLst>
              <a:path w="250545" h="206654">
                <a:moveTo>
                  <a:pt x="124968" y="5486"/>
                </a:moveTo>
                <a:lnTo>
                  <a:pt x="126797" y="20117"/>
                </a:lnTo>
                <a:lnTo>
                  <a:pt x="132283" y="20117"/>
                </a:lnTo>
                <a:lnTo>
                  <a:pt x="141427" y="14630"/>
                </a:lnTo>
                <a:lnTo>
                  <a:pt x="146913" y="15850"/>
                </a:lnTo>
                <a:lnTo>
                  <a:pt x="156667" y="26213"/>
                </a:lnTo>
                <a:lnTo>
                  <a:pt x="171297" y="29261"/>
                </a:lnTo>
                <a:lnTo>
                  <a:pt x="180441" y="20726"/>
                </a:lnTo>
                <a:lnTo>
                  <a:pt x="192024" y="15240"/>
                </a:lnTo>
                <a:lnTo>
                  <a:pt x="199949" y="9754"/>
                </a:lnTo>
                <a:lnTo>
                  <a:pt x="206655" y="10973"/>
                </a:lnTo>
                <a:lnTo>
                  <a:pt x="214579" y="19507"/>
                </a:lnTo>
                <a:lnTo>
                  <a:pt x="218237" y="30480"/>
                </a:lnTo>
                <a:lnTo>
                  <a:pt x="232257" y="46939"/>
                </a:lnTo>
                <a:lnTo>
                  <a:pt x="225552" y="56693"/>
                </a:lnTo>
                <a:lnTo>
                  <a:pt x="223723" y="69494"/>
                </a:lnTo>
                <a:lnTo>
                  <a:pt x="231039" y="65837"/>
                </a:lnTo>
                <a:lnTo>
                  <a:pt x="235305" y="70104"/>
                </a:lnTo>
                <a:lnTo>
                  <a:pt x="233477" y="81686"/>
                </a:lnTo>
                <a:lnTo>
                  <a:pt x="243840" y="93269"/>
                </a:lnTo>
                <a:lnTo>
                  <a:pt x="237135" y="96317"/>
                </a:lnTo>
                <a:lnTo>
                  <a:pt x="234087" y="109728"/>
                </a:lnTo>
                <a:lnTo>
                  <a:pt x="242011" y="125578"/>
                </a:lnTo>
                <a:lnTo>
                  <a:pt x="250545" y="157277"/>
                </a:lnTo>
                <a:lnTo>
                  <a:pt x="237744" y="161544"/>
                </a:lnTo>
                <a:lnTo>
                  <a:pt x="234696" y="167030"/>
                </a:lnTo>
                <a:lnTo>
                  <a:pt x="237135" y="174955"/>
                </a:lnTo>
                <a:lnTo>
                  <a:pt x="234696" y="192024"/>
                </a:lnTo>
                <a:lnTo>
                  <a:pt x="229209" y="192024"/>
                </a:lnTo>
                <a:lnTo>
                  <a:pt x="219456" y="190805"/>
                </a:lnTo>
                <a:lnTo>
                  <a:pt x="212751" y="206654"/>
                </a:lnTo>
                <a:lnTo>
                  <a:pt x="202997" y="206654"/>
                </a:lnTo>
                <a:lnTo>
                  <a:pt x="196291" y="198120"/>
                </a:lnTo>
                <a:lnTo>
                  <a:pt x="198729" y="182270"/>
                </a:lnTo>
                <a:lnTo>
                  <a:pt x="184099" y="158496"/>
                </a:lnTo>
                <a:lnTo>
                  <a:pt x="175565" y="162763"/>
                </a:lnTo>
                <a:lnTo>
                  <a:pt x="167640" y="163982"/>
                </a:lnTo>
                <a:lnTo>
                  <a:pt x="158496" y="165811"/>
                </a:lnTo>
                <a:lnTo>
                  <a:pt x="159105" y="151790"/>
                </a:lnTo>
                <a:lnTo>
                  <a:pt x="153619" y="141427"/>
                </a:lnTo>
                <a:lnTo>
                  <a:pt x="154839" y="129845"/>
                </a:lnTo>
                <a:lnTo>
                  <a:pt x="147523" y="113386"/>
                </a:lnTo>
                <a:lnTo>
                  <a:pt x="137769" y="99365"/>
                </a:lnTo>
                <a:lnTo>
                  <a:pt x="110337" y="99365"/>
                </a:lnTo>
                <a:lnTo>
                  <a:pt x="102413" y="106680"/>
                </a:lnTo>
                <a:lnTo>
                  <a:pt x="92659" y="107899"/>
                </a:lnTo>
                <a:lnTo>
                  <a:pt x="86563" y="116434"/>
                </a:lnTo>
                <a:lnTo>
                  <a:pt x="82905" y="126797"/>
                </a:lnTo>
                <a:lnTo>
                  <a:pt x="64008" y="144475"/>
                </a:lnTo>
                <a:lnTo>
                  <a:pt x="49377" y="121310"/>
                </a:lnTo>
                <a:lnTo>
                  <a:pt x="35967" y="106070"/>
                </a:lnTo>
                <a:lnTo>
                  <a:pt x="27432" y="100584"/>
                </a:lnTo>
                <a:lnTo>
                  <a:pt x="18897" y="92659"/>
                </a:lnTo>
                <a:lnTo>
                  <a:pt x="15240" y="75590"/>
                </a:lnTo>
                <a:lnTo>
                  <a:pt x="10363" y="67056"/>
                </a:lnTo>
                <a:lnTo>
                  <a:pt x="0" y="60350"/>
                </a:lnTo>
                <a:lnTo>
                  <a:pt x="15849" y="41453"/>
                </a:lnTo>
                <a:lnTo>
                  <a:pt x="26213" y="42062"/>
                </a:lnTo>
                <a:lnTo>
                  <a:pt x="35357" y="35966"/>
                </a:lnTo>
                <a:lnTo>
                  <a:pt x="42672" y="35357"/>
                </a:lnTo>
                <a:lnTo>
                  <a:pt x="48159" y="30480"/>
                </a:lnTo>
                <a:lnTo>
                  <a:pt x="45720" y="17678"/>
                </a:lnTo>
                <a:lnTo>
                  <a:pt x="49377" y="13411"/>
                </a:lnTo>
                <a:lnTo>
                  <a:pt x="49987" y="0"/>
                </a:lnTo>
                <a:lnTo>
                  <a:pt x="66447" y="610"/>
                </a:lnTo>
                <a:lnTo>
                  <a:pt x="91440" y="9754"/>
                </a:lnTo>
                <a:lnTo>
                  <a:pt x="98755" y="9144"/>
                </a:lnTo>
                <a:lnTo>
                  <a:pt x="101193" y="4877"/>
                </a:lnTo>
                <a:lnTo>
                  <a:pt x="120091" y="7925"/>
                </a:lnTo>
                <a:lnTo>
                  <a:pt x="124968" y="5486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95" name="Freihandform: Form 94">
            <a:extLst>
              <a:ext uri="{FF2B5EF4-FFF2-40B4-BE49-F238E27FC236}">
                <a16:creationId xmlns:a16="http://schemas.microsoft.com/office/drawing/2014/main" id="{302B651F-46FA-B1F4-58D8-ED353B24DF2A}"/>
              </a:ext>
            </a:extLst>
          </p:cNvPr>
          <p:cNvSpPr/>
          <p:nvPr/>
        </p:nvSpPr>
        <p:spPr>
          <a:xfrm>
            <a:off x="5435193" y="3332683"/>
            <a:ext cx="103022" cy="29260"/>
          </a:xfrm>
          <a:custGeom>
            <a:avLst/>
            <a:gdLst>
              <a:gd name="csX0" fmla="*/ 0 w 103022"/>
              <a:gd name="csY0" fmla="*/ 28651 h 29260"/>
              <a:gd name="csX1" fmla="*/ 4877 w 103022"/>
              <a:gd name="csY1" fmla="*/ 10973 h 29260"/>
              <a:gd name="csX2" fmla="*/ 42063 w 103022"/>
              <a:gd name="csY2" fmla="*/ 10363 h 29260"/>
              <a:gd name="csX3" fmla="*/ 49987 w 103022"/>
              <a:gd name="csY3" fmla="*/ 609 h 29260"/>
              <a:gd name="csX4" fmla="*/ 60960 w 103022"/>
              <a:gd name="csY4" fmla="*/ 0 h 29260"/>
              <a:gd name="csX5" fmla="*/ 74371 w 103022"/>
              <a:gd name="csY5" fmla="*/ 9753 h 29260"/>
              <a:gd name="csX6" fmla="*/ 84735 w 103022"/>
              <a:gd name="csY6" fmla="*/ 9753 h 29260"/>
              <a:gd name="csX7" fmla="*/ 96317 w 103022"/>
              <a:gd name="csY7" fmla="*/ 3657 h 29260"/>
              <a:gd name="csX8" fmla="*/ 103023 w 103022"/>
              <a:gd name="csY8" fmla="*/ 14630 h 29260"/>
              <a:gd name="csX9" fmla="*/ 87783 w 103022"/>
              <a:gd name="csY9" fmla="*/ 23774 h 29260"/>
              <a:gd name="csX10" fmla="*/ 73152 w 103022"/>
              <a:gd name="csY10" fmla="*/ 22555 h 29260"/>
              <a:gd name="csX11" fmla="*/ 58522 w 103022"/>
              <a:gd name="csY11" fmla="*/ 14630 h 29260"/>
              <a:gd name="csX12" fmla="*/ 45720 w 103022"/>
              <a:gd name="csY12" fmla="*/ 23774 h 29260"/>
              <a:gd name="csX13" fmla="*/ 39624 w 103022"/>
              <a:gd name="csY13" fmla="*/ 23774 h 29260"/>
              <a:gd name="csX14" fmla="*/ 31090 w 103022"/>
              <a:gd name="csY14" fmla="*/ 29261 h 29260"/>
              <a:gd name="csX15" fmla="*/ 0 w 103022"/>
              <a:gd name="csY15" fmla="*/ 28651 h 2926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</a:cxnLst>
            <a:rect l="l" t="t" r="r" b="b"/>
            <a:pathLst>
              <a:path w="103022" h="29260">
                <a:moveTo>
                  <a:pt x="0" y="28651"/>
                </a:moveTo>
                <a:lnTo>
                  <a:pt x="4877" y="10973"/>
                </a:lnTo>
                <a:lnTo>
                  <a:pt x="42063" y="10363"/>
                </a:lnTo>
                <a:lnTo>
                  <a:pt x="49987" y="609"/>
                </a:lnTo>
                <a:lnTo>
                  <a:pt x="60960" y="0"/>
                </a:lnTo>
                <a:lnTo>
                  <a:pt x="74371" y="9753"/>
                </a:lnTo>
                <a:lnTo>
                  <a:pt x="84735" y="9753"/>
                </a:lnTo>
                <a:lnTo>
                  <a:pt x="96317" y="3657"/>
                </a:lnTo>
                <a:lnTo>
                  <a:pt x="103023" y="14630"/>
                </a:lnTo>
                <a:lnTo>
                  <a:pt x="87783" y="23774"/>
                </a:lnTo>
                <a:lnTo>
                  <a:pt x="73152" y="22555"/>
                </a:lnTo>
                <a:lnTo>
                  <a:pt x="58522" y="14630"/>
                </a:lnTo>
                <a:lnTo>
                  <a:pt x="45720" y="23774"/>
                </a:lnTo>
                <a:lnTo>
                  <a:pt x="39624" y="23774"/>
                </a:lnTo>
                <a:lnTo>
                  <a:pt x="31090" y="29261"/>
                </a:lnTo>
                <a:lnTo>
                  <a:pt x="0" y="28651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96" name="Freihandform: Form 95">
            <a:extLst>
              <a:ext uri="{FF2B5EF4-FFF2-40B4-BE49-F238E27FC236}">
                <a16:creationId xmlns:a16="http://schemas.microsoft.com/office/drawing/2014/main" id="{D1D58400-3121-44E3-6E05-4B8745DFC7E6}"/>
              </a:ext>
            </a:extLst>
          </p:cNvPr>
          <p:cNvSpPr/>
          <p:nvPr/>
        </p:nvSpPr>
        <p:spPr>
          <a:xfrm>
            <a:off x="5440070" y="3381451"/>
            <a:ext cx="102412" cy="62179"/>
          </a:xfrm>
          <a:custGeom>
            <a:avLst/>
            <a:gdLst>
              <a:gd name="csX0" fmla="*/ 102413 w 102412"/>
              <a:gd name="csY0" fmla="*/ 1829 h 62179"/>
              <a:gd name="csX1" fmla="*/ 101803 w 102412"/>
              <a:gd name="csY1" fmla="*/ 15240 h 62179"/>
              <a:gd name="csX2" fmla="*/ 98145 w 102412"/>
              <a:gd name="csY2" fmla="*/ 19507 h 62179"/>
              <a:gd name="csX3" fmla="*/ 100584 w 102412"/>
              <a:gd name="csY3" fmla="*/ 32309 h 62179"/>
              <a:gd name="csX4" fmla="*/ 95097 w 102412"/>
              <a:gd name="csY4" fmla="*/ 37185 h 62179"/>
              <a:gd name="csX5" fmla="*/ 87782 w 102412"/>
              <a:gd name="csY5" fmla="*/ 37795 h 62179"/>
              <a:gd name="csX6" fmla="*/ 78638 w 102412"/>
              <a:gd name="csY6" fmla="*/ 43891 h 62179"/>
              <a:gd name="csX7" fmla="*/ 68275 w 102412"/>
              <a:gd name="csY7" fmla="*/ 43281 h 62179"/>
              <a:gd name="csX8" fmla="*/ 52425 w 102412"/>
              <a:gd name="csY8" fmla="*/ 62179 h 62179"/>
              <a:gd name="csX9" fmla="*/ 34747 w 102412"/>
              <a:gd name="csY9" fmla="*/ 46329 h 62179"/>
              <a:gd name="csX10" fmla="*/ 20117 w 102412"/>
              <a:gd name="csY10" fmla="*/ 43281 h 62179"/>
              <a:gd name="csX11" fmla="*/ 12192 w 102412"/>
              <a:gd name="csY11" fmla="*/ 32309 h 62179"/>
              <a:gd name="csX12" fmla="*/ 12801 w 102412"/>
              <a:gd name="csY12" fmla="*/ 26213 h 62179"/>
              <a:gd name="csX13" fmla="*/ 2438 w 102412"/>
              <a:gd name="csY13" fmla="*/ 18288 h 62179"/>
              <a:gd name="csX14" fmla="*/ 0 w 102412"/>
              <a:gd name="csY14" fmla="*/ 9753 h 62179"/>
              <a:gd name="csX15" fmla="*/ 18288 w 102412"/>
              <a:gd name="csY15" fmla="*/ 3657 h 62179"/>
              <a:gd name="csX16" fmla="*/ 29870 w 102412"/>
              <a:gd name="csY16" fmla="*/ 4877 h 62179"/>
              <a:gd name="csX17" fmla="*/ 39014 w 102412"/>
              <a:gd name="csY17" fmla="*/ 0 h 62179"/>
              <a:gd name="csX18" fmla="*/ 102413 w 102412"/>
              <a:gd name="csY18" fmla="*/ 1829 h 6217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102412" h="62179">
                <a:moveTo>
                  <a:pt x="102413" y="1829"/>
                </a:moveTo>
                <a:lnTo>
                  <a:pt x="101803" y="15240"/>
                </a:lnTo>
                <a:lnTo>
                  <a:pt x="98145" y="19507"/>
                </a:lnTo>
                <a:lnTo>
                  <a:pt x="100584" y="32309"/>
                </a:lnTo>
                <a:lnTo>
                  <a:pt x="95097" y="37185"/>
                </a:lnTo>
                <a:lnTo>
                  <a:pt x="87782" y="37795"/>
                </a:lnTo>
                <a:lnTo>
                  <a:pt x="78638" y="43891"/>
                </a:lnTo>
                <a:lnTo>
                  <a:pt x="68275" y="43281"/>
                </a:lnTo>
                <a:lnTo>
                  <a:pt x="52425" y="62179"/>
                </a:lnTo>
                <a:lnTo>
                  <a:pt x="34747" y="46329"/>
                </a:lnTo>
                <a:lnTo>
                  <a:pt x="20117" y="43281"/>
                </a:lnTo>
                <a:lnTo>
                  <a:pt x="12192" y="32309"/>
                </a:lnTo>
                <a:lnTo>
                  <a:pt x="12801" y="26213"/>
                </a:lnTo>
                <a:lnTo>
                  <a:pt x="2438" y="18288"/>
                </a:lnTo>
                <a:lnTo>
                  <a:pt x="0" y="9753"/>
                </a:lnTo>
                <a:lnTo>
                  <a:pt x="18288" y="3657"/>
                </a:lnTo>
                <a:lnTo>
                  <a:pt x="29870" y="4877"/>
                </a:lnTo>
                <a:lnTo>
                  <a:pt x="39014" y="0"/>
                </a:lnTo>
                <a:lnTo>
                  <a:pt x="102413" y="182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97" name="Freihandform: Form 96">
            <a:extLst>
              <a:ext uri="{FF2B5EF4-FFF2-40B4-BE49-F238E27FC236}">
                <a16:creationId xmlns:a16="http://schemas.microsoft.com/office/drawing/2014/main" id="{035E5CC7-5712-57CB-340A-D9DB47E5F4A9}"/>
              </a:ext>
            </a:extLst>
          </p:cNvPr>
          <p:cNvSpPr/>
          <p:nvPr/>
        </p:nvSpPr>
        <p:spPr>
          <a:xfrm>
            <a:off x="6334353" y="3786835"/>
            <a:ext cx="68275" cy="49377"/>
          </a:xfrm>
          <a:custGeom>
            <a:avLst/>
            <a:gdLst>
              <a:gd name="csX0" fmla="*/ 68276 w 68275"/>
              <a:gd name="csY0" fmla="*/ 609 h 49377"/>
              <a:gd name="csX1" fmla="*/ 68276 w 68275"/>
              <a:gd name="csY1" fmla="*/ 47549 h 49377"/>
              <a:gd name="csX2" fmla="*/ 18288 w 68275"/>
              <a:gd name="csY2" fmla="*/ 47549 h 49377"/>
              <a:gd name="csX3" fmla="*/ 6705 w 68275"/>
              <a:gd name="csY3" fmla="*/ 49377 h 49377"/>
              <a:gd name="csX4" fmla="*/ 0 w 68275"/>
              <a:gd name="csY4" fmla="*/ 43891 h 49377"/>
              <a:gd name="csX5" fmla="*/ 11583 w 68275"/>
              <a:gd name="csY5" fmla="*/ 0 h 49377"/>
              <a:gd name="csX6" fmla="*/ 68276 w 68275"/>
              <a:gd name="csY6" fmla="*/ 609 h 4937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68275" h="49377">
                <a:moveTo>
                  <a:pt x="68276" y="609"/>
                </a:moveTo>
                <a:lnTo>
                  <a:pt x="68276" y="47549"/>
                </a:lnTo>
                <a:lnTo>
                  <a:pt x="18288" y="47549"/>
                </a:lnTo>
                <a:lnTo>
                  <a:pt x="6705" y="49377"/>
                </a:lnTo>
                <a:lnTo>
                  <a:pt x="0" y="43891"/>
                </a:lnTo>
                <a:lnTo>
                  <a:pt x="11583" y="0"/>
                </a:lnTo>
                <a:lnTo>
                  <a:pt x="68276" y="60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98" name="Freihandform: Form 97">
            <a:extLst>
              <a:ext uri="{FF2B5EF4-FFF2-40B4-BE49-F238E27FC236}">
                <a16:creationId xmlns:a16="http://schemas.microsoft.com/office/drawing/2014/main" id="{2B20BB00-F57A-064F-F573-D752C016AE29}"/>
              </a:ext>
            </a:extLst>
          </p:cNvPr>
          <p:cNvSpPr/>
          <p:nvPr/>
        </p:nvSpPr>
        <p:spPr>
          <a:xfrm>
            <a:off x="6778142" y="2478633"/>
            <a:ext cx="90220" cy="30480"/>
          </a:xfrm>
          <a:custGeom>
            <a:avLst/>
            <a:gdLst>
              <a:gd name="csX0" fmla="*/ 4876 w 90220"/>
              <a:gd name="csY0" fmla="*/ 0 h 30480"/>
              <a:gd name="csX1" fmla="*/ 23775 w 90220"/>
              <a:gd name="csY1" fmla="*/ 13411 h 30480"/>
              <a:gd name="csX2" fmla="*/ 48768 w 90220"/>
              <a:gd name="csY2" fmla="*/ 10973 h 30480"/>
              <a:gd name="csX3" fmla="*/ 73152 w 90220"/>
              <a:gd name="csY3" fmla="*/ 13411 h 30480"/>
              <a:gd name="csX4" fmla="*/ 73152 w 90220"/>
              <a:gd name="csY4" fmla="*/ 20726 h 30480"/>
              <a:gd name="csX5" fmla="*/ 90220 w 90220"/>
              <a:gd name="csY5" fmla="*/ 15850 h 30480"/>
              <a:gd name="csX6" fmla="*/ 87172 w 90220"/>
              <a:gd name="csY6" fmla="*/ 27432 h 30480"/>
              <a:gd name="csX7" fmla="*/ 40843 w 90220"/>
              <a:gd name="csY7" fmla="*/ 30480 h 30480"/>
              <a:gd name="csX8" fmla="*/ 40233 w 90220"/>
              <a:gd name="csY8" fmla="*/ 24384 h 30480"/>
              <a:gd name="csX9" fmla="*/ 0 w 90220"/>
              <a:gd name="csY9" fmla="*/ 16459 h 30480"/>
              <a:gd name="csX10" fmla="*/ 4876 w 90220"/>
              <a:gd name="csY10" fmla="*/ 0 h 3048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90220" h="30480">
                <a:moveTo>
                  <a:pt x="4876" y="0"/>
                </a:moveTo>
                <a:lnTo>
                  <a:pt x="23775" y="13411"/>
                </a:lnTo>
                <a:lnTo>
                  <a:pt x="48768" y="10973"/>
                </a:lnTo>
                <a:lnTo>
                  <a:pt x="73152" y="13411"/>
                </a:lnTo>
                <a:lnTo>
                  <a:pt x="73152" y="20726"/>
                </a:lnTo>
                <a:lnTo>
                  <a:pt x="90220" y="15850"/>
                </a:lnTo>
                <a:lnTo>
                  <a:pt x="87172" y="27432"/>
                </a:lnTo>
                <a:lnTo>
                  <a:pt x="40843" y="30480"/>
                </a:lnTo>
                <a:lnTo>
                  <a:pt x="40233" y="24384"/>
                </a:lnTo>
                <a:lnTo>
                  <a:pt x="0" y="16459"/>
                </a:lnTo>
                <a:lnTo>
                  <a:pt x="4876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99" name="Freihandform: Form 98">
            <a:extLst>
              <a:ext uri="{FF2B5EF4-FFF2-40B4-BE49-F238E27FC236}">
                <a16:creationId xmlns:a16="http://schemas.microsoft.com/office/drawing/2014/main" id="{18063506-6D71-D637-FD21-0A3AE2F06814}"/>
              </a:ext>
            </a:extLst>
          </p:cNvPr>
          <p:cNvSpPr/>
          <p:nvPr/>
        </p:nvSpPr>
        <p:spPr>
          <a:xfrm>
            <a:off x="6655613" y="2240280"/>
            <a:ext cx="197509" cy="210921"/>
          </a:xfrm>
          <a:custGeom>
            <a:avLst/>
            <a:gdLst>
              <a:gd name="csX0" fmla="*/ 183489 w 197509"/>
              <a:gd name="csY0" fmla="*/ 39014 h 210921"/>
              <a:gd name="csX1" fmla="*/ 163982 w 197509"/>
              <a:gd name="csY1" fmla="*/ 37795 h 210921"/>
              <a:gd name="csX2" fmla="*/ 147523 w 197509"/>
              <a:gd name="csY2" fmla="*/ 34138 h 210921"/>
              <a:gd name="csX3" fmla="*/ 109728 w 197509"/>
              <a:gd name="csY3" fmla="*/ 43891 h 210921"/>
              <a:gd name="csX4" fmla="*/ 134112 w 197509"/>
              <a:gd name="csY4" fmla="*/ 65837 h 210921"/>
              <a:gd name="csX5" fmla="*/ 118872 w 197509"/>
              <a:gd name="csY5" fmla="*/ 72542 h 210921"/>
              <a:gd name="csX6" fmla="*/ 101193 w 197509"/>
              <a:gd name="csY6" fmla="*/ 72542 h 210921"/>
              <a:gd name="csX7" fmla="*/ 82296 w 197509"/>
              <a:gd name="csY7" fmla="*/ 52426 h 210921"/>
              <a:gd name="csX8" fmla="*/ 76809 w 197509"/>
              <a:gd name="csY8" fmla="*/ 60960 h 210921"/>
              <a:gd name="csX9" fmla="*/ 86563 w 197509"/>
              <a:gd name="csY9" fmla="*/ 84125 h 210921"/>
              <a:gd name="csX10" fmla="*/ 104241 w 197509"/>
              <a:gd name="csY10" fmla="*/ 102413 h 210921"/>
              <a:gd name="csX11" fmla="*/ 92659 w 197509"/>
              <a:gd name="csY11" fmla="*/ 110947 h 210921"/>
              <a:gd name="csX12" fmla="*/ 112166 w 197509"/>
              <a:gd name="csY12" fmla="*/ 128626 h 210921"/>
              <a:gd name="csX13" fmla="*/ 129235 w 197509"/>
              <a:gd name="csY13" fmla="*/ 140208 h 210921"/>
              <a:gd name="csX14" fmla="*/ 131673 w 197509"/>
              <a:gd name="csY14" fmla="*/ 162154 h 210921"/>
              <a:gd name="csX15" fmla="*/ 101193 w 197509"/>
              <a:gd name="csY15" fmla="*/ 151790 h 210921"/>
              <a:gd name="csX16" fmla="*/ 112166 w 197509"/>
              <a:gd name="csY16" fmla="*/ 171907 h 210921"/>
              <a:gd name="csX17" fmla="*/ 92049 w 197509"/>
              <a:gd name="csY17" fmla="*/ 175565 h 210921"/>
              <a:gd name="csX18" fmla="*/ 107289 w 197509"/>
              <a:gd name="csY18" fmla="*/ 210312 h 210921"/>
              <a:gd name="csX19" fmla="*/ 85953 w 197509"/>
              <a:gd name="csY19" fmla="*/ 210922 h 210921"/>
              <a:gd name="csX20" fmla="*/ 57912 w 197509"/>
              <a:gd name="csY20" fmla="*/ 193853 h 210921"/>
              <a:gd name="csX21" fmla="*/ 43281 w 197509"/>
              <a:gd name="csY21" fmla="*/ 162763 h 210921"/>
              <a:gd name="csX22" fmla="*/ 35356 w 197509"/>
              <a:gd name="csY22" fmla="*/ 136550 h 210921"/>
              <a:gd name="csX23" fmla="*/ 21336 w 197509"/>
              <a:gd name="csY23" fmla="*/ 118872 h 210921"/>
              <a:gd name="csX24" fmla="*/ 3048 w 197509"/>
              <a:gd name="csY24" fmla="*/ 96317 h 210921"/>
              <a:gd name="csX25" fmla="*/ 0 w 197509"/>
              <a:gd name="csY25" fmla="*/ 85344 h 210921"/>
              <a:gd name="csX26" fmla="*/ 13411 w 197509"/>
              <a:gd name="csY26" fmla="*/ 66446 h 210921"/>
              <a:gd name="csX27" fmla="*/ 14020 w 197509"/>
              <a:gd name="csY27" fmla="*/ 53645 h 210921"/>
              <a:gd name="csX28" fmla="*/ 24384 w 197509"/>
              <a:gd name="csY28" fmla="*/ 48158 h 210921"/>
              <a:gd name="csX29" fmla="*/ 23774 w 197509"/>
              <a:gd name="csY29" fmla="*/ 37795 h 210921"/>
              <a:gd name="csX30" fmla="*/ 44500 w 197509"/>
              <a:gd name="csY30" fmla="*/ 34747 h 210921"/>
              <a:gd name="csX31" fmla="*/ 55473 w 197509"/>
              <a:gd name="csY31" fmla="*/ 26213 h 210921"/>
              <a:gd name="csX32" fmla="*/ 72542 w 197509"/>
              <a:gd name="csY32" fmla="*/ 26822 h 210921"/>
              <a:gd name="csX33" fmla="*/ 77419 w 197509"/>
              <a:gd name="csY33" fmla="*/ 20117 h 210921"/>
              <a:gd name="csX34" fmla="*/ 83515 w 197509"/>
              <a:gd name="csY34" fmla="*/ 18898 h 210921"/>
              <a:gd name="csX35" fmla="*/ 106680 w 197509"/>
              <a:gd name="csY35" fmla="*/ 20117 h 210921"/>
              <a:gd name="csX36" fmla="*/ 131064 w 197509"/>
              <a:gd name="csY36" fmla="*/ 9144 h 210921"/>
              <a:gd name="csX37" fmla="*/ 154838 w 197509"/>
              <a:gd name="csY37" fmla="*/ 23165 h 210921"/>
              <a:gd name="csX38" fmla="*/ 182880 w 197509"/>
              <a:gd name="csY38" fmla="*/ 19507 h 210921"/>
              <a:gd name="csX39" fmla="*/ 181051 w 197509"/>
              <a:gd name="csY39" fmla="*/ 0 h 210921"/>
              <a:gd name="csX40" fmla="*/ 197510 w 197509"/>
              <a:gd name="csY40" fmla="*/ 10363 h 210921"/>
              <a:gd name="csX41" fmla="*/ 190804 w 197509"/>
              <a:gd name="csY41" fmla="*/ 34747 h 210921"/>
              <a:gd name="csX42" fmla="*/ 183489 w 197509"/>
              <a:gd name="csY42" fmla="*/ 39014 h 21092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</a:cxnLst>
            <a:rect l="l" t="t" r="r" b="b"/>
            <a:pathLst>
              <a:path w="197509" h="210921">
                <a:moveTo>
                  <a:pt x="183489" y="39014"/>
                </a:moveTo>
                <a:lnTo>
                  <a:pt x="163982" y="37795"/>
                </a:lnTo>
                <a:lnTo>
                  <a:pt x="147523" y="34138"/>
                </a:lnTo>
                <a:lnTo>
                  <a:pt x="109728" y="43891"/>
                </a:lnTo>
                <a:lnTo>
                  <a:pt x="134112" y="65837"/>
                </a:lnTo>
                <a:lnTo>
                  <a:pt x="118872" y="72542"/>
                </a:lnTo>
                <a:lnTo>
                  <a:pt x="101193" y="72542"/>
                </a:lnTo>
                <a:lnTo>
                  <a:pt x="82296" y="52426"/>
                </a:lnTo>
                <a:lnTo>
                  <a:pt x="76809" y="60960"/>
                </a:lnTo>
                <a:lnTo>
                  <a:pt x="86563" y="84125"/>
                </a:lnTo>
                <a:lnTo>
                  <a:pt x="104241" y="102413"/>
                </a:lnTo>
                <a:lnTo>
                  <a:pt x="92659" y="110947"/>
                </a:lnTo>
                <a:lnTo>
                  <a:pt x="112166" y="128626"/>
                </a:lnTo>
                <a:lnTo>
                  <a:pt x="129235" y="140208"/>
                </a:lnTo>
                <a:lnTo>
                  <a:pt x="131673" y="162154"/>
                </a:lnTo>
                <a:lnTo>
                  <a:pt x="101193" y="151790"/>
                </a:lnTo>
                <a:lnTo>
                  <a:pt x="112166" y="171907"/>
                </a:lnTo>
                <a:lnTo>
                  <a:pt x="92049" y="175565"/>
                </a:lnTo>
                <a:lnTo>
                  <a:pt x="107289" y="210312"/>
                </a:lnTo>
                <a:lnTo>
                  <a:pt x="85953" y="210922"/>
                </a:lnTo>
                <a:lnTo>
                  <a:pt x="57912" y="193853"/>
                </a:lnTo>
                <a:lnTo>
                  <a:pt x="43281" y="162763"/>
                </a:lnTo>
                <a:lnTo>
                  <a:pt x="35356" y="136550"/>
                </a:lnTo>
                <a:lnTo>
                  <a:pt x="21336" y="118872"/>
                </a:lnTo>
                <a:lnTo>
                  <a:pt x="3048" y="96317"/>
                </a:lnTo>
                <a:lnTo>
                  <a:pt x="0" y="85344"/>
                </a:lnTo>
                <a:lnTo>
                  <a:pt x="13411" y="66446"/>
                </a:lnTo>
                <a:lnTo>
                  <a:pt x="14020" y="53645"/>
                </a:lnTo>
                <a:lnTo>
                  <a:pt x="24384" y="48158"/>
                </a:lnTo>
                <a:lnTo>
                  <a:pt x="23774" y="37795"/>
                </a:lnTo>
                <a:lnTo>
                  <a:pt x="44500" y="34747"/>
                </a:lnTo>
                <a:lnTo>
                  <a:pt x="55473" y="26213"/>
                </a:lnTo>
                <a:lnTo>
                  <a:pt x="72542" y="26822"/>
                </a:lnTo>
                <a:lnTo>
                  <a:pt x="77419" y="20117"/>
                </a:lnTo>
                <a:lnTo>
                  <a:pt x="83515" y="18898"/>
                </a:lnTo>
                <a:lnTo>
                  <a:pt x="106680" y="20117"/>
                </a:lnTo>
                <a:lnTo>
                  <a:pt x="131064" y="9144"/>
                </a:lnTo>
                <a:lnTo>
                  <a:pt x="154838" y="23165"/>
                </a:lnTo>
                <a:lnTo>
                  <a:pt x="182880" y="19507"/>
                </a:lnTo>
                <a:lnTo>
                  <a:pt x="181051" y="0"/>
                </a:lnTo>
                <a:lnTo>
                  <a:pt x="197510" y="10363"/>
                </a:lnTo>
                <a:lnTo>
                  <a:pt x="190804" y="34747"/>
                </a:lnTo>
                <a:lnTo>
                  <a:pt x="183489" y="39014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00" name="Freihandform: Form 99">
            <a:extLst>
              <a:ext uri="{FF2B5EF4-FFF2-40B4-BE49-F238E27FC236}">
                <a16:creationId xmlns:a16="http://schemas.microsoft.com/office/drawing/2014/main" id="{3825D721-CA1C-7E11-68AB-C66624029F68}"/>
              </a:ext>
            </a:extLst>
          </p:cNvPr>
          <p:cNvSpPr/>
          <p:nvPr/>
        </p:nvSpPr>
        <p:spPr>
          <a:xfrm>
            <a:off x="4386681" y="822960"/>
            <a:ext cx="1369771" cy="733348"/>
          </a:xfrm>
          <a:custGeom>
            <a:avLst/>
            <a:gdLst>
              <a:gd name="csX0" fmla="*/ 1077163 w 1369771"/>
              <a:gd name="csY0" fmla="*/ 2438 h 733348"/>
              <a:gd name="csX1" fmla="*/ 1198474 w 1369771"/>
              <a:gd name="csY1" fmla="*/ 20726 h 733348"/>
              <a:gd name="csX2" fmla="*/ 1157631 w 1369771"/>
              <a:gd name="csY2" fmla="*/ 29261 h 733348"/>
              <a:gd name="csX3" fmla="*/ 1078383 w 1369771"/>
              <a:gd name="csY3" fmla="*/ 30480 h 733348"/>
              <a:gd name="csX4" fmla="*/ 965607 w 1369771"/>
              <a:gd name="csY4" fmla="*/ 32918 h 733348"/>
              <a:gd name="csX5" fmla="*/ 974141 w 1369771"/>
              <a:gd name="csY5" fmla="*/ 37186 h 733348"/>
              <a:gd name="csX6" fmla="*/ 1049122 w 1369771"/>
              <a:gd name="csY6" fmla="*/ 34138 h 733348"/>
              <a:gd name="csX7" fmla="*/ 1108253 w 1369771"/>
              <a:gd name="csY7" fmla="*/ 42672 h 733348"/>
              <a:gd name="csX8" fmla="*/ 1150925 w 1369771"/>
              <a:gd name="csY8" fmla="*/ 35357 h 733348"/>
              <a:gd name="csX9" fmla="*/ 1165555 w 1369771"/>
              <a:gd name="csY9" fmla="*/ 43891 h 733348"/>
              <a:gd name="csX10" fmla="*/ 1138123 w 1369771"/>
              <a:gd name="csY10" fmla="*/ 58522 h 733348"/>
              <a:gd name="csX11" fmla="*/ 1194207 w 1369771"/>
              <a:gd name="csY11" fmla="*/ 48768 h 733348"/>
              <a:gd name="csX12" fmla="*/ 1298448 w 1369771"/>
              <a:gd name="csY12" fmla="*/ 39624 h 733348"/>
              <a:gd name="csX13" fmla="*/ 1359408 w 1369771"/>
              <a:gd name="csY13" fmla="*/ 44501 h 733348"/>
              <a:gd name="csX14" fmla="*/ 1369771 w 1369771"/>
              <a:gd name="csY14" fmla="*/ 54864 h 733348"/>
              <a:gd name="csX15" fmla="*/ 1279551 w 1369771"/>
              <a:gd name="csY15" fmla="*/ 72542 h 733348"/>
              <a:gd name="csX16" fmla="*/ 1266139 w 1369771"/>
              <a:gd name="csY16" fmla="*/ 78638 h 733348"/>
              <a:gd name="csX17" fmla="*/ 1196645 w 1369771"/>
              <a:gd name="csY17" fmla="*/ 83515 h 733348"/>
              <a:gd name="csX18" fmla="*/ 1246023 w 1369771"/>
              <a:gd name="csY18" fmla="*/ 84734 h 733348"/>
              <a:gd name="csX19" fmla="*/ 1216152 w 1369771"/>
              <a:gd name="csY19" fmla="*/ 104242 h 733348"/>
              <a:gd name="csX20" fmla="*/ 1194207 w 1369771"/>
              <a:gd name="csY20" fmla="*/ 121920 h 733348"/>
              <a:gd name="csX21" fmla="*/ 1186891 w 1369771"/>
              <a:gd name="csY21" fmla="*/ 153619 h 733348"/>
              <a:gd name="csX22" fmla="*/ 1209447 w 1369771"/>
              <a:gd name="csY22" fmla="*/ 173126 h 733348"/>
              <a:gd name="csX23" fmla="*/ 1173480 w 1369771"/>
              <a:gd name="csY23" fmla="*/ 173736 h 733348"/>
              <a:gd name="csX24" fmla="*/ 1133856 w 1369771"/>
              <a:gd name="csY24" fmla="*/ 183490 h 733348"/>
              <a:gd name="csX25" fmla="*/ 1172261 w 1369771"/>
              <a:gd name="csY25" fmla="*/ 199339 h 733348"/>
              <a:gd name="csX26" fmla="*/ 1171651 w 1369771"/>
              <a:gd name="csY26" fmla="*/ 224942 h 733348"/>
              <a:gd name="csX27" fmla="*/ 1146048 w 1369771"/>
              <a:gd name="csY27" fmla="*/ 227990 h 733348"/>
              <a:gd name="csX28" fmla="*/ 1171042 w 1369771"/>
              <a:gd name="csY28" fmla="*/ 254203 h 733348"/>
              <a:gd name="csX29" fmla="*/ 1118007 w 1369771"/>
              <a:gd name="csY29" fmla="*/ 256642 h 733348"/>
              <a:gd name="csX30" fmla="*/ 1142391 w 1369771"/>
              <a:gd name="csY30" fmla="*/ 268834 h 733348"/>
              <a:gd name="csX31" fmla="*/ 1132637 w 1369771"/>
              <a:gd name="csY31" fmla="*/ 279806 h 733348"/>
              <a:gd name="csX32" fmla="*/ 1097890 w 1369771"/>
              <a:gd name="csY32" fmla="*/ 284683 h 733348"/>
              <a:gd name="csX33" fmla="*/ 1064362 w 1369771"/>
              <a:gd name="csY33" fmla="*/ 285293 h 733348"/>
              <a:gd name="csX34" fmla="*/ 1089965 w 1369771"/>
              <a:gd name="csY34" fmla="*/ 306019 h 733348"/>
              <a:gd name="csX35" fmla="*/ 1086917 w 1369771"/>
              <a:gd name="csY35" fmla="*/ 320650 h 733348"/>
              <a:gd name="csX36" fmla="*/ 1042416 w 1369771"/>
              <a:gd name="csY36" fmla="*/ 307238 h 733348"/>
              <a:gd name="csX37" fmla="*/ 1027786 w 1369771"/>
              <a:gd name="csY37" fmla="*/ 315773 h 733348"/>
              <a:gd name="csX38" fmla="*/ 1058266 w 1369771"/>
              <a:gd name="csY38" fmla="*/ 323698 h 733348"/>
              <a:gd name="csX39" fmla="*/ 1086307 w 1369771"/>
              <a:gd name="csY39" fmla="*/ 343205 h 733348"/>
              <a:gd name="csX40" fmla="*/ 1089965 w 1369771"/>
              <a:gd name="csY40" fmla="*/ 369418 h 733348"/>
              <a:gd name="csX41" fmla="*/ 1044855 w 1369771"/>
              <a:gd name="csY41" fmla="*/ 375514 h 733348"/>
              <a:gd name="csX42" fmla="*/ 1028395 w 1369771"/>
              <a:gd name="csY42" fmla="*/ 362712 h 733348"/>
              <a:gd name="csX43" fmla="*/ 1002792 w 1369771"/>
              <a:gd name="csY43" fmla="*/ 344424 h 733348"/>
              <a:gd name="csX44" fmla="*/ 1005840 w 1369771"/>
              <a:gd name="csY44" fmla="*/ 366370 h 733348"/>
              <a:gd name="csX45" fmla="*/ 972922 w 1369771"/>
              <a:gd name="csY45" fmla="*/ 383438 h 733348"/>
              <a:gd name="csX46" fmla="*/ 1038149 w 1369771"/>
              <a:gd name="csY46" fmla="*/ 384658 h 733348"/>
              <a:gd name="csX47" fmla="*/ 1071677 w 1369771"/>
              <a:gd name="csY47" fmla="*/ 386486 h 733348"/>
              <a:gd name="csX48" fmla="*/ 999135 w 1369771"/>
              <a:gd name="csY48" fmla="*/ 415138 h 733348"/>
              <a:gd name="csX49" fmla="*/ 924763 w 1369771"/>
              <a:gd name="csY49" fmla="*/ 441350 h 733348"/>
              <a:gd name="csX50" fmla="*/ 847344 w 1369771"/>
              <a:gd name="csY50" fmla="*/ 452323 h 733348"/>
              <a:gd name="csX51" fmla="*/ 819303 w 1369771"/>
              <a:gd name="csY51" fmla="*/ 452933 h 733348"/>
              <a:gd name="csX52" fmla="*/ 789432 w 1369771"/>
              <a:gd name="csY52" fmla="*/ 465734 h 733348"/>
              <a:gd name="csX53" fmla="*/ 743712 w 1369771"/>
              <a:gd name="csY53" fmla="*/ 501091 h 733348"/>
              <a:gd name="csX54" fmla="*/ 681533 w 1369771"/>
              <a:gd name="csY54" fmla="*/ 524866 h 733348"/>
              <a:gd name="csX55" fmla="*/ 663245 w 1369771"/>
              <a:gd name="csY55" fmla="*/ 526694 h 733348"/>
              <a:gd name="csX56" fmla="*/ 626059 w 1369771"/>
              <a:gd name="csY56" fmla="*/ 534619 h 733348"/>
              <a:gd name="csX57" fmla="*/ 585826 w 1369771"/>
              <a:gd name="csY57" fmla="*/ 543154 h 733348"/>
              <a:gd name="csX58" fmla="*/ 556565 w 1369771"/>
              <a:gd name="csY58" fmla="*/ 563880 h 733348"/>
              <a:gd name="csX59" fmla="*/ 548031 w 1369771"/>
              <a:gd name="csY59" fmla="*/ 588264 h 733348"/>
              <a:gd name="csX60" fmla="*/ 527304 w 1369771"/>
              <a:gd name="csY60" fmla="*/ 611429 h 733348"/>
              <a:gd name="csX61" fmla="*/ 474879 w 1369771"/>
              <a:gd name="csY61" fmla="*/ 639470 h 733348"/>
              <a:gd name="csX62" fmla="*/ 476707 w 1369771"/>
              <a:gd name="csY62" fmla="*/ 666902 h 733348"/>
              <a:gd name="csX63" fmla="*/ 454762 w 1369771"/>
              <a:gd name="csY63" fmla="*/ 696163 h 733348"/>
              <a:gd name="csX64" fmla="*/ 429768 w 1369771"/>
              <a:gd name="csY64" fmla="*/ 730910 h 733348"/>
              <a:gd name="csX65" fmla="*/ 390144 w 1369771"/>
              <a:gd name="csY65" fmla="*/ 733349 h 733348"/>
              <a:gd name="csX66" fmla="*/ 359664 w 1369771"/>
              <a:gd name="csY66" fmla="*/ 704088 h 733348"/>
              <a:gd name="csX67" fmla="*/ 304800 w 1369771"/>
              <a:gd name="csY67" fmla="*/ 703478 h 733348"/>
              <a:gd name="csX68" fmla="*/ 285293 w 1369771"/>
              <a:gd name="csY68" fmla="*/ 683971 h 733348"/>
              <a:gd name="csX69" fmla="*/ 280416 w 1369771"/>
              <a:gd name="csY69" fmla="*/ 649834 h 733348"/>
              <a:gd name="csX70" fmla="*/ 251155 w 1369771"/>
              <a:gd name="csY70" fmla="*/ 605942 h 733348"/>
              <a:gd name="csX71" fmla="*/ 246888 w 1369771"/>
              <a:gd name="csY71" fmla="*/ 583387 h 733348"/>
              <a:gd name="csX72" fmla="*/ 256032 w 1369771"/>
              <a:gd name="csY72" fmla="*/ 552298 h 733348"/>
              <a:gd name="csX73" fmla="*/ 233477 w 1369771"/>
              <a:gd name="csY73" fmla="*/ 521208 h 733348"/>
              <a:gd name="csX74" fmla="*/ 253594 w 1369771"/>
              <a:gd name="csY74" fmla="*/ 496214 h 733348"/>
              <a:gd name="csX75" fmla="*/ 242011 w 1369771"/>
              <a:gd name="csY75" fmla="*/ 484022 h 733348"/>
              <a:gd name="csX76" fmla="*/ 284683 w 1369771"/>
              <a:gd name="csY76" fmla="*/ 445008 h 733348"/>
              <a:gd name="csX77" fmla="*/ 328575 w 1369771"/>
              <a:gd name="csY77" fmla="*/ 432206 h 733348"/>
              <a:gd name="csX78" fmla="*/ 344424 w 1369771"/>
              <a:gd name="csY78" fmla="*/ 418795 h 733348"/>
              <a:gd name="csX79" fmla="*/ 361493 w 1369771"/>
              <a:gd name="csY79" fmla="*/ 393192 h 733348"/>
              <a:gd name="csX80" fmla="*/ 327965 w 1369771"/>
              <a:gd name="csY80" fmla="*/ 404774 h 733348"/>
              <a:gd name="csX81" fmla="*/ 312115 w 1369771"/>
              <a:gd name="csY81" fmla="*/ 409651 h 733348"/>
              <a:gd name="csX82" fmla="*/ 287122 w 1369771"/>
              <a:gd name="csY82" fmla="*/ 413918 h 733348"/>
              <a:gd name="csX83" fmla="*/ 261519 w 1369771"/>
              <a:gd name="csY83" fmla="*/ 403555 h 733348"/>
              <a:gd name="csX84" fmla="*/ 270663 w 1369771"/>
              <a:gd name="csY84" fmla="*/ 381000 h 733348"/>
              <a:gd name="csX85" fmla="*/ 288951 w 1369771"/>
              <a:gd name="csY85" fmla="*/ 363931 h 733348"/>
              <a:gd name="csX86" fmla="*/ 312115 w 1369771"/>
              <a:gd name="csY86" fmla="*/ 363322 h 733348"/>
              <a:gd name="csX87" fmla="*/ 358445 w 1369771"/>
              <a:gd name="csY87" fmla="*/ 372466 h 733348"/>
              <a:gd name="csX88" fmla="*/ 326136 w 1369771"/>
              <a:gd name="csY88" fmla="*/ 351739 h 733348"/>
              <a:gd name="csX89" fmla="*/ 309677 w 1369771"/>
              <a:gd name="csY89" fmla="*/ 340766 h 733348"/>
              <a:gd name="csX90" fmla="*/ 282855 w 1369771"/>
              <a:gd name="csY90" fmla="*/ 345034 h 733348"/>
              <a:gd name="csX91" fmla="*/ 267005 w 1369771"/>
              <a:gd name="csY91" fmla="*/ 337109 h 733348"/>
              <a:gd name="csX92" fmla="*/ 309677 w 1369771"/>
              <a:gd name="csY92" fmla="*/ 307848 h 733348"/>
              <a:gd name="csX93" fmla="*/ 301752 w 1369771"/>
              <a:gd name="csY93" fmla="*/ 295656 h 733348"/>
              <a:gd name="csX94" fmla="*/ 295047 w 1369771"/>
              <a:gd name="csY94" fmla="*/ 274320 h 733348"/>
              <a:gd name="csX95" fmla="*/ 286512 w 1369771"/>
              <a:gd name="csY95" fmla="*/ 241402 h 733348"/>
              <a:gd name="csX96" fmla="*/ 264567 w 1369771"/>
              <a:gd name="csY96" fmla="*/ 229819 h 733348"/>
              <a:gd name="csX97" fmla="*/ 273101 w 1369771"/>
              <a:gd name="csY97" fmla="*/ 217018 h 733348"/>
              <a:gd name="csX98" fmla="*/ 223723 w 1369771"/>
              <a:gd name="csY98" fmla="*/ 199339 h 733348"/>
              <a:gd name="csX99" fmla="*/ 176784 w 1369771"/>
              <a:gd name="csY99" fmla="*/ 196901 h 733348"/>
              <a:gd name="csX100" fmla="*/ 115215 w 1369771"/>
              <a:gd name="csY100" fmla="*/ 198120 h 733348"/>
              <a:gd name="csX101" fmla="*/ 57303 w 1369771"/>
              <a:gd name="csY101" fmla="*/ 200558 h 733348"/>
              <a:gd name="csX102" fmla="*/ 38405 w 1369771"/>
              <a:gd name="csY102" fmla="*/ 190805 h 733348"/>
              <a:gd name="csX103" fmla="*/ 15240 w 1369771"/>
              <a:gd name="csY103" fmla="*/ 171907 h 733348"/>
              <a:gd name="csX104" fmla="*/ 82296 w 1369771"/>
              <a:gd name="csY104" fmla="*/ 162763 h 733348"/>
              <a:gd name="csX105" fmla="*/ 128626 w 1369771"/>
              <a:gd name="csY105" fmla="*/ 161544 h 733348"/>
              <a:gd name="csX106" fmla="*/ 39624 w 1369771"/>
              <a:gd name="csY106" fmla="*/ 153619 h 733348"/>
              <a:gd name="csX107" fmla="*/ 0 w 1369771"/>
              <a:gd name="csY107" fmla="*/ 142037 h 733348"/>
              <a:gd name="csX108" fmla="*/ 13411 w 1369771"/>
              <a:gd name="csY108" fmla="*/ 131064 h 733348"/>
              <a:gd name="csX109" fmla="*/ 109119 w 1369771"/>
              <a:gd name="csY109" fmla="*/ 117653 h 733348"/>
              <a:gd name="csX110" fmla="*/ 200559 w 1369771"/>
              <a:gd name="csY110" fmla="*/ 104242 h 733348"/>
              <a:gd name="csX111" fmla="*/ 217627 w 1369771"/>
              <a:gd name="csY111" fmla="*/ 94488 h 733348"/>
              <a:gd name="csX112" fmla="*/ 168250 w 1369771"/>
              <a:gd name="csY112" fmla="*/ 84734 h 733348"/>
              <a:gd name="csX113" fmla="*/ 196291 w 1369771"/>
              <a:gd name="csY113" fmla="*/ 74371 h 733348"/>
              <a:gd name="csX114" fmla="*/ 285903 w 1369771"/>
              <a:gd name="csY114" fmla="*/ 56693 h 733348"/>
              <a:gd name="csX115" fmla="*/ 318821 w 1369771"/>
              <a:gd name="csY115" fmla="*/ 54254 h 733348"/>
              <a:gd name="csX116" fmla="*/ 320040 w 1369771"/>
              <a:gd name="csY116" fmla="*/ 43282 h 733348"/>
              <a:gd name="csX117" fmla="*/ 374904 w 1369771"/>
              <a:gd name="csY117" fmla="*/ 36576 h 733348"/>
              <a:gd name="csX118" fmla="*/ 441960 w 1369771"/>
              <a:gd name="csY118" fmla="*/ 32918 h 733348"/>
              <a:gd name="csX119" fmla="*/ 505359 w 1369771"/>
              <a:gd name="csY119" fmla="*/ 32918 h 733348"/>
              <a:gd name="csX120" fmla="*/ 522427 w 1369771"/>
              <a:gd name="csY120" fmla="*/ 40234 h 733348"/>
              <a:gd name="csX121" fmla="*/ 587045 w 1369771"/>
              <a:gd name="csY121" fmla="*/ 26822 h 733348"/>
              <a:gd name="csX122" fmla="*/ 630327 w 1369771"/>
              <a:gd name="csY122" fmla="*/ 35966 h 733348"/>
              <a:gd name="csX123" fmla="*/ 658368 w 1369771"/>
              <a:gd name="csY123" fmla="*/ 37795 h 733348"/>
              <a:gd name="csX124" fmla="*/ 696163 w 1369771"/>
              <a:gd name="csY124" fmla="*/ 45720 h 733348"/>
              <a:gd name="csX125" fmla="*/ 655320 w 1369771"/>
              <a:gd name="csY125" fmla="*/ 32918 h 733348"/>
              <a:gd name="csX126" fmla="*/ 665074 w 1369771"/>
              <a:gd name="csY126" fmla="*/ 22555 h 733348"/>
              <a:gd name="csX127" fmla="*/ 742493 w 1369771"/>
              <a:gd name="csY127" fmla="*/ 9144 h 733348"/>
              <a:gd name="csX128" fmla="*/ 813207 w 1369771"/>
              <a:gd name="csY128" fmla="*/ 10363 h 733348"/>
              <a:gd name="csX129" fmla="*/ 844296 w 1369771"/>
              <a:gd name="csY129" fmla="*/ 1829 h 733348"/>
              <a:gd name="csX130" fmla="*/ 916839 w 1369771"/>
              <a:gd name="csY130" fmla="*/ 0 h 733348"/>
              <a:gd name="csX131" fmla="*/ 1077163 w 1369771"/>
              <a:gd name="csY131" fmla="*/ 2438 h 73334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  <a:cxn ang="0">
                <a:pos x="csX89" y="csY89"/>
              </a:cxn>
              <a:cxn ang="0">
                <a:pos x="csX90" y="csY90"/>
              </a:cxn>
              <a:cxn ang="0">
                <a:pos x="csX91" y="csY91"/>
              </a:cxn>
              <a:cxn ang="0">
                <a:pos x="csX92" y="csY92"/>
              </a:cxn>
              <a:cxn ang="0">
                <a:pos x="csX93" y="csY93"/>
              </a:cxn>
              <a:cxn ang="0">
                <a:pos x="csX94" y="csY94"/>
              </a:cxn>
              <a:cxn ang="0">
                <a:pos x="csX95" y="csY95"/>
              </a:cxn>
              <a:cxn ang="0">
                <a:pos x="csX96" y="csY96"/>
              </a:cxn>
              <a:cxn ang="0">
                <a:pos x="csX97" y="csY97"/>
              </a:cxn>
              <a:cxn ang="0">
                <a:pos x="csX98" y="csY98"/>
              </a:cxn>
              <a:cxn ang="0">
                <a:pos x="csX99" y="csY99"/>
              </a:cxn>
              <a:cxn ang="0">
                <a:pos x="csX100" y="csY100"/>
              </a:cxn>
              <a:cxn ang="0">
                <a:pos x="csX101" y="csY101"/>
              </a:cxn>
              <a:cxn ang="0">
                <a:pos x="csX102" y="csY102"/>
              </a:cxn>
              <a:cxn ang="0">
                <a:pos x="csX103" y="csY103"/>
              </a:cxn>
              <a:cxn ang="0">
                <a:pos x="csX104" y="csY104"/>
              </a:cxn>
              <a:cxn ang="0">
                <a:pos x="csX105" y="csY105"/>
              </a:cxn>
              <a:cxn ang="0">
                <a:pos x="csX106" y="csY106"/>
              </a:cxn>
              <a:cxn ang="0">
                <a:pos x="csX107" y="csY107"/>
              </a:cxn>
              <a:cxn ang="0">
                <a:pos x="csX108" y="csY108"/>
              </a:cxn>
              <a:cxn ang="0">
                <a:pos x="csX109" y="csY109"/>
              </a:cxn>
              <a:cxn ang="0">
                <a:pos x="csX110" y="csY110"/>
              </a:cxn>
              <a:cxn ang="0">
                <a:pos x="csX111" y="csY111"/>
              </a:cxn>
              <a:cxn ang="0">
                <a:pos x="csX112" y="csY112"/>
              </a:cxn>
              <a:cxn ang="0">
                <a:pos x="csX113" y="csY113"/>
              </a:cxn>
              <a:cxn ang="0">
                <a:pos x="csX114" y="csY114"/>
              </a:cxn>
              <a:cxn ang="0">
                <a:pos x="csX115" y="csY115"/>
              </a:cxn>
              <a:cxn ang="0">
                <a:pos x="csX116" y="csY116"/>
              </a:cxn>
              <a:cxn ang="0">
                <a:pos x="csX117" y="csY117"/>
              </a:cxn>
              <a:cxn ang="0">
                <a:pos x="csX118" y="csY118"/>
              </a:cxn>
              <a:cxn ang="0">
                <a:pos x="csX119" y="csY119"/>
              </a:cxn>
              <a:cxn ang="0">
                <a:pos x="csX120" y="csY120"/>
              </a:cxn>
              <a:cxn ang="0">
                <a:pos x="csX121" y="csY121"/>
              </a:cxn>
              <a:cxn ang="0">
                <a:pos x="csX122" y="csY122"/>
              </a:cxn>
              <a:cxn ang="0">
                <a:pos x="csX123" y="csY123"/>
              </a:cxn>
              <a:cxn ang="0">
                <a:pos x="csX124" y="csY124"/>
              </a:cxn>
              <a:cxn ang="0">
                <a:pos x="csX125" y="csY125"/>
              </a:cxn>
              <a:cxn ang="0">
                <a:pos x="csX126" y="csY126"/>
              </a:cxn>
              <a:cxn ang="0">
                <a:pos x="csX127" y="csY127"/>
              </a:cxn>
              <a:cxn ang="0">
                <a:pos x="csX128" y="csY128"/>
              </a:cxn>
              <a:cxn ang="0">
                <a:pos x="csX129" y="csY129"/>
              </a:cxn>
              <a:cxn ang="0">
                <a:pos x="csX130" y="csY130"/>
              </a:cxn>
              <a:cxn ang="0">
                <a:pos x="csX131" y="csY131"/>
              </a:cxn>
            </a:cxnLst>
            <a:rect l="l" t="t" r="r" b="b"/>
            <a:pathLst>
              <a:path w="1369771" h="733348">
                <a:moveTo>
                  <a:pt x="1077163" y="2438"/>
                </a:moveTo>
                <a:lnTo>
                  <a:pt x="1198474" y="20726"/>
                </a:lnTo>
                <a:lnTo>
                  <a:pt x="1157631" y="29261"/>
                </a:lnTo>
                <a:lnTo>
                  <a:pt x="1078383" y="30480"/>
                </a:lnTo>
                <a:lnTo>
                  <a:pt x="965607" y="32918"/>
                </a:lnTo>
                <a:lnTo>
                  <a:pt x="974141" y="37186"/>
                </a:lnTo>
                <a:lnTo>
                  <a:pt x="1049122" y="34138"/>
                </a:lnTo>
                <a:lnTo>
                  <a:pt x="1108253" y="42672"/>
                </a:lnTo>
                <a:lnTo>
                  <a:pt x="1150925" y="35357"/>
                </a:lnTo>
                <a:lnTo>
                  <a:pt x="1165555" y="43891"/>
                </a:lnTo>
                <a:lnTo>
                  <a:pt x="1138123" y="58522"/>
                </a:lnTo>
                <a:lnTo>
                  <a:pt x="1194207" y="48768"/>
                </a:lnTo>
                <a:lnTo>
                  <a:pt x="1298448" y="39624"/>
                </a:lnTo>
                <a:lnTo>
                  <a:pt x="1359408" y="44501"/>
                </a:lnTo>
                <a:lnTo>
                  <a:pt x="1369771" y="54864"/>
                </a:lnTo>
                <a:lnTo>
                  <a:pt x="1279551" y="72542"/>
                </a:lnTo>
                <a:lnTo>
                  <a:pt x="1266139" y="78638"/>
                </a:lnTo>
                <a:lnTo>
                  <a:pt x="1196645" y="83515"/>
                </a:lnTo>
                <a:lnTo>
                  <a:pt x="1246023" y="84734"/>
                </a:lnTo>
                <a:lnTo>
                  <a:pt x="1216152" y="104242"/>
                </a:lnTo>
                <a:lnTo>
                  <a:pt x="1194207" y="121920"/>
                </a:lnTo>
                <a:lnTo>
                  <a:pt x="1186891" y="153619"/>
                </a:lnTo>
                <a:lnTo>
                  <a:pt x="1209447" y="173126"/>
                </a:lnTo>
                <a:lnTo>
                  <a:pt x="1173480" y="173736"/>
                </a:lnTo>
                <a:lnTo>
                  <a:pt x="1133856" y="183490"/>
                </a:lnTo>
                <a:lnTo>
                  <a:pt x="1172261" y="199339"/>
                </a:lnTo>
                <a:lnTo>
                  <a:pt x="1171651" y="224942"/>
                </a:lnTo>
                <a:lnTo>
                  <a:pt x="1146048" y="227990"/>
                </a:lnTo>
                <a:lnTo>
                  <a:pt x="1171042" y="254203"/>
                </a:lnTo>
                <a:lnTo>
                  <a:pt x="1118007" y="256642"/>
                </a:lnTo>
                <a:lnTo>
                  <a:pt x="1142391" y="268834"/>
                </a:lnTo>
                <a:lnTo>
                  <a:pt x="1132637" y="279806"/>
                </a:lnTo>
                <a:lnTo>
                  <a:pt x="1097890" y="284683"/>
                </a:lnTo>
                <a:lnTo>
                  <a:pt x="1064362" y="285293"/>
                </a:lnTo>
                <a:lnTo>
                  <a:pt x="1089965" y="306019"/>
                </a:lnTo>
                <a:lnTo>
                  <a:pt x="1086917" y="320650"/>
                </a:lnTo>
                <a:lnTo>
                  <a:pt x="1042416" y="307238"/>
                </a:lnTo>
                <a:lnTo>
                  <a:pt x="1027786" y="315773"/>
                </a:lnTo>
                <a:lnTo>
                  <a:pt x="1058266" y="323698"/>
                </a:lnTo>
                <a:lnTo>
                  <a:pt x="1086307" y="343205"/>
                </a:lnTo>
                <a:lnTo>
                  <a:pt x="1089965" y="369418"/>
                </a:lnTo>
                <a:lnTo>
                  <a:pt x="1044855" y="375514"/>
                </a:lnTo>
                <a:lnTo>
                  <a:pt x="1028395" y="362712"/>
                </a:lnTo>
                <a:lnTo>
                  <a:pt x="1002792" y="344424"/>
                </a:lnTo>
                <a:lnTo>
                  <a:pt x="1005840" y="366370"/>
                </a:lnTo>
                <a:lnTo>
                  <a:pt x="972922" y="383438"/>
                </a:lnTo>
                <a:lnTo>
                  <a:pt x="1038149" y="384658"/>
                </a:lnTo>
                <a:lnTo>
                  <a:pt x="1071677" y="386486"/>
                </a:lnTo>
                <a:lnTo>
                  <a:pt x="999135" y="415138"/>
                </a:lnTo>
                <a:lnTo>
                  <a:pt x="924763" y="441350"/>
                </a:lnTo>
                <a:lnTo>
                  <a:pt x="847344" y="452323"/>
                </a:lnTo>
                <a:lnTo>
                  <a:pt x="819303" y="452933"/>
                </a:lnTo>
                <a:lnTo>
                  <a:pt x="789432" y="465734"/>
                </a:lnTo>
                <a:lnTo>
                  <a:pt x="743712" y="501091"/>
                </a:lnTo>
                <a:lnTo>
                  <a:pt x="681533" y="524866"/>
                </a:lnTo>
                <a:lnTo>
                  <a:pt x="663245" y="526694"/>
                </a:lnTo>
                <a:lnTo>
                  <a:pt x="626059" y="534619"/>
                </a:lnTo>
                <a:lnTo>
                  <a:pt x="585826" y="543154"/>
                </a:lnTo>
                <a:lnTo>
                  <a:pt x="556565" y="563880"/>
                </a:lnTo>
                <a:lnTo>
                  <a:pt x="548031" y="588264"/>
                </a:lnTo>
                <a:lnTo>
                  <a:pt x="527304" y="611429"/>
                </a:lnTo>
                <a:lnTo>
                  <a:pt x="474879" y="639470"/>
                </a:lnTo>
                <a:lnTo>
                  <a:pt x="476707" y="666902"/>
                </a:lnTo>
                <a:lnTo>
                  <a:pt x="454762" y="696163"/>
                </a:lnTo>
                <a:lnTo>
                  <a:pt x="429768" y="730910"/>
                </a:lnTo>
                <a:lnTo>
                  <a:pt x="390144" y="733349"/>
                </a:lnTo>
                <a:lnTo>
                  <a:pt x="359664" y="704088"/>
                </a:lnTo>
                <a:lnTo>
                  <a:pt x="304800" y="703478"/>
                </a:lnTo>
                <a:lnTo>
                  <a:pt x="285293" y="683971"/>
                </a:lnTo>
                <a:lnTo>
                  <a:pt x="280416" y="649834"/>
                </a:lnTo>
                <a:lnTo>
                  <a:pt x="251155" y="605942"/>
                </a:lnTo>
                <a:lnTo>
                  <a:pt x="246888" y="583387"/>
                </a:lnTo>
                <a:lnTo>
                  <a:pt x="256032" y="552298"/>
                </a:lnTo>
                <a:lnTo>
                  <a:pt x="233477" y="521208"/>
                </a:lnTo>
                <a:lnTo>
                  <a:pt x="253594" y="496214"/>
                </a:lnTo>
                <a:lnTo>
                  <a:pt x="242011" y="484022"/>
                </a:lnTo>
                <a:lnTo>
                  <a:pt x="284683" y="445008"/>
                </a:lnTo>
                <a:lnTo>
                  <a:pt x="328575" y="432206"/>
                </a:lnTo>
                <a:lnTo>
                  <a:pt x="344424" y="418795"/>
                </a:lnTo>
                <a:lnTo>
                  <a:pt x="361493" y="393192"/>
                </a:lnTo>
                <a:lnTo>
                  <a:pt x="327965" y="404774"/>
                </a:lnTo>
                <a:lnTo>
                  <a:pt x="312115" y="409651"/>
                </a:lnTo>
                <a:lnTo>
                  <a:pt x="287122" y="413918"/>
                </a:lnTo>
                <a:lnTo>
                  <a:pt x="261519" y="403555"/>
                </a:lnTo>
                <a:lnTo>
                  <a:pt x="270663" y="381000"/>
                </a:lnTo>
                <a:lnTo>
                  <a:pt x="288951" y="363931"/>
                </a:lnTo>
                <a:lnTo>
                  <a:pt x="312115" y="363322"/>
                </a:lnTo>
                <a:lnTo>
                  <a:pt x="358445" y="372466"/>
                </a:lnTo>
                <a:lnTo>
                  <a:pt x="326136" y="351739"/>
                </a:lnTo>
                <a:lnTo>
                  <a:pt x="309677" y="340766"/>
                </a:lnTo>
                <a:lnTo>
                  <a:pt x="282855" y="345034"/>
                </a:lnTo>
                <a:lnTo>
                  <a:pt x="267005" y="337109"/>
                </a:lnTo>
                <a:lnTo>
                  <a:pt x="309677" y="307848"/>
                </a:lnTo>
                <a:lnTo>
                  <a:pt x="301752" y="295656"/>
                </a:lnTo>
                <a:lnTo>
                  <a:pt x="295047" y="274320"/>
                </a:lnTo>
                <a:lnTo>
                  <a:pt x="286512" y="241402"/>
                </a:lnTo>
                <a:lnTo>
                  <a:pt x="264567" y="229819"/>
                </a:lnTo>
                <a:lnTo>
                  <a:pt x="273101" y="217018"/>
                </a:lnTo>
                <a:lnTo>
                  <a:pt x="223723" y="199339"/>
                </a:lnTo>
                <a:lnTo>
                  <a:pt x="176784" y="196901"/>
                </a:lnTo>
                <a:lnTo>
                  <a:pt x="115215" y="198120"/>
                </a:lnTo>
                <a:lnTo>
                  <a:pt x="57303" y="200558"/>
                </a:lnTo>
                <a:lnTo>
                  <a:pt x="38405" y="190805"/>
                </a:lnTo>
                <a:lnTo>
                  <a:pt x="15240" y="171907"/>
                </a:lnTo>
                <a:lnTo>
                  <a:pt x="82296" y="162763"/>
                </a:lnTo>
                <a:lnTo>
                  <a:pt x="128626" y="161544"/>
                </a:lnTo>
                <a:lnTo>
                  <a:pt x="39624" y="153619"/>
                </a:lnTo>
                <a:lnTo>
                  <a:pt x="0" y="142037"/>
                </a:lnTo>
                <a:lnTo>
                  <a:pt x="13411" y="131064"/>
                </a:lnTo>
                <a:lnTo>
                  <a:pt x="109119" y="117653"/>
                </a:lnTo>
                <a:lnTo>
                  <a:pt x="200559" y="104242"/>
                </a:lnTo>
                <a:lnTo>
                  <a:pt x="217627" y="94488"/>
                </a:lnTo>
                <a:lnTo>
                  <a:pt x="168250" y="84734"/>
                </a:lnTo>
                <a:lnTo>
                  <a:pt x="196291" y="74371"/>
                </a:lnTo>
                <a:lnTo>
                  <a:pt x="285903" y="56693"/>
                </a:lnTo>
                <a:lnTo>
                  <a:pt x="318821" y="54254"/>
                </a:lnTo>
                <a:lnTo>
                  <a:pt x="320040" y="43282"/>
                </a:lnTo>
                <a:lnTo>
                  <a:pt x="374904" y="36576"/>
                </a:lnTo>
                <a:lnTo>
                  <a:pt x="441960" y="32918"/>
                </a:lnTo>
                <a:lnTo>
                  <a:pt x="505359" y="32918"/>
                </a:lnTo>
                <a:lnTo>
                  <a:pt x="522427" y="40234"/>
                </a:lnTo>
                <a:lnTo>
                  <a:pt x="587045" y="26822"/>
                </a:lnTo>
                <a:lnTo>
                  <a:pt x="630327" y="35966"/>
                </a:lnTo>
                <a:lnTo>
                  <a:pt x="658368" y="37795"/>
                </a:lnTo>
                <a:lnTo>
                  <a:pt x="696163" y="45720"/>
                </a:lnTo>
                <a:lnTo>
                  <a:pt x="655320" y="32918"/>
                </a:lnTo>
                <a:lnTo>
                  <a:pt x="665074" y="22555"/>
                </a:lnTo>
                <a:lnTo>
                  <a:pt x="742493" y="9144"/>
                </a:lnTo>
                <a:lnTo>
                  <a:pt x="813207" y="10363"/>
                </a:lnTo>
                <a:lnTo>
                  <a:pt x="844296" y="1829"/>
                </a:lnTo>
                <a:lnTo>
                  <a:pt x="916839" y="0"/>
                </a:lnTo>
                <a:lnTo>
                  <a:pt x="1077163" y="2438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01" name="Freihandform: Form 100">
            <a:extLst>
              <a:ext uri="{FF2B5EF4-FFF2-40B4-BE49-F238E27FC236}">
                <a16:creationId xmlns:a16="http://schemas.microsoft.com/office/drawing/2014/main" id="{18786C25-C414-BAEE-9B9C-1C563484E052}"/>
              </a:ext>
            </a:extLst>
          </p:cNvPr>
          <p:cNvSpPr/>
          <p:nvPr/>
        </p:nvSpPr>
        <p:spPr>
          <a:xfrm>
            <a:off x="2854756" y="3178454"/>
            <a:ext cx="142036" cy="159715"/>
          </a:xfrm>
          <a:custGeom>
            <a:avLst/>
            <a:gdLst>
              <a:gd name="csX0" fmla="*/ 120701 w 142036"/>
              <a:gd name="csY0" fmla="*/ 610 h 159715"/>
              <a:gd name="csX1" fmla="*/ 116434 w 142036"/>
              <a:gd name="csY1" fmla="*/ 31699 h 159715"/>
              <a:gd name="csX2" fmla="*/ 108509 w 142036"/>
              <a:gd name="csY2" fmla="*/ 75590 h 159715"/>
              <a:gd name="csX3" fmla="*/ 118872 w 142036"/>
              <a:gd name="csY3" fmla="*/ 75590 h 159715"/>
              <a:gd name="csX4" fmla="*/ 129235 w 142036"/>
              <a:gd name="csY4" fmla="*/ 82906 h 159715"/>
              <a:gd name="csX5" fmla="*/ 132893 w 142036"/>
              <a:gd name="csY5" fmla="*/ 76810 h 159715"/>
              <a:gd name="csX6" fmla="*/ 142037 w 142036"/>
              <a:gd name="csY6" fmla="*/ 81686 h 159715"/>
              <a:gd name="csX7" fmla="*/ 124968 w 142036"/>
              <a:gd name="csY7" fmla="*/ 96926 h 159715"/>
              <a:gd name="csX8" fmla="*/ 107290 w 142036"/>
              <a:gd name="csY8" fmla="*/ 107899 h 159715"/>
              <a:gd name="csX9" fmla="*/ 104242 w 142036"/>
              <a:gd name="csY9" fmla="*/ 115214 h 159715"/>
              <a:gd name="csX10" fmla="*/ 106071 w 142036"/>
              <a:gd name="csY10" fmla="*/ 123139 h 159715"/>
              <a:gd name="csX11" fmla="*/ 98146 w 142036"/>
              <a:gd name="csY11" fmla="*/ 132893 h 159715"/>
              <a:gd name="csX12" fmla="*/ 89611 w 142036"/>
              <a:gd name="csY12" fmla="*/ 135331 h 159715"/>
              <a:gd name="csX13" fmla="*/ 91440 w 142036"/>
              <a:gd name="csY13" fmla="*/ 140208 h 159715"/>
              <a:gd name="csX14" fmla="*/ 84125 w 142036"/>
              <a:gd name="csY14" fmla="*/ 144475 h 159715"/>
              <a:gd name="csX15" fmla="*/ 71933 w 142036"/>
              <a:gd name="csY15" fmla="*/ 154229 h 159715"/>
              <a:gd name="csX16" fmla="*/ 70104 w 142036"/>
              <a:gd name="csY16" fmla="*/ 159715 h 159715"/>
              <a:gd name="csX17" fmla="*/ 53035 w 142036"/>
              <a:gd name="csY17" fmla="*/ 153010 h 159715"/>
              <a:gd name="csX18" fmla="*/ 31699 w 142036"/>
              <a:gd name="csY18" fmla="*/ 152400 h 159715"/>
              <a:gd name="csX19" fmla="*/ 17069 w 142036"/>
              <a:gd name="csY19" fmla="*/ 144475 h 159715"/>
              <a:gd name="csX20" fmla="*/ 0 w 142036"/>
              <a:gd name="csY20" fmla="*/ 128626 h 159715"/>
              <a:gd name="csX21" fmla="*/ 2439 w 142036"/>
              <a:gd name="csY21" fmla="*/ 117043 h 159715"/>
              <a:gd name="csX22" fmla="*/ 7315 w 142036"/>
              <a:gd name="csY22" fmla="*/ 107899 h 159715"/>
              <a:gd name="csX23" fmla="*/ 3048 w 142036"/>
              <a:gd name="csY23" fmla="*/ 100584 h 159715"/>
              <a:gd name="csX24" fmla="*/ 23165 w 142036"/>
              <a:gd name="csY24" fmla="*/ 68885 h 159715"/>
              <a:gd name="csX25" fmla="*/ 67056 w 142036"/>
              <a:gd name="csY25" fmla="*/ 68885 h 159715"/>
              <a:gd name="csX26" fmla="*/ 69495 w 142036"/>
              <a:gd name="csY26" fmla="*/ 55474 h 159715"/>
              <a:gd name="csX27" fmla="*/ 64618 w 142036"/>
              <a:gd name="csY27" fmla="*/ 53035 h 159715"/>
              <a:gd name="csX28" fmla="*/ 61570 w 142036"/>
              <a:gd name="csY28" fmla="*/ 44501 h 159715"/>
              <a:gd name="csX29" fmla="*/ 49987 w 142036"/>
              <a:gd name="csY29" fmla="*/ 35357 h 159715"/>
              <a:gd name="csX30" fmla="*/ 39015 w 142036"/>
              <a:gd name="csY30" fmla="*/ 22555 h 159715"/>
              <a:gd name="csX31" fmla="*/ 54255 w 142036"/>
              <a:gd name="csY31" fmla="*/ 21946 h 159715"/>
              <a:gd name="csX32" fmla="*/ 57303 w 142036"/>
              <a:gd name="csY32" fmla="*/ 0 h 159715"/>
              <a:gd name="csX33" fmla="*/ 89002 w 142036"/>
              <a:gd name="csY33" fmla="*/ 0 h 159715"/>
              <a:gd name="csX34" fmla="*/ 120701 w 142036"/>
              <a:gd name="csY34" fmla="*/ 610 h 15971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</a:cxnLst>
            <a:rect l="l" t="t" r="r" b="b"/>
            <a:pathLst>
              <a:path w="142036" h="159715">
                <a:moveTo>
                  <a:pt x="120701" y="610"/>
                </a:moveTo>
                <a:lnTo>
                  <a:pt x="116434" y="31699"/>
                </a:lnTo>
                <a:lnTo>
                  <a:pt x="108509" y="75590"/>
                </a:lnTo>
                <a:lnTo>
                  <a:pt x="118872" y="75590"/>
                </a:lnTo>
                <a:lnTo>
                  <a:pt x="129235" y="82906"/>
                </a:lnTo>
                <a:lnTo>
                  <a:pt x="132893" y="76810"/>
                </a:lnTo>
                <a:lnTo>
                  <a:pt x="142037" y="81686"/>
                </a:lnTo>
                <a:lnTo>
                  <a:pt x="124968" y="96926"/>
                </a:lnTo>
                <a:lnTo>
                  <a:pt x="107290" y="107899"/>
                </a:lnTo>
                <a:lnTo>
                  <a:pt x="104242" y="115214"/>
                </a:lnTo>
                <a:lnTo>
                  <a:pt x="106071" y="123139"/>
                </a:lnTo>
                <a:lnTo>
                  <a:pt x="98146" y="132893"/>
                </a:lnTo>
                <a:lnTo>
                  <a:pt x="89611" y="135331"/>
                </a:lnTo>
                <a:lnTo>
                  <a:pt x="91440" y="140208"/>
                </a:lnTo>
                <a:lnTo>
                  <a:pt x="84125" y="144475"/>
                </a:lnTo>
                <a:lnTo>
                  <a:pt x="71933" y="154229"/>
                </a:lnTo>
                <a:lnTo>
                  <a:pt x="70104" y="159715"/>
                </a:lnTo>
                <a:lnTo>
                  <a:pt x="53035" y="153010"/>
                </a:lnTo>
                <a:lnTo>
                  <a:pt x="31699" y="152400"/>
                </a:lnTo>
                <a:lnTo>
                  <a:pt x="17069" y="144475"/>
                </a:lnTo>
                <a:lnTo>
                  <a:pt x="0" y="128626"/>
                </a:lnTo>
                <a:lnTo>
                  <a:pt x="2439" y="117043"/>
                </a:lnTo>
                <a:lnTo>
                  <a:pt x="7315" y="107899"/>
                </a:lnTo>
                <a:lnTo>
                  <a:pt x="3048" y="100584"/>
                </a:lnTo>
                <a:lnTo>
                  <a:pt x="23165" y="68885"/>
                </a:lnTo>
                <a:lnTo>
                  <a:pt x="67056" y="68885"/>
                </a:lnTo>
                <a:lnTo>
                  <a:pt x="69495" y="55474"/>
                </a:lnTo>
                <a:lnTo>
                  <a:pt x="64618" y="53035"/>
                </a:lnTo>
                <a:lnTo>
                  <a:pt x="61570" y="44501"/>
                </a:lnTo>
                <a:lnTo>
                  <a:pt x="49987" y="35357"/>
                </a:lnTo>
                <a:lnTo>
                  <a:pt x="39015" y="22555"/>
                </a:lnTo>
                <a:lnTo>
                  <a:pt x="54255" y="21946"/>
                </a:lnTo>
                <a:lnTo>
                  <a:pt x="57303" y="0"/>
                </a:lnTo>
                <a:lnTo>
                  <a:pt x="89002" y="0"/>
                </a:lnTo>
                <a:lnTo>
                  <a:pt x="120701" y="61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02" name="Freihandform: Form 101">
            <a:extLst>
              <a:ext uri="{FF2B5EF4-FFF2-40B4-BE49-F238E27FC236}">
                <a16:creationId xmlns:a16="http://schemas.microsoft.com/office/drawing/2014/main" id="{A930B1A9-4C81-A480-F12F-47FDA7AB07A7}"/>
              </a:ext>
            </a:extLst>
          </p:cNvPr>
          <p:cNvSpPr/>
          <p:nvPr/>
        </p:nvSpPr>
        <p:spPr>
          <a:xfrm>
            <a:off x="3894124" y="3548481"/>
            <a:ext cx="164592" cy="277977"/>
          </a:xfrm>
          <a:custGeom>
            <a:avLst/>
            <a:gdLst>
              <a:gd name="csX0" fmla="*/ 146914 w 164592"/>
              <a:gd name="csY0" fmla="*/ 93878 h 277977"/>
              <a:gd name="csX1" fmla="*/ 140818 w 164592"/>
              <a:gd name="csY1" fmla="*/ 129235 h 277977"/>
              <a:gd name="csX2" fmla="*/ 119482 w 164592"/>
              <a:gd name="csY2" fmla="*/ 138989 h 277977"/>
              <a:gd name="csX3" fmla="*/ 121311 w 164592"/>
              <a:gd name="csY3" fmla="*/ 148133 h 277977"/>
              <a:gd name="csX4" fmla="*/ 114605 w 164592"/>
              <a:gd name="csY4" fmla="*/ 168859 h 277977"/>
              <a:gd name="csX5" fmla="*/ 129235 w 164592"/>
              <a:gd name="csY5" fmla="*/ 196901 h 277977"/>
              <a:gd name="csX6" fmla="*/ 140208 w 164592"/>
              <a:gd name="csY6" fmla="*/ 196901 h 277977"/>
              <a:gd name="csX7" fmla="*/ 144475 w 164592"/>
              <a:gd name="csY7" fmla="*/ 218846 h 277977"/>
              <a:gd name="csX8" fmla="*/ 164592 w 164592"/>
              <a:gd name="csY8" fmla="*/ 252984 h 277977"/>
              <a:gd name="csX9" fmla="*/ 156667 w 164592"/>
              <a:gd name="csY9" fmla="*/ 254813 h 277977"/>
              <a:gd name="csX10" fmla="*/ 137160 w 164592"/>
              <a:gd name="csY10" fmla="*/ 251155 h 277977"/>
              <a:gd name="csX11" fmla="*/ 126187 w 164592"/>
              <a:gd name="csY11" fmla="*/ 261518 h 277977"/>
              <a:gd name="csX12" fmla="*/ 110338 w 164592"/>
              <a:gd name="csY12" fmla="*/ 268224 h 277977"/>
              <a:gd name="csX13" fmla="*/ 99365 w 164592"/>
              <a:gd name="csY13" fmla="*/ 270053 h 277977"/>
              <a:gd name="csX14" fmla="*/ 95707 w 164592"/>
              <a:gd name="csY14" fmla="*/ 277978 h 277977"/>
              <a:gd name="csX15" fmla="*/ 78639 w 164592"/>
              <a:gd name="csY15" fmla="*/ 276149 h 277977"/>
              <a:gd name="csX16" fmla="*/ 57303 w 164592"/>
              <a:gd name="csY16" fmla="*/ 257861 h 277977"/>
              <a:gd name="csX17" fmla="*/ 55474 w 164592"/>
              <a:gd name="csY17" fmla="*/ 239573 h 277977"/>
              <a:gd name="csX18" fmla="*/ 46939 w 164592"/>
              <a:gd name="csY18" fmla="*/ 219456 h 277977"/>
              <a:gd name="csX19" fmla="*/ 53035 w 164592"/>
              <a:gd name="csY19" fmla="*/ 186538 h 277977"/>
              <a:gd name="csX20" fmla="*/ 62789 w 164592"/>
              <a:gd name="csY20" fmla="*/ 172517 h 277977"/>
              <a:gd name="csX21" fmla="*/ 55474 w 164592"/>
              <a:gd name="csY21" fmla="*/ 154229 h 277977"/>
              <a:gd name="csX22" fmla="*/ 43282 w 164592"/>
              <a:gd name="csY22" fmla="*/ 148742 h 277977"/>
              <a:gd name="csX23" fmla="*/ 48159 w 164592"/>
              <a:gd name="csY23" fmla="*/ 131064 h 277977"/>
              <a:gd name="csX24" fmla="*/ 40843 w 164592"/>
              <a:gd name="csY24" fmla="*/ 122530 h 277977"/>
              <a:gd name="csX25" fmla="*/ 22555 w 164592"/>
              <a:gd name="csY25" fmla="*/ 123749 h 277977"/>
              <a:gd name="csX26" fmla="*/ 0 w 164592"/>
              <a:gd name="csY26" fmla="*/ 94488 h 277977"/>
              <a:gd name="csX27" fmla="*/ 9754 w 164592"/>
              <a:gd name="csY27" fmla="*/ 83515 h 277977"/>
              <a:gd name="csX28" fmla="*/ 9754 w 164592"/>
              <a:gd name="csY28" fmla="*/ 65227 h 277977"/>
              <a:gd name="csX29" fmla="*/ 31090 w 164592"/>
              <a:gd name="csY29" fmla="*/ 59131 h 277977"/>
              <a:gd name="csX30" fmla="*/ 39624 w 164592"/>
              <a:gd name="csY30" fmla="*/ 51816 h 277977"/>
              <a:gd name="csX31" fmla="*/ 28651 w 164592"/>
              <a:gd name="csY31" fmla="*/ 37186 h 277977"/>
              <a:gd name="csX32" fmla="*/ 31699 w 164592"/>
              <a:gd name="csY32" fmla="*/ 23165 h 277977"/>
              <a:gd name="csX33" fmla="*/ 60351 w 164592"/>
              <a:gd name="csY33" fmla="*/ 0 h 277977"/>
              <a:gd name="csX34" fmla="*/ 82296 w 164592"/>
              <a:gd name="csY34" fmla="*/ 14630 h 277977"/>
              <a:gd name="csX35" fmla="*/ 102413 w 164592"/>
              <a:gd name="csY35" fmla="*/ 39624 h 277977"/>
              <a:gd name="csX36" fmla="*/ 103023 w 164592"/>
              <a:gd name="csY36" fmla="*/ 60350 h 277977"/>
              <a:gd name="csX37" fmla="*/ 115824 w 164592"/>
              <a:gd name="csY37" fmla="*/ 60960 h 277977"/>
              <a:gd name="csX38" fmla="*/ 134112 w 164592"/>
              <a:gd name="csY38" fmla="*/ 79858 h 277977"/>
              <a:gd name="csX39" fmla="*/ 146914 w 164592"/>
              <a:gd name="csY39" fmla="*/ 93878 h 27797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</a:cxnLst>
            <a:rect l="l" t="t" r="r" b="b"/>
            <a:pathLst>
              <a:path w="164592" h="277977">
                <a:moveTo>
                  <a:pt x="146914" y="93878"/>
                </a:moveTo>
                <a:lnTo>
                  <a:pt x="140818" y="129235"/>
                </a:lnTo>
                <a:lnTo>
                  <a:pt x="119482" y="138989"/>
                </a:lnTo>
                <a:lnTo>
                  <a:pt x="121311" y="148133"/>
                </a:lnTo>
                <a:lnTo>
                  <a:pt x="114605" y="168859"/>
                </a:lnTo>
                <a:lnTo>
                  <a:pt x="129235" y="196901"/>
                </a:lnTo>
                <a:lnTo>
                  <a:pt x="140208" y="196901"/>
                </a:lnTo>
                <a:lnTo>
                  <a:pt x="144475" y="218846"/>
                </a:lnTo>
                <a:lnTo>
                  <a:pt x="164592" y="252984"/>
                </a:lnTo>
                <a:lnTo>
                  <a:pt x="156667" y="254813"/>
                </a:lnTo>
                <a:lnTo>
                  <a:pt x="137160" y="251155"/>
                </a:lnTo>
                <a:lnTo>
                  <a:pt x="126187" y="261518"/>
                </a:lnTo>
                <a:lnTo>
                  <a:pt x="110338" y="268224"/>
                </a:lnTo>
                <a:lnTo>
                  <a:pt x="99365" y="270053"/>
                </a:lnTo>
                <a:lnTo>
                  <a:pt x="95707" y="277978"/>
                </a:lnTo>
                <a:lnTo>
                  <a:pt x="78639" y="276149"/>
                </a:lnTo>
                <a:lnTo>
                  <a:pt x="57303" y="257861"/>
                </a:lnTo>
                <a:lnTo>
                  <a:pt x="55474" y="239573"/>
                </a:lnTo>
                <a:lnTo>
                  <a:pt x="46939" y="219456"/>
                </a:lnTo>
                <a:lnTo>
                  <a:pt x="53035" y="186538"/>
                </a:lnTo>
                <a:lnTo>
                  <a:pt x="62789" y="172517"/>
                </a:lnTo>
                <a:lnTo>
                  <a:pt x="55474" y="154229"/>
                </a:lnTo>
                <a:lnTo>
                  <a:pt x="43282" y="148742"/>
                </a:lnTo>
                <a:lnTo>
                  <a:pt x="48159" y="131064"/>
                </a:lnTo>
                <a:lnTo>
                  <a:pt x="40843" y="122530"/>
                </a:lnTo>
                <a:lnTo>
                  <a:pt x="22555" y="123749"/>
                </a:lnTo>
                <a:lnTo>
                  <a:pt x="0" y="94488"/>
                </a:lnTo>
                <a:lnTo>
                  <a:pt x="9754" y="83515"/>
                </a:lnTo>
                <a:lnTo>
                  <a:pt x="9754" y="65227"/>
                </a:lnTo>
                <a:lnTo>
                  <a:pt x="31090" y="59131"/>
                </a:lnTo>
                <a:lnTo>
                  <a:pt x="39624" y="51816"/>
                </a:lnTo>
                <a:lnTo>
                  <a:pt x="28651" y="37186"/>
                </a:lnTo>
                <a:lnTo>
                  <a:pt x="31699" y="23165"/>
                </a:lnTo>
                <a:lnTo>
                  <a:pt x="60351" y="0"/>
                </a:lnTo>
                <a:lnTo>
                  <a:pt x="82296" y="14630"/>
                </a:lnTo>
                <a:lnTo>
                  <a:pt x="102413" y="39624"/>
                </a:lnTo>
                <a:lnTo>
                  <a:pt x="103023" y="60350"/>
                </a:lnTo>
                <a:lnTo>
                  <a:pt x="115824" y="60960"/>
                </a:lnTo>
                <a:lnTo>
                  <a:pt x="134112" y="79858"/>
                </a:lnTo>
                <a:lnTo>
                  <a:pt x="146914" y="93878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03" name="Freihandform: Form 102">
            <a:extLst>
              <a:ext uri="{FF2B5EF4-FFF2-40B4-BE49-F238E27FC236}">
                <a16:creationId xmlns:a16="http://schemas.microsoft.com/office/drawing/2014/main" id="{095879F3-EAB0-9474-1843-BCFFDC22FA64}"/>
              </a:ext>
            </a:extLst>
          </p:cNvPr>
          <p:cNvSpPr/>
          <p:nvPr/>
        </p:nvSpPr>
        <p:spPr>
          <a:xfrm>
            <a:off x="2952902" y="3249777"/>
            <a:ext cx="214579" cy="118262"/>
          </a:xfrm>
          <a:custGeom>
            <a:avLst/>
            <a:gdLst>
              <a:gd name="csX0" fmla="*/ 214579 w 214579"/>
              <a:gd name="csY0" fmla="*/ 39014 h 118262"/>
              <a:gd name="csX1" fmla="*/ 202997 w 214579"/>
              <a:gd name="csY1" fmla="*/ 38405 h 118262"/>
              <a:gd name="csX2" fmla="*/ 197510 w 214579"/>
              <a:gd name="csY2" fmla="*/ 43891 h 118262"/>
              <a:gd name="csX3" fmla="*/ 185318 w 214579"/>
              <a:gd name="csY3" fmla="*/ 48768 h 118262"/>
              <a:gd name="csX4" fmla="*/ 176784 w 214579"/>
              <a:gd name="csY4" fmla="*/ 48768 h 118262"/>
              <a:gd name="csX5" fmla="*/ 168859 w 214579"/>
              <a:gd name="csY5" fmla="*/ 53645 h 118262"/>
              <a:gd name="csX6" fmla="*/ 162154 w 214579"/>
              <a:gd name="csY6" fmla="*/ 52426 h 118262"/>
              <a:gd name="csX7" fmla="*/ 156667 w 214579"/>
              <a:gd name="csY7" fmla="*/ 46330 h 118262"/>
              <a:gd name="csX8" fmla="*/ 153010 w 214579"/>
              <a:gd name="csY8" fmla="*/ 47549 h 118262"/>
              <a:gd name="csX9" fmla="*/ 147523 w 214579"/>
              <a:gd name="csY9" fmla="*/ 56693 h 118262"/>
              <a:gd name="csX10" fmla="*/ 144475 w 214579"/>
              <a:gd name="csY10" fmla="*/ 56083 h 118262"/>
              <a:gd name="csX11" fmla="*/ 143256 w 214579"/>
              <a:gd name="csY11" fmla="*/ 64618 h 118262"/>
              <a:gd name="csX12" fmla="*/ 130454 w 214579"/>
              <a:gd name="csY12" fmla="*/ 74981 h 118262"/>
              <a:gd name="csX13" fmla="*/ 123139 w 214579"/>
              <a:gd name="csY13" fmla="*/ 79858 h 118262"/>
              <a:gd name="csX14" fmla="*/ 119482 w 214579"/>
              <a:gd name="csY14" fmla="*/ 84734 h 118262"/>
              <a:gd name="csX15" fmla="*/ 110338 w 214579"/>
              <a:gd name="csY15" fmla="*/ 76810 h 118262"/>
              <a:gd name="csX16" fmla="*/ 101803 w 214579"/>
              <a:gd name="csY16" fmla="*/ 87173 h 118262"/>
              <a:gd name="csX17" fmla="*/ 94488 w 214579"/>
              <a:gd name="csY17" fmla="*/ 87173 h 118262"/>
              <a:gd name="csX18" fmla="*/ 86563 w 214579"/>
              <a:gd name="csY18" fmla="*/ 87782 h 118262"/>
              <a:gd name="csX19" fmla="*/ 85344 w 214579"/>
              <a:gd name="csY19" fmla="*/ 107290 h 118262"/>
              <a:gd name="csX20" fmla="*/ 80467 w 214579"/>
              <a:gd name="csY20" fmla="*/ 107290 h 118262"/>
              <a:gd name="csX21" fmla="*/ 75590 w 214579"/>
              <a:gd name="csY21" fmla="*/ 116434 h 118262"/>
              <a:gd name="csX22" fmla="*/ 64618 w 214579"/>
              <a:gd name="csY22" fmla="*/ 118262 h 118262"/>
              <a:gd name="csX23" fmla="*/ 59741 w 214579"/>
              <a:gd name="csY23" fmla="*/ 106070 h 118262"/>
              <a:gd name="csX24" fmla="*/ 49378 w 214579"/>
              <a:gd name="csY24" fmla="*/ 102413 h 118262"/>
              <a:gd name="csX25" fmla="*/ 53645 w 214579"/>
              <a:gd name="csY25" fmla="*/ 86563 h 118262"/>
              <a:gd name="csX26" fmla="*/ 49378 w 214579"/>
              <a:gd name="csY26" fmla="*/ 82296 h 118262"/>
              <a:gd name="csX27" fmla="*/ 42062 w 214579"/>
              <a:gd name="csY27" fmla="*/ 79858 h 118262"/>
              <a:gd name="csX28" fmla="*/ 26822 w 214579"/>
              <a:gd name="csY28" fmla="*/ 84125 h 118262"/>
              <a:gd name="csX29" fmla="*/ 26213 w 214579"/>
              <a:gd name="csY29" fmla="*/ 79248 h 118262"/>
              <a:gd name="csX30" fmla="*/ 16459 w 214579"/>
              <a:gd name="csY30" fmla="*/ 72542 h 118262"/>
              <a:gd name="csX31" fmla="*/ 9754 w 214579"/>
              <a:gd name="csY31" fmla="*/ 65227 h 118262"/>
              <a:gd name="csX32" fmla="*/ 0 w 214579"/>
              <a:gd name="csY32" fmla="*/ 61570 h 118262"/>
              <a:gd name="csX33" fmla="*/ 7925 w 214579"/>
              <a:gd name="csY33" fmla="*/ 51816 h 118262"/>
              <a:gd name="csX34" fmla="*/ 6096 w 214579"/>
              <a:gd name="csY34" fmla="*/ 43891 h 118262"/>
              <a:gd name="csX35" fmla="*/ 9144 w 214579"/>
              <a:gd name="csY35" fmla="*/ 36576 h 118262"/>
              <a:gd name="csX36" fmla="*/ 26822 w 214579"/>
              <a:gd name="csY36" fmla="*/ 25603 h 118262"/>
              <a:gd name="csX37" fmla="*/ 43891 w 214579"/>
              <a:gd name="csY37" fmla="*/ 10363 h 118262"/>
              <a:gd name="csX38" fmla="*/ 47549 w 214579"/>
              <a:gd name="csY38" fmla="*/ 12192 h 118262"/>
              <a:gd name="csX39" fmla="*/ 55474 w 214579"/>
              <a:gd name="csY39" fmla="*/ 5486 h 118262"/>
              <a:gd name="csX40" fmla="*/ 65227 w 214579"/>
              <a:gd name="csY40" fmla="*/ 4877 h 118262"/>
              <a:gd name="csX41" fmla="*/ 68275 w 214579"/>
              <a:gd name="csY41" fmla="*/ 7925 h 118262"/>
              <a:gd name="csX42" fmla="*/ 73762 w 214579"/>
              <a:gd name="csY42" fmla="*/ 6096 h 118262"/>
              <a:gd name="csX43" fmla="*/ 89611 w 214579"/>
              <a:gd name="csY43" fmla="*/ 9754 h 118262"/>
              <a:gd name="csX44" fmla="*/ 105461 w 214579"/>
              <a:gd name="csY44" fmla="*/ 8534 h 118262"/>
              <a:gd name="csX45" fmla="*/ 116434 w 214579"/>
              <a:gd name="csY45" fmla="*/ 4267 h 118262"/>
              <a:gd name="csX46" fmla="*/ 121310 w 214579"/>
              <a:gd name="csY46" fmla="*/ 0 h 118262"/>
              <a:gd name="csX47" fmla="*/ 131674 w 214579"/>
              <a:gd name="csY47" fmla="*/ 1829 h 118262"/>
              <a:gd name="csX48" fmla="*/ 139598 w 214579"/>
              <a:gd name="csY48" fmla="*/ 4267 h 118262"/>
              <a:gd name="csX49" fmla="*/ 148742 w 214579"/>
              <a:gd name="csY49" fmla="*/ 3658 h 118262"/>
              <a:gd name="csX50" fmla="*/ 156058 w 214579"/>
              <a:gd name="csY50" fmla="*/ 0 h 118262"/>
              <a:gd name="csX51" fmla="*/ 171298 w 214579"/>
              <a:gd name="csY51" fmla="*/ 5486 h 118262"/>
              <a:gd name="csX52" fmla="*/ 176174 w 214579"/>
              <a:gd name="csY52" fmla="*/ 6706 h 118262"/>
              <a:gd name="csX53" fmla="*/ 185928 w 214579"/>
              <a:gd name="csY53" fmla="*/ 14021 h 118262"/>
              <a:gd name="csX54" fmla="*/ 195072 w 214579"/>
              <a:gd name="csY54" fmla="*/ 22555 h 118262"/>
              <a:gd name="csX55" fmla="*/ 206654 w 214579"/>
              <a:gd name="csY55" fmla="*/ 28651 h 118262"/>
              <a:gd name="csX56" fmla="*/ 214579 w 214579"/>
              <a:gd name="csY56" fmla="*/ 39014 h 11826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</a:cxnLst>
            <a:rect l="l" t="t" r="r" b="b"/>
            <a:pathLst>
              <a:path w="214579" h="118262">
                <a:moveTo>
                  <a:pt x="214579" y="39014"/>
                </a:moveTo>
                <a:lnTo>
                  <a:pt x="202997" y="38405"/>
                </a:lnTo>
                <a:lnTo>
                  <a:pt x="197510" y="43891"/>
                </a:lnTo>
                <a:lnTo>
                  <a:pt x="185318" y="48768"/>
                </a:lnTo>
                <a:lnTo>
                  <a:pt x="176784" y="48768"/>
                </a:lnTo>
                <a:lnTo>
                  <a:pt x="168859" y="53645"/>
                </a:lnTo>
                <a:lnTo>
                  <a:pt x="162154" y="52426"/>
                </a:lnTo>
                <a:lnTo>
                  <a:pt x="156667" y="46330"/>
                </a:lnTo>
                <a:lnTo>
                  <a:pt x="153010" y="47549"/>
                </a:lnTo>
                <a:lnTo>
                  <a:pt x="147523" y="56693"/>
                </a:lnTo>
                <a:lnTo>
                  <a:pt x="144475" y="56083"/>
                </a:lnTo>
                <a:lnTo>
                  <a:pt x="143256" y="64618"/>
                </a:lnTo>
                <a:lnTo>
                  <a:pt x="130454" y="74981"/>
                </a:lnTo>
                <a:lnTo>
                  <a:pt x="123139" y="79858"/>
                </a:lnTo>
                <a:lnTo>
                  <a:pt x="119482" y="84734"/>
                </a:lnTo>
                <a:lnTo>
                  <a:pt x="110338" y="76810"/>
                </a:lnTo>
                <a:lnTo>
                  <a:pt x="101803" y="87173"/>
                </a:lnTo>
                <a:lnTo>
                  <a:pt x="94488" y="87173"/>
                </a:lnTo>
                <a:lnTo>
                  <a:pt x="86563" y="87782"/>
                </a:lnTo>
                <a:lnTo>
                  <a:pt x="85344" y="107290"/>
                </a:lnTo>
                <a:lnTo>
                  <a:pt x="80467" y="107290"/>
                </a:lnTo>
                <a:lnTo>
                  <a:pt x="75590" y="116434"/>
                </a:lnTo>
                <a:lnTo>
                  <a:pt x="64618" y="118262"/>
                </a:lnTo>
                <a:lnTo>
                  <a:pt x="59741" y="106070"/>
                </a:lnTo>
                <a:lnTo>
                  <a:pt x="49378" y="102413"/>
                </a:lnTo>
                <a:lnTo>
                  <a:pt x="53645" y="86563"/>
                </a:lnTo>
                <a:lnTo>
                  <a:pt x="49378" y="82296"/>
                </a:lnTo>
                <a:lnTo>
                  <a:pt x="42062" y="79858"/>
                </a:lnTo>
                <a:lnTo>
                  <a:pt x="26822" y="84125"/>
                </a:lnTo>
                <a:lnTo>
                  <a:pt x="26213" y="79248"/>
                </a:lnTo>
                <a:lnTo>
                  <a:pt x="16459" y="72542"/>
                </a:lnTo>
                <a:lnTo>
                  <a:pt x="9754" y="65227"/>
                </a:lnTo>
                <a:lnTo>
                  <a:pt x="0" y="61570"/>
                </a:lnTo>
                <a:lnTo>
                  <a:pt x="7925" y="51816"/>
                </a:lnTo>
                <a:lnTo>
                  <a:pt x="6096" y="43891"/>
                </a:lnTo>
                <a:lnTo>
                  <a:pt x="9144" y="36576"/>
                </a:lnTo>
                <a:lnTo>
                  <a:pt x="26822" y="25603"/>
                </a:lnTo>
                <a:lnTo>
                  <a:pt x="43891" y="10363"/>
                </a:lnTo>
                <a:lnTo>
                  <a:pt x="47549" y="12192"/>
                </a:lnTo>
                <a:lnTo>
                  <a:pt x="55474" y="5486"/>
                </a:lnTo>
                <a:lnTo>
                  <a:pt x="65227" y="4877"/>
                </a:lnTo>
                <a:lnTo>
                  <a:pt x="68275" y="7925"/>
                </a:lnTo>
                <a:lnTo>
                  <a:pt x="73762" y="6096"/>
                </a:lnTo>
                <a:lnTo>
                  <a:pt x="89611" y="9754"/>
                </a:lnTo>
                <a:lnTo>
                  <a:pt x="105461" y="8534"/>
                </a:lnTo>
                <a:lnTo>
                  <a:pt x="116434" y="4267"/>
                </a:lnTo>
                <a:lnTo>
                  <a:pt x="121310" y="0"/>
                </a:lnTo>
                <a:lnTo>
                  <a:pt x="131674" y="1829"/>
                </a:lnTo>
                <a:lnTo>
                  <a:pt x="139598" y="4267"/>
                </a:lnTo>
                <a:lnTo>
                  <a:pt x="148742" y="3658"/>
                </a:lnTo>
                <a:lnTo>
                  <a:pt x="156058" y="0"/>
                </a:lnTo>
                <a:lnTo>
                  <a:pt x="171298" y="5486"/>
                </a:lnTo>
                <a:lnTo>
                  <a:pt x="176174" y="6706"/>
                </a:lnTo>
                <a:lnTo>
                  <a:pt x="185928" y="14021"/>
                </a:lnTo>
                <a:lnTo>
                  <a:pt x="195072" y="22555"/>
                </a:lnTo>
                <a:lnTo>
                  <a:pt x="206654" y="28651"/>
                </a:lnTo>
                <a:lnTo>
                  <a:pt x="214579" y="39014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04" name="Freihandform: Form 103">
            <a:extLst>
              <a:ext uri="{FF2B5EF4-FFF2-40B4-BE49-F238E27FC236}">
                <a16:creationId xmlns:a16="http://schemas.microsoft.com/office/drawing/2014/main" id="{33A2C85C-D44F-E637-27FB-DB7C0FFA4BB9}"/>
              </a:ext>
            </a:extLst>
          </p:cNvPr>
          <p:cNvSpPr/>
          <p:nvPr/>
        </p:nvSpPr>
        <p:spPr>
          <a:xfrm>
            <a:off x="6435546" y="2059838"/>
            <a:ext cx="176784" cy="154838"/>
          </a:xfrm>
          <a:custGeom>
            <a:avLst/>
            <a:gdLst>
              <a:gd name="csX0" fmla="*/ 157277 w 176784"/>
              <a:gd name="csY0" fmla="*/ 22555 h 154838"/>
              <a:gd name="csX1" fmla="*/ 166421 w 176784"/>
              <a:gd name="csY1" fmla="*/ 37795 h 154838"/>
              <a:gd name="csX2" fmla="*/ 176784 w 176784"/>
              <a:gd name="csY2" fmla="*/ 48768 h 154838"/>
              <a:gd name="csX3" fmla="*/ 166421 w 176784"/>
              <a:gd name="csY3" fmla="*/ 63398 h 154838"/>
              <a:gd name="csX4" fmla="*/ 151791 w 176784"/>
              <a:gd name="csY4" fmla="*/ 54864 h 154838"/>
              <a:gd name="csX5" fmla="*/ 130455 w 176784"/>
              <a:gd name="csY5" fmla="*/ 55474 h 154838"/>
              <a:gd name="csX6" fmla="*/ 103023 w 176784"/>
              <a:gd name="csY6" fmla="*/ 48768 h 154838"/>
              <a:gd name="csX7" fmla="*/ 89002 w 176784"/>
              <a:gd name="csY7" fmla="*/ 49378 h 154838"/>
              <a:gd name="csX8" fmla="*/ 82906 w 176784"/>
              <a:gd name="csY8" fmla="*/ 57912 h 154838"/>
              <a:gd name="csX9" fmla="*/ 70714 w 176784"/>
              <a:gd name="csY9" fmla="*/ 48768 h 154838"/>
              <a:gd name="csX10" fmla="*/ 65837 w 176784"/>
              <a:gd name="csY10" fmla="*/ 64618 h 154838"/>
              <a:gd name="csX11" fmla="*/ 82296 w 176784"/>
              <a:gd name="csY11" fmla="*/ 82906 h 154838"/>
              <a:gd name="csX12" fmla="*/ 90221 w 176784"/>
              <a:gd name="csY12" fmla="*/ 94488 h 154838"/>
              <a:gd name="csX13" fmla="*/ 105461 w 176784"/>
              <a:gd name="csY13" fmla="*/ 109118 h 154838"/>
              <a:gd name="csX14" fmla="*/ 118263 w 176784"/>
              <a:gd name="csY14" fmla="*/ 117653 h 154838"/>
              <a:gd name="csX15" fmla="*/ 131064 w 176784"/>
              <a:gd name="csY15" fmla="*/ 134112 h 154838"/>
              <a:gd name="csX16" fmla="*/ 160325 w 176784"/>
              <a:gd name="csY16" fmla="*/ 148742 h 154838"/>
              <a:gd name="csX17" fmla="*/ 157277 w 176784"/>
              <a:gd name="csY17" fmla="*/ 154838 h 154838"/>
              <a:gd name="csX18" fmla="*/ 126797 w 176784"/>
              <a:gd name="csY18" fmla="*/ 140818 h 154838"/>
              <a:gd name="csX19" fmla="*/ 107290 w 176784"/>
              <a:gd name="csY19" fmla="*/ 126797 h 154838"/>
              <a:gd name="csX20" fmla="*/ 78029 w 176784"/>
              <a:gd name="csY20" fmla="*/ 115214 h 154838"/>
              <a:gd name="csX21" fmla="*/ 49378 w 176784"/>
              <a:gd name="csY21" fmla="*/ 87173 h 154838"/>
              <a:gd name="csX22" fmla="*/ 55474 w 176784"/>
              <a:gd name="csY22" fmla="*/ 84125 h 154838"/>
              <a:gd name="csX23" fmla="*/ 40234 w 176784"/>
              <a:gd name="csY23" fmla="*/ 67666 h 154838"/>
              <a:gd name="csX24" fmla="*/ 38405 w 176784"/>
              <a:gd name="csY24" fmla="*/ 54864 h 154838"/>
              <a:gd name="csX25" fmla="*/ 18288 w 176784"/>
              <a:gd name="csY25" fmla="*/ 48768 h 154838"/>
              <a:gd name="csX26" fmla="*/ 9754 w 176784"/>
              <a:gd name="csY26" fmla="*/ 65227 h 154838"/>
              <a:gd name="csX27" fmla="*/ 0 w 176784"/>
              <a:gd name="csY27" fmla="*/ 52426 h 154838"/>
              <a:gd name="csX28" fmla="*/ 0 w 176784"/>
              <a:gd name="csY28" fmla="*/ 39014 h 154838"/>
              <a:gd name="csX29" fmla="*/ 610 w 176784"/>
              <a:gd name="csY29" fmla="*/ 38405 h 154838"/>
              <a:gd name="csX30" fmla="*/ 22556 w 176784"/>
              <a:gd name="csY30" fmla="*/ 39624 h 154838"/>
              <a:gd name="csX31" fmla="*/ 27432 w 176784"/>
              <a:gd name="csY31" fmla="*/ 33528 h 154838"/>
              <a:gd name="csX32" fmla="*/ 38405 w 176784"/>
              <a:gd name="csY32" fmla="*/ 39624 h 154838"/>
              <a:gd name="csX33" fmla="*/ 50597 w 176784"/>
              <a:gd name="csY33" fmla="*/ 40234 h 154838"/>
              <a:gd name="csX34" fmla="*/ 49988 w 176784"/>
              <a:gd name="csY34" fmla="*/ 29870 h 154838"/>
              <a:gd name="csX35" fmla="*/ 60351 w 176784"/>
              <a:gd name="csY35" fmla="*/ 25603 h 154838"/>
              <a:gd name="csX36" fmla="*/ 62180 w 176784"/>
              <a:gd name="csY36" fmla="*/ 10363 h 154838"/>
              <a:gd name="csX37" fmla="*/ 85954 w 176784"/>
              <a:gd name="csY37" fmla="*/ 0 h 154838"/>
              <a:gd name="csX38" fmla="*/ 95708 w 176784"/>
              <a:gd name="csY38" fmla="*/ 4877 h 154838"/>
              <a:gd name="csX39" fmla="*/ 120092 w 176784"/>
              <a:gd name="csY39" fmla="*/ 21336 h 154838"/>
              <a:gd name="csX40" fmla="*/ 146304 w 176784"/>
              <a:gd name="csY40" fmla="*/ 28651 h 154838"/>
              <a:gd name="csX41" fmla="*/ 157277 w 176784"/>
              <a:gd name="csY41" fmla="*/ 22555 h 15483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</a:cxnLst>
            <a:rect l="l" t="t" r="r" b="b"/>
            <a:pathLst>
              <a:path w="176784" h="154838">
                <a:moveTo>
                  <a:pt x="157277" y="22555"/>
                </a:moveTo>
                <a:lnTo>
                  <a:pt x="166421" y="37795"/>
                </a:lnTo>
                <a:lnTo>
                  <a:pt x="176784" y="48768"/>
                </a:lnTo>
                <a:lnTo>
                  <a:pt x="166421" y="63398"/>
                </a:lnTo>
                <a:lnTo>
                  <a:pt x="151791" y="54864"/>
                </a:lnTo>
                <a:lnTo>
                  <a:pt x="130455" y="55474"/>
                </a:lnTo>
                <a:lnTo>
                  <a:pt x="103023" y="48768"/>
                </a:lnTo>
                <a:lnTo>
                  <a:pt x="89002" y="49378"/>
                </a:lnTo>
                <a:lnTo>
                  <a:pt x="82906" y="57912"/>
                </a:lnTo>
                <a:lnTo>
                  <a:pt x="70714" y="48768"/>
                </a:lnTo>
                <a:lnTo>
                  <a:pt x="65837" y="64618"/>
                </a:lnTo>
                <a:lnTo>
                  <a:pt x="82296" y="82906"/>
                </a:lnTo>
                <a:lnTo>
                  <a:pt x="90221" y="94488"/>
                </a:lnTo>
                <a:lnTo>
                  <a:pt x="105461" y="109118"/>
                </a:lnTo>
                <a:lnTo>
                  <a:pt x="118263" y="117653"/>
                </a:lnTo>
                <a:lnTo>
                  <a:pt x="131064" y="134112"/>
                </a:lnTo>
                <a:lnTo>
                  <a:pt x="160325" y="148742"/>
                </a:lnTo>
                <a:lnTo>
                  <a:pt x="157277" y="154838"/>
                </a:lnTo>
                <a:lnTo>
                  <a:pt x="126797" y="140818"/>
                </a:lnTo>
                <a:lnTo>
                  <a:pt x="107290" y="126797"/>
                </a:lnTo>
                <a:lnTo>
                  <a:pt x="78029" y="115214"/>
                </a:lnTo>
                <a:lnTo>
                  <a:pt x="49378" y="87173"/>
                </a:lnTo>
                <a:lnTo>
                  <a:pt x="55474" y="84125"/>
                </a:lnTo>
                <a:lnTo>
                  <a:pt x="40234" y="67666"/>
                </a:lnTo>
                <a:lnTo>
                  <a:pt x="38405" y="54864"/>
                </a:lnTo>
                <a:lnTo>
                  <a:pt x="18288" y="48768"/>
                </a:lnTo>
                <a:lnTo>
                  <a:pt x="9754" y="65227"/>
                </a:lnTo>
                <a:lnTo>
                  <a:pt x="0" y="52426"/>
                </a:lnTo>
                <a:lnTo>
                  <a:pt x="0" y="39014"/>
                </a:lnTo>
                <a:lnTo>
                  <a:pt x="610" y="38405"/>
                </a:lnTo>
                <a:lnTo>
                  <a:pt x="22556" y="39624"/>
                </a:lnTo>
                <a:lnTo>
                  <a:pt x="27432" y="33528"/>
                </a:lnTo>
                <a:lnTo>
                  <a:pt x="38405" y="39624"/>
                </a:lnTo>
                <a:lnTo>
                  <a:pt x="50597" y="40234"/>
                </a:lnTo>
                <a:lnTo>
                  <a:pt x="49988" y="29870"/>
                </a:lnTo>
                <a:lnTo>
                  <a:pt x="60351" y="25603"/>
                </a:lnTo>
                <a:lnTo>
                  <a:pt x="62180" y="10363"/>
                </a:lnTo>
                <a:lnTo>
                  <a:pt x="85954" y="0"/>
                </a:lnTo>
                <a:lnTo>
                  <a:pt x="95708" y="4877"/>
                </a:lnTo>
                <a:lnTo>
                  <a:pt x="120092" y="21336"/>
                </a:lnTo>
                <a:lnTo>
                  <a:pt x="146304" y="28651"/>
                </a:lnTo>
                <a:lnTo>
                  <a:pt x="157277" y="22555"/>
                </a:lnTo>
                <a:close/>
              </a:path>
            </a:pathLst>
          </a:custGeom>
          <a:solidFill>
            <a:srgbClr val="FF0000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05" name="Freihandform: Form 104">
            <a:extLst>
              <a:ext uri="{FF2B5EF4-FFF2-40B4-BE49-F238E27FC236}">
                <a16:creationId xmlns:a16="http://schemas.microsoft.com/office/drawing/2014/main" id="{4E312E43-DFEB-8448-BBD9-CD565E492263}"/>
              </a:ext>
            </a:extLst>
          </p:cNvPr>
          <p:cNvSpPr/>
          <p:nvPr/>
        </p:nvSpPr>
        <p:spPr>
          <a:xfrm>
            <a:off x="3477768" y="3096768"/>
            <a:ext cx="99974" cy="73761"/>
          </a:xfrm>
          <a:custGeom>
            <a:avLst/>
            <a:gdLst>
              <a:gd name="csX0" fmla="*/ 99365 w 99974"/>
              <a:gd name="csY0" fmla="*/ 7925 h 73761"/>
              <a:gd name="csX1" fmla="*/ 99975 w 99974"/>
              <a:gd name="csY1" fmla="*/ 28651 h 73761"/>
              <a:gd name="csX2" fmla="*/ 95707 w 99974"/>
              <a:gd name="csY2" fmla="*/ 43891 h 73761"/>
              <a:gd name="csX3" fmla="*/ 86563 w 99974"/>
              <a:gd name="csY3" fmla="*/ 50597 h 73761"/>
              <a:gd name="csX4" fmla="*/ 94488 w 99974"/>
              <a:gd name="csY4" fmla="*/ 62179 h 73761"/>
              <a:gd name="csX5" fmla="*/ 92659 w 99974"/>
              <a:gd name="csY5" fmla="*/ 73152 h 73761"/>
              <a:gd name="csX6" fmla="*/ 70713 w 99974"/>
              <a:gd name="csY6" fmla="*/ 66446 h 73761"/>
              <a:gd name="csX7" fmla="*/ 54255 w 99974"/>
              <a:gd name="csY7" fmla="*/ 68885 h 73761"/>
              <a:gd name="csX8" fmla="*/ 33528 w 99974"/>
              <a:gd name="csY8" fmla="*/ 66446 h 73761"/>
              <a:gd name="csX9" fmla="*/ 17069 w 99974"/>
              <a:gd name="csY9" fmla="*/ 73762 h 73761"/>
              <a:gd name="csX10" fmla="*/ 0 w 99974"/>
              <a:gd name="csY10" fmla="*/ 61570 h 73761"/>
              <a:gd name="csX11" fmla="*/ 4267 w 99974"/>
              <a:gd name="csY11" fmla="*/ 48768 h 73761"/>
              <a:gd name="csX12" fmla="*/ 35357 w 99974"/>
              <a:gd name="csY12" fmla="*/ 54254 h 73761"/>
              <a:gd name="csX13" fmla="*/ 60351 w 99974"/>
              <a:gd name="csY13" fmla="*/ 57302 h 73761"/>
              <a:gd name="csX14" fmla="*/ 73761 w 99974"/>
              <a:gd name="csY14" fmla="*/ 48768 h 73761"/>
              <a:gd name="csX15" fmla="*/ 59741 w 99974"/>
              <a:gd name="csY15" fmla="*/ 31699 h 73761"/>
              <a:gd name="csX16" fmla="*/ 62179 w 99974"/>
              <a:gd name="csY16" fmla="*/ 16459 h 73761"/>
              <a:gd name="csX17" fmla="*/ 40843 w 99974"/>
              <a:gd name="csY17" fmla="*/ 10363 h 73761"/>
              <a:gd name="csX18" fmla="*/ 49987 w 99974"/>
              <a:gd name="csY18" fmla="*/ 0 h 73761"/>
              <a:gd name="csX19" fmla="*/ 70713 w 99974"/>
              <a:gd name="csY19" fmla="*/ 1219 h 73761"/>
              <a:gd name="csX20" fmla="*/ 99365 w 99974"/>
              <a:gd name="csY20" fmla="*/ 7925 h 7376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99974" h="73761">
                <a:moveTo>
                  <a:pt x="99365" y="7925"/>
                </a:moveTo>
                <a:lnTo>
                  <a:pt x="99975" y="28651"/>
                </a:lnTo>
                <a:lnTo>
                  <a:pt x="95707" y="43891"/>
                </a:lnTo>
                <a:lnTo>
                  <a:pt x="86563" y="50597"/>
                </a:lnTo>
                <a:lnTo>
                  <a:pt x="94488" y="62179"/>
                </a:lnTo>
                <a:lnTo>
                  <a:pt x="92659" y="73152"/>
                </a:lnTo>
                <a:lnTo>
                  <a:pt x="70713" y="66446"/>
                </a:lnTo>
                <a:lnTo>
                  <a:pt x="54255" y="68885"/>
                </a:lnTo>
                <a:lnTo>
                  <a:pt x="33528" y="66446"/>
                </a:lnTo>
                <a:lnTo>
                  <a:pt x="17069" y="73762"/>
                </a:lnTo>
                <a:lnTo>
                  <a:pt x="0" y="61570"/>
                </a:lnTo>
                <a:lnTo>
                  <a:pt x="4267" y="48768"/>
                </a:lnTo>
                <a:lnTo>
                  <a:pt x="35357" y="54254"/>
                </a:lnTo>
                <a:lnTo>
                  <a:pt x="60351" y="57302"/>
                </a:lnTo>
                <a:lnTo>
                  <a:pt x="73761" y="48768"/>
                </a:lnTo>
                <a:lnTo>
                  <a:pt x="59741" y="31699"/>
                </a:lnTo>
                <a:lnTo>
                  <a:pt x="62179" y="16459"/>
                </a:lnTo>
                <a:lnTo>
                  <a:pt x="40843" y="10363"/>
                </a:lnTo>
                <a:lnTo>
                  <a:pt x="49987" y="0"/>
                </a:lnTo>
                <a:lnTo>
                  <a:pt x="70713" y="1219"/>
                </a:lnTo>
                <a:lnTo>
                  <a:pt x="99365" y="7925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06" name="Freihandform: Form 105">
            <a:extLst>
              <a:ext uri="{FF2B5EF4-FFF2-40B4-BE49-F238E27FC236}">
                <a16:creationId xmlns:a16="http://schemas.microsoft.com/office/drawing/2014/main" id="{CC26A776-66D4-0C83-38F6-B39C81F539BC}"/>
              </a:ext>
            </a:extLst>
          </p:cNvPr>
          <p:cNvSpPr/>
          <p:nvPr/>
        </p:nvSpPr>
        <p:spPr>
          <a:xfrm>
            <a:off x="6509309" y="1978761"/>
            <a:ext cx="194461" cy="109728"/>
          </a:xfrm>
          <a:custGeom>
            <a:avLst/>
            <a:gdLst>
              <a:gd name="csX0" fmla="*/ 173126 w 194461"/>
              <a:gd name="csY0" fmla="*/ 7925 h 109728"/>
              <a:gd name="csX1" fmla="*/ 191414 w 194461"/>
              <a:gd name="csY1" fmla="*/ 18288 h 109728"/>
              <a:gd name="csX2" fmla="*/ 194462 w 194461"/>
              <a:gd name="csY2" fmla="*/ 28651 h 109728"/>
              <a:gd name="csX3" fmla="*/ 176784 w 194461"/>
              <a:gd name="csY3" fmla="*/ 36576 h 109728"/>
              <a:gd name="csX4" fmla="*/ 165201 w 194461"/>
              <a:gd name="csY4" fmla="*/ 62179 h 109728"/>
              <a:gd name="csX5" fmla="*/ 149352 w 194461"/>
              <a:gd name="csY5" fmla="*/ 88392 h 109728"/>
              <a:gd name="csX6" fmla="*/ 125577 w 194461"/>
              <a:gd name="csY6" fmla="*/ 95707 h 109728"/>
              <a:gd name="csX7" fmla="*/ 106070 w 194461"/>
              <a:gd name="csY7" fmla="*/ 93878 h 109728"/>
              <a:gd name="csX8" fmla="*/ 83515 w 194461"/>
              <a:gd name="csY8" fmla="*/ 103632 h 109728"/>
              <a:gd name="csX9" fmla="*/ 72542 w 194461"/>
              <a:gd name="csY9" fmla="*/ 109728 h 109728"/>
              <a:gd name="csX10" fmla="*/ 46329 w 194461"/>
              <a:gd name="csY10" fmla="*/ 102413 h 109728"/>
              <a:gd name="csX11" fmla="*/ 21945 w 194461"/>
              <a:gd name="csY11" fmla="*/ 85954 h 109728"/>
              <a:gd name="csX12" fmla="*/ 12192 w 194461"/>
              <a:gd name="csY12" fmla="*/ 81077 h 109728"/>
              <a:gd name="csX13" fmla="*/ 4876 w 194461"/>
              <a:gd name="csY13" fmla="*/ 68275 h 109728"/>
              <a:gd name="csX14" fmla="*/ 0 w 194461"/>
              <a:gd name="csY14" fmla="*/ 67666 h 109728"/>
              <a:gd name="csX15" fmla="*/ 7924 w 194461"/>
              <a:gd name="csY15" fmla="*/ 43282 h 109728"/>
              <a:gd name="csX16" fmla="*/ 1219 w 194461"/>
              <a:gd name="csY16" fmla="*/ 34747 h 109728"/>
              <a:gd name="csX17" fmla="*/ 18288 w 194461"/>
              <a:gd name="csY17" fmla="*/ 34747 h 109728"/>
              <a:gd name="csX18" fmla="*/ 19507 w 194461"/>
              <a:gd name="csY18" fmla="*/ 18898 h 109728"/>
              <a:gd name="csX19" fmla="*/ 35966 w 194461"/>
              <a:gd name="csY19" fmla="*/ 29261 h 109728"/>
              <a:gd name="csX20" fmla="*/ 47548 w 194461"/>
              <a:gd name="csY20" fmla="*/ 32918 h 109728"/>
              <a:gd name="csX21" fmla="*/ 72542 w 194461"/>
              <a:gd name="csY21" fmla="*/ 28651 h 109728"/>
              <a:gd name="csX22" fmla="*/ 74371 w 194461"/>
              <a:gd name="csY22" fmla="*/ 20726 h 109728"/>
              <a:gd name="csX23" fmla="*/ 85953 w 194461"/>
              <a:gd name="csY23" fmla="*/ 19507 h 109728"/>
              <a:gd name="csX24" fmla="*/ 99974 w 194461"/>
              <a:gd name="csY24" fmla="*/ 14021 h 109728"/>
              <a:gd name="csX25" fmla="*/ 103632 w 194461"/>
              <a:gd name="csY25" fmla="*/ 16459 h 109728"/>
              <a:gd name="csX26" fmla="*/ 117652 w 194461"/>
              <a:gd name="csY26" fmla="*/ 11582 h 109728"/>
              <a:gd name="csX27" fmla="*/ 123748 w 194461"/>
              <a:gd name="csY27" fmla="*/ 2438 h 109728"/>
              <a:gd name="csX28" fmla="*/ 133502 w 194461"/>
              <a:gd name="csY28" fmla="*/ 0 h 109728"/>
              <a:gd name="csX29" fmla="*/ 167030 w 194461"/>
              <a:gd name="csY29" fmla="*/ 11582 h 109728"/>
              <a:gd name="csX30" fmla="*/ 173126 w 194461"/>
              <a:gd name="csY30" fmla="*/ 7925 h 10972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</a:cxnLst>
            <a:rect l="l" t="t" r="r" b="b"/>
            <a:pathLst>
              <a:path w="194461" h="109728">
                <a:moveTo>
                  <a:pt x="173126" y="7925"/>
                </a:moveTo>
                <a:lnTo>
                  <a:pt x="191414" y="18288"/>
                </a:lnTo>
                <a:lnTo>
                  <a:pt x="194462" y="28651"/>
                </a:lnTo>
                <a:lnTo>
                  <a:pt x="176784" y="36576"/>
                </a:lnTo>
                <a:lnTo>
                  <a:pt x="165201" y="62179"/>
                </a:lnTo>
                <a:lnTo>
                  <a:pt x="149352" y="88392"/>
                </a:lnTo>
                <a:lnTo>
                  <a:pt x="125577" y="95707"/>
                </a:lnTo>
                <a:lnTo>
                  <a:pt x="106070" y="93878"/>
                </a:lnTo>
                <a:lnTo>
                  <a:pt x="83515" y="103632"/>
                </a:lnTo>
                <a:lnTo>
                  <a:pt x="72542" y="109728"/>
                </a:lnTo>
                <a:lnTo>
                  <a:pt x="46329" y="102413"/>
                </a:lnTo>
                <a:lnTo>
                  <a:pt x="21945" y="85954"/>
                </a:lnTo>
                <a:lnTo>
                  <a:pt x="12192" y="81077"/>
                </a:lnTo>
                <a:lnTo>
                  <a:pt x="4876" y="68275"/>
                </a:lnTo>
                <a:lnTo>
                  <a:pt x="0" y="67666"/>
                </a:lnTo>
                <a:lnTo>
                  <a:pt x="7924" y="43282"/>
                </a:lnTo>
                <a:lnTo>
                  <a:pt x="1219" y="34747"/>
                </a:lnTo>
                <a:lnTo>
                  <a:pt x="18288" y="34747"/>
                </a:lnTo>
                <a:lnTo>
                  <a:pt x="19507" y="18898"/>
                </a:lnTo>
                <a:lnTo>
                  <a:pt x="35966" y="29261"/>
                </a:lnTo>
                <a:lnTo>
                  <a:pt x="47548" y="32918"/>
                </a:lnTo>
                <a:lnTo>
                  <a:pt x="72542" y="28651"/>
                </a:lnTo>
                <a:lnTo>
                  <a:pt x="74371" y="20726"/>
                </a:lnTo>
                <a:lnTo>
                  <a:pt x="85953" y="19507"/>
                </a:lnTo>
                <a:lnTo>
                  <a:pt x="99974" y="14021"/>
                </a:lnTo>
                <a:lnTo>
                  <a:pt x="103632" y="16459"/>
                </a:lnTo>
                <a:lnTo>
                  <a:pt x="117652" y="11582"/>
                </a:lnTo>
                <a:lnTo>
                  <a:pt x="123748" y="2438"/>
                </a:lnTo>
                <a:lnTo>
                  <a:pt x="133502" y="0"/>
                </a:lnTo>
                <a:lnTo>
                  <a:pt x="167030" y="11582"/>
                </a:lnTo>
                <a:lnTo>
                  <a:pt x="173126" y="7925"/>
                </a:lnTo>
                <a:close/>
              </a:path>
            </a:pathLst>
          </a:custGeom>
          <a:solidFill>
            <a:schemeClr val="tx2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07" name="Freihandform: Form 106">
            <a:extLst>
              <a:ext uri="{FF2B5EF4-FFF2-40B4-BE49-F238E27FC236}">
                <a16:creationId xmlns:a16="http://schemas.microsoft.com/office/drawing/2014/main" id="{290FB2FE-65CC-AFC1-9898-18B29C2213E4}"/>
              </a:ext>
            </a:extLst>
          </p:cNvPr>
          <p:cNvSpPr/>
          <p:nvPr/>
        </p:nvSpPr>
        <p:spPr>
          <a:xfrm>
            <a:off x="10107168" y="4242206"/>
            <a:ext cx="60960" cy="35356"/>
          </a:xfrm>
          <a:custGeom>
            <a:avLst/>
            <a:gdLst>
              <a:gd name="csX0" fmla="*/ 57912 w 60960"/>
              <a:gd name="csY0" fmla="*/ 34747 h 35356"/>
              <a:gd name="csX1" fmla="*/ 43281 w 60960"/>
              <a:gd name="csY1" fmla="*/ 35357 h 35356"/>
              <a:gd name="csX2" fmla="*/ 0 w 60960"/>
              <a:gd name="csY2" fmla="*/ 7925 h 35356"/>
              <a:gd name="csX3" fmla="*/ 32919 w 60960"/>
              <a:gd name="csY3" fmla="*/ 0 h 35356"/>
              <a:gd name="csX4" fmla="*/ 49987 w 60960"/>
              <a:gd name="csY4" fmla="*/ 12192 h 35356"/>
              <a:gd name="csX5" fmla="*/ 60960 w 60960"/>
              <a:gd name="csY5" fmla="*/ 23774 h 35356"/>
              <a:gd name="csX6" fmla="*/ 57912 w 60960"/>
              <a:gd name="csY6" fmla="*/ 34747 h 3535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60960" h="35356">
                <a:moveTo>
                  <a:pt x="57912" y="34747"/>
                </a:moveTo>
                <a:lnTo>
                  <a:pt x="43281" y="35357"/>
                </a:lnTo>
                <a:lnTo>
                  <a:pt x="0" y="7925"/>
                </a:lnTo>
                <a:lnTo>
                  <a:pt x="32919" y="0"/>
                </a:lnTo>
                <a:lnTo>
                  <a:pt x="49987" y="12192"/>
                </a:lnTo>
                <a:lnTo>
                  <a:pt x="60960" y="23774"/>
                </a:lnTo>
                <a:lnTo>
                  <a:pt x="57912" y="34747"/>
                </a:lnTo>
                <a:close/>
              </a:path>
            </a:pathLst>
          </a:custGeom>
          <a:solidFill>
            <a:srgbClr val="FF0000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08" name="Freihandform: Form 107">
            <a:extLst>
              <a:ext uri="{FF2B5EF4-FFF2-40B4-BE49-F238E27FC236}">
                <a16:creationId xmlns:a16="http://schemas.microsoft.com/office/drawing/2014/main" id="{0B1AA05F-7FAE-D196-EA61-4611F8F6C3D7}"/>
              </a:ext>
            </a:extLst>
          </p:cNvPr>
          <p:cNvSpPr/>
          <p:nvPr/>
        </p:nvSpPr>
        <p:spPr>
          <a:xfrm>
            <a:off x="10259568" y="4223918"/>
            <a:ext cx="59741" cy="57302"/>
          </a:xfrm>
          <a:custGeom>
            <a:avLst/>
            <a:gdLst>
              <a:gd name="csX0" fmla="*/ 56693 w 59741"/>
              <a:gd name="csY0" fmla="*/ 0 h 57302"/>
              <a:gd name="csX1" fmla="*/ 59741 w 59741"/>
              <a:gd name="csY1" fmla="*/ 7925 h 57302"/>
              <a:gd name="csX2" fmla="*/ 59131 w 59741"/>
              <a:gd name="csY2" fmla="*/ 19507 h 57302"/>
              <a:gd name="csX3" fmla="*/ 34137 w 59741"/>
              <a:gd name="csY3" fmla="*/ 48768 h 57302"/>
              <a:gd name="csX4" fmla="*/ 3657 w 59741"/>
              <a:gd name="csY4" fmla="*/ 57302 h 57302"/>
              <a:gd name="csX5" fmla="*/ 0 w 59741"/>
              <a:gd name="csY5" fmla="*/ 53035 h 57302"/>
              <a:gd name="csX6" fmla="*/ 4267 w 59741"/>
              <a:gd name="csY6" fmla="*/ 39624 h 57302"/>
              <a:gd name="csX7" fmla="*/ 21336 w 59741"/>
              <a:gd name="csY7" fmla="*/ 15849 h 57302"/>
              <a:gd name="csX8" fmla="*/ 56693 w 59741"/>
              <a:gd name="csY8" fmla="*/ 0 h 5730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59741" h="57302">
                <a:moveTo>
                  <a:pt x="56693" y="0"/>
                </a:moveTo>
                <a:lnTo>
                  <a:pt x="59741" y="7925"/>
                </a:lnTo>
                <a:lnTo>
                  <a:pt x="59131" y="19507"/>
                </a:lnTo>
                <a:lnTo>
                  <a:pt x="34137" y="48768"/>
                </a:lnTo>
                <a:lnTo>
                  <a:pt x="3657" y="57302"/>
                </a:lnTo>
                <a:lnTo>
                  <a:pt x="0" y="53035"/>
                </a:lnTo>
                <a:lnTo>
                  <a:pt x="4267" y="39624"/>
                </a:lnTo>
                <a:lnTo>
                  <a:pt x="21336" y="15849"/>
                </a:lnTo>
                <a:lnTo>
                  <a:pt x="56693" y="0"/>
                </a:lnTo>
                <a:close/>
              </a:path>
            </a:pathLst>
          </a:custGeom>
          <a:solidFill>
            <a:srgbClr val="FF0000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09" name="Freihandform: Form 108">
            <a:extLst>
              <a:ext uri="{FF2B5EF4-FFF2-40B4-BE49-F238E27FC236}">
                <a16:creationId xmlns:a16="http://schemas.microsoft.com/office/drawing/2014/main" id="{8A4848B0-F628-0B21-CF99-819732B3FE5A}"/>
              </a:ext>
            </a:extLst>
          </p:cNvPr>
          <p:cNvSpPr/>
          <p:nvPr/>
        </p:nvSpPr>
        <p:spPr>
          <a:xfrm>
            <a:off x="10032186" y="4192828"/>
            <a:ext cx="83515" cy="37185"/>
          </a:xfrm>
          <a:custGeom>
            <a:avLst/>
            <a:gdLst>
              <a:gd name="csX0" fmla="*/ 42672 w 83515"/>
              <a:gd name="csY0" fmla="*/ 0 h 37185"/>
              <a:gd name="csX1" fmla="*/ 54255 w 83515"/>
              <a:gd name="csY1" fmla="*/ 10363 h 37185"/>
              <a:gd name="csX2" fmla="*/ 76200 w 83515"/>
              <a:gd name="csY2" fmla="*/ 7315 h 37185"/>
              <a:gd name="csX3" fmla="*/ 83516 w 83515"/>
              <a:gd name="csY3" fmla="*/ 23775 h 37185"/>
              <a:gd name="csX4" fmla="*/ 42672 w 83515"/>
              <a:gd name="csY4" fmla="*/ 31699 h 37185"/>
              <a:gd name="csX5" fmla="*/ 18898 w 83515"/>
              <a:gd name="csY5" fmla="*/ 37186 h 37185"/>
              <a:gd name="csX6" fmla="*/ 0 w 83515"/>
              <a:gd name="csY6" fmla="*/ 36576 h 37185"/>
              <a:gd name="csX7" fmla="*/ 13412 w 83515"/>
              <a:gd name="csY7" fmla="*/ 14021 h 37185"/>
              <a:gd name="csX8" fmla="*/ 32919 w 83515"/>
              <a:gd name="csY8" fmla="*/ 14021 h 37185"/>
              <a:gd name="csX9" fmla="*/ 42672 w 83515"/>
              <a:gd name="csY9" fmla="*/ 0 h 371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83515" h="37185">
                <a:moveTo>
                  <a:pt x="42672" y="0"/>
                </a:moveTo>
                <a:lnTo>
                  <a:pt x="54255" y="10363"/>
                </a:lnTo>
                <a:lnTo>
                  <a:pt x="76200" y="7315"/>
                </a:lnTo>
                <a:lnTo>
                  <a:pt x="83516" y="23775"/>
                </a:lnTo>
                <a:lnTo>
                  <a:pt x="42672" y="31699"/>
                </a:lnTo>
                <a:lnTo>
                  <a:pt x="18898" y="37186"/>
                </a:lnTo>
                <a:lnTo>
                  <a:pt x="0" y="36576"/>
                </a:lnTo>
                <a:lnTo>
                  <a:pt x="13412" y="14021"/>
                </a:lnTo>
                <a:lnTo>
                  <a:pt x="32919" y="14021"/>
                </a:lnTo>
                <a:lnTo>
                  <a:pt x="42672" y="0"/>
                </a:lnTo>
                <a:close/>
              </a:path>
            </a:pathLst>
          </a:custGeom>
          <a:solidFill>
            <a:srgbClr val="FF0000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10" name="Freihandform: Form 109">
            <a:extLst>
              <a:ext uri="{FF2B5EF4-FFF2-40B4-BE49-F238E27FC236}">
                <a16:creationId xmlns:a16="http://schemas.microsoft.com/office/drawing/2014/main" id="{6E6ABB59-3AFD-47DB-4B5E-E27361A9D698}"/>
              </a:ext>
            </a:extLst>
          </p:cNvPr>
          <p:cNvSpPr/>
          <p:nvPr/>
        </p:nvSpPr>
        <p:spPr>
          <a:xfrm>
            <a:off x="10142525" y="4192828"/>
            <a:ext cx="104850" cy="32918"/>
          </a:xfrm>
          <a:custGeom>
            <a:avLst/>
            <a:gdLst>
              <a:gd name="csX0" fmla="*/ 104851 w 104850"/>
              <a:gd name="csY0" fmla="*/ 0 h 32918"/>
              <a:gd name="csX1" fmla="*/ 98145 w 104850"/>
              <a:gd name="csY1" fmla="*/ 21946 h 32918"/>
              <a:gd name="csX2" fmla="*/ 45720 w 104850"/>
              <a:gd name="csY2" fmla="*/ 32919 h 32918"/>
              <a:gd name="csX3" fmla="*/ 0 w 104850"/>
              <a:gd name="csY3" fmla="*/ 28042 h 32918"/>
              <a:gd name="csX4" fmla="*/ 1219 w 104850"/>
              <a:gd name="csY4" fmla="*/ 13411 h 32918"/>
              <a:gd name="csX5" fmla="*/ 29260 w 104850"/>
              <a:gd name="csY5" fmla="*/ 5487 h 32918"/>
              <a:gd name="csX6" fmla="*/ 49987 w 104850"/>
              <a:gd name="csY6" fmla="*/ 17069 h 32918"/>
              <a:gd name="csX7" fmla="*/ 73152 w 104850"/>
              <a:gd name="csY7" fmla="*/ 14021 h 32918"/>
              <a:gd name="csX8" fmla="*/ 104851 w 104850"/>
              <a:gd name="csY8" fmla="*/ 0 h 3291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04850" h="32918">
                <a:moveTo>
                  <a:pt x="104851" y="0"/>
                </a:moveTo>
                <a:lnTo>
                  <a:pt x="98145" y="21946"/>
                </a:lnTo>
                <a:lnTo>
                  <a:pt x="45720" y="32919"/>
                </a:lnTo>
                <a:lnTo>
                  <a:pt x="0" y="28042"/>
                </a:lnTo>
                <a:lnTo>
                  <a:pt x="1219" y="13411"/>
                </a:lnTo>
                <a:lnTo>
                  <a:pt x="29260" y="5487"/>
                </a:lnTo>
                <a:lnTo>
                  <a:pt x="49987" y="17069"/>
                </a:lnTo>
                <a:lnTo>
                  <a:pt x="73152" y="14021"/>
                </a:lnTo>
                <a:lnTo>
                  <a:pt x="104851" y="0"/>
                </a:lnTo>
                <a:close/>
              </a:path>
            </a:pathLst>
          </a:custGeom>
          <a:solidFill>
            <a:srgbClr val="FF0000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11" name="Freihandform: Form 110">
            <a:extLst>
              <a:ext uri="{FF2B5EF4-FFF2-40B4-BE49-F238E27FC236}">
                <a16:creationId xmlns:a16="http://schemas.microsoft.com/office/drawing/2014/main" id="{5785AB5E-508A-6778-79DB-614118B80461}"/>
              </a:ext>
            </a:extLst>
          </p:cNvPr>
          <p:cNvSpPr/>
          <p:nvPr/>
        </p:nvSpPr>
        <p:spPr>
          <a:xfrm>
            <a:off x="9646310" y="4106875"/>
            <a:ext cx="352348" cy="111556"/>
          </a:xfrm>
          <a:custGeom>
            <a:avLst/>
            <a:gdLst>
              <a:gd name="csX0" fmla="*/ 112167 w 352348"/>
              <a:gd name="csY0" fmla="*/ 34137 h 111556"/>
              <a:gd name="csX1" fmla="*/ 178003 w 352348"/>
              <a:gd name="csY1" fmla="*/ 38405 h 111556"/>
              <a:gd name="csX2" fmla="*/ 186537 w 352348"/>
              <a:gd name="csY2" fmla="*/ 21945 h 111556"/>
              <a:gd name="csX3" fmla="*/ 249327 w 352348"/>
              <a:gd name="csY3" fmla="*/ 40843 h 111556"/>
              <a:gd name="csX4" fmla="*/ 260299 w 352348"/>
              <a:gd name="csY4" fmla="*/ 66446 h 111556"/>
              <a:gd name="csX5" fmla="*/ 311505 w 352348"/>
              <a:gd name="csY5" fmla="*/ 73761 h 111556"/>
              <a:gd name="csX6" fmla="*/ 352348 w 352348"/>
              <a:gd name="csY6" fmla="*/ 96926 h 111556"/>
              <a:gd name="csX7" fmla="*/ 312115 w 352348"/>
              <a:gd name="csY7" fmla="*/ 111557 h 111556"/>
              <a:gd name="csX8" fmla="*/ 274929 w 352348"/>
              <a:gd name="csY8" fmla="*/ 95707 h 111556"/>
              <a:gd name="csX9" fmla="*/ 243840 w 352348"/>
              <a:gd name="csY9" fmla="*/ 96926 h 111556"/>
              <a:gd name="csX10" fmla="*/ 208483 w 352348"/>
              <a:gd name="csY10" fmla="*/ 93878 h 111556"/>
              <a:gd name="csX11" fmla="*/ 176784 w 352348"/>
              <a:gd name="csY11" fmla="*/ 87173 h 111556"/>
              <a:gd name="csX12" fmla="*/ 137769 w 352348"/>
              <a:gd name="csY12" fmla="*/ 71933 h 111556"/>
              <a:gd name="csX13" fmla="*/ 112776 w 352348"/>
              <a:gd name="csY13" fmla="*/ 68275 h 111556"/>
              <a:gd name="csX14" fmla="*/ 98145 w 352348"/>
              <a:gd name="csY14" fmla="*/ 73152 h 111556"/>
              <a:gd name="csX15" fmla="*/ 35967 w 352348"/>
              <a:gd name="csY15" fmla="*/ 56693 h 111556"/>
              <a:gd name="csX16" fmla="*/ 31089 w 352348"/>
              <a:gd name="csY16" fmla="*/ 40233 h 111556"/>
              <a:gd name="csX17" fmla="*/ 0 w 352348"/>
              <a:gd name="csY17" fmla="*/ 37185 h 111556"/>
              <a:gd name="csX18" fmla="*/ 25603 w 352348"/>
              <a:gd name="csY18" fmla="*/ 0 h 111556"/>
              <a:gd name="csX19" fmla="*/ 67056 w 352348"/>
              <a:gd name="csY19" fmla="*/ 2438 h 111556"/>
              <a:gd name="csX20" fmla="*/ 93879 w 352348"/>
              <a:gd name="csY20" fmla="*/ 17678 h 111556"/>
              <a:gd name="csX21" fmla="*/ 108508 w 352348"/>
              <a:gd name="csY21" fmla="*/ 20726 h 111556"/>
              <a:gd name="csX22" fmla="*/ 112167 w 352348"/>
              <a:gd name="csY22" fmla="*/ 34137 h 11155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</a:cxnLst>
            <a:rect l="l" t="t" r="r" b="b"/>
            <a:pathLst>
              <a:path w="352348" h="111556">
                <a:moveTo>
                  <a:pt x="112167" y="34137"/>
                </a:moveTo>
                <a:lnTo>
                  <a:pt x="178003" y="38405"/>
                </a:lnTo>
                <a:lnTo>
                  <a:pt x="186537" y="21945"/>
                </a:lnTo>
                <a:lnTo>
                  <a:pt x="249327" y="40843"/>
                </a:lnTo>
                <a:lnTo>
                  <a:pt x="260299" y="66446"/>
                </a:lnTo>
                <a:lnTo>
                  <a:pt x="311505" y="73761"/>
                </a:lnTo>
                <a:lnTo>
                  <a:pt x="352348" y="96926"/>
                </a:lnTo>
                <a:lnTo>
                  <a:pt x="312115" y="111557"/>
                </a:lnTo>
                <a:lnTo>
                  <a:pt x="274929" y="95707"/>
                </a:lnTo>
                <a:lnTo>
                  <a:pt x="243840" y="96926"/>
                </a:lnTo>
                <a:lnTo>
                  <a:pt x="208483" y="93878"/>
                </a:lnTo>
                <a:lnTo>
                  <a:pt x="176784" y="87173"/>
                </a:lnTo>
                <a:lnTo>
                  <a:pt x="137769" y="71933"/>
                </a:lnTo>
                <a:lnTo>
                  <a:pt x="112776" y="68275"/>
                </a:lnTo>
                <a:lnTo>
                  <a:pt x="98145" y="73152"/>
                </a:lnTo>
                <a:lnTo>
                  <a:pt x="35967" y="56693"/>
                </a:lnTo>
                <a:lnTo>
                  <a:pt x="31089" y="40233"/>
                </a:lnTo>
                <a:lnTo>
                  <a:pt x="0" y="37185"/>
                </a:lnTo>
                <a:lnTo>
                  <a:pt x="25603" y="0"/>
                </a:lnTo>
                <a:lnTo>
                  <a:pt x="67056" y="2438"/>
                </a:lnTo>
                <a:lnTo>
                  <a:pt x="93879" y="17678"/>
                </a:lnTo>
                <a:lnTo>
                  <a:pt x="108508" y="20726"/>
                </a:lnTo>
                <a:lnTo>
                  <a:pt x="112167" y="34137"/>
                </a:lnTo>
                <a:close/>
              </a:path>
            </a:pathLst>
          </a:custGeom>
          <a:solidFill>
            <a:srgbClr val="FF0000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12" name="Freihandform: Form 111">
            <a:extLst>
              <a:ext uri="{FF2B5EF4-FFF2-40B4-BE49-F238E27FC236}">
                <a16:creationId xmlns:a16="http://schemas.microsoft.com/office/drawing/2014/main" id="{955D1D63-C961-1E1B-FB5C-7EC536023A94}"/>
              </a:ext>
            </a:extLst>
          </p:cNvPr>
          <p:cNvSpPr/>
          <p:nvPr/>
        </p:nvSpPr>
        <p:spPr>
          <a:xfrm>
            <a:off x="10639349" y="4089196"/>
            <a:ext cx="21945" cy="56692"/>
          </a:xfrm>
          <a:custGeom>
            <a:avLst/>
            <a:gdLst>
              <a:gd name="csX0" fmla="*/ 20726 w 21945"/>
              <a:gd name="csY0" fmla="*/ 29871 h 56692"/>
              <a:gd name="csX1" fmla="*/ 1219 w 21945"/>
              <a:gd name="csY1" fmla="*/ 56693 h 56692"/>
              <a:gd name="csX2" fmla="*/ 0 w 21945"/>
              <a:gd name="csY2" fmla="*/ 27432 h 56692"/>
              <a:gd name="csX3" fmla="*/ 6705 w 21945"/>
              <a:gd name="csY3" fmla="*/ 13411 h 56692"/>
              <a:gd name="csX4" fmla="*/ 14630 w 21945"/>
              <a:gd name="csY4" fmla="*/ 0 h 56692"/>
              <a:gd name="csX5" fmla="*/ 21945 w 21945"/>
              <a:gd name="csY5" fmla="*/ 11583 h 56692"/>
              <a:gd name="csX6" fmla="*/ 20726 w 21945"/>
              <a:gd name="csY6" fmla="*/ 29871 h 5669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21945" h="56692">
                <a:moveTo>
                  <a:pt x="20726" y="29871"/>
                </a:moveTo>
                <a:lnTo>
                  <a:pt x="1219" y="56693"/>
                </a:lnTo>
                <a:lnTo>
                  <a:pt x="0" y="27432"/>
                </a:lnTo>
                <a:lnTo>
                  <a:pt x="6705" y="13411"/>
                </a:lnTo>
                <a:lnTo>
                  <a:pt x="14630" y="0"/>
                </a:lnTo>
                <a:lnTo>
                  <a:pt x="21945" y="11583"/>
                </a:lnTo>
                <a:lnTo>
                  <a:pt x="20726" y="29871"/>
                </a:lnTo>
                <a:close/>
              </a:path>
            </a:pathLst>
          </a:custGeom>
          <a:solidFill>
            <a:srgbClr val="FF0000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13" name="Freihandform: Form 112">
            <a:extLst>
              <a:ext uri="{FF2B5EF4-FFF2-40B4-BE49-F238E27FC236}">
                <a16:creationId xmlns:a16="http://schemas.microsoft.com/office/drawing/2014/main" id="{131213C0-6540-2259-5171-BD5FE08146F6}"/>
              </a:ext>
            </a:extLst>
          </p:cNvPr>
          <p:cNvSpPr/>
          <p:nvPr/>
        </p:nvSpPr>
        <p:spPr>
          <a:xfrm>
            <a:off x="10365029" y="3998366"/>
            <a:ext cx="42672" cy="26212"/>
          </a:xfrm>
          <a:custGeom>
            <a:avLst/>
            <a:gdLst>
              <a:gd name="csX0" fmla="*/ 42672 w 42672"/>
              <a:gd name="csY0" fmla="*/ 12801 h 26212"/>
              <a:gd name="csX1" fmla="*/ 29260 w 42672"/>
              <a:gd name="csY1" fmla="*/ 26213 h 26212"/>
              <a:gd name="csX2" fmla="*/ 6096 w 42672"/>
              <a:gd name="csY2" fmla="*/ 18897 h 26212"/>
              <a:gd name="csX3" fmla="*/ 0 w 42672"/>
              <a:gd name="csY3" fmla="*/ 1829 h 26212"/>
              <a:gd name="csX4" fmla="*/ 34747 w 42672"/>
              <a:gd name="csY4" fmla="*/ 0 h 26212"/>
              <a:gd name="csX5" fmla="*/ 42672 w 42672"/>
              <a:gd name="csY5" fmla="*/ 12801 h 2621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42672" h="26212">
                <a:moveTo>
                  <a:pt x="42672" y="12801"/>
                </a:moveTo>
                <a:lnTo>
                  <a:pt x="29260" y="26213"/>
                </a:lnTo>
                <a:lnTo>
                  <a:pt x="6096" y="18897"/>
                </a:lnTo>
                <a:lnTo>
                  <a:pt x="0" y="1829"/>
                </a:lnTo>
                <a:lnTo>
                  <a:pt x="34747" y="0"/>
                </a:lnTo>
                <a:lnTo>
                  <a:pt x="42672" y="12801"/>
                </a:lnTo>
                <a:close/>
              </a:path>
            </a:pathLst>
          </a:custGeom>
          <a:solidFill>
            <a:srgbClr val="FF0000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14" name="Freihandform: Form 113">
            <a:extLst>
              <a:ext uri="{FF2B5EF4-FFF2-40B4-BE49-F238E27FC236}">
                <a16:creationId xmlns:a16="http://schemas.microsoft.com/office/drawing/2014/main" id="{7A7A20C7-E212-3F96-7A94-FDBA7458D064}"/>
              </a:ext>
            </a:extLst>
          </p:cNvPr>
          <p:cNvSpPr/>
          <p:nvPr/>
        </p:nvSpPr>
        <p:spPr>
          <a:xfrm>
            <a:off x="10430256" y="3985564"/>
            <a:ext cx="100584" cy="41452"/>
          </a:xfrm>
          <a:custGeom>
            <a:avLst/>
            <a:gdLst>
              <a:gd name="csX0" fmla="*/ 89611 w 100584"/>
              <a:gd name="csY0" fmla="*/ 11583 h 41452"/>
              <a:gd name="csX1" fmla="*/ 100584 w 100584"/>
              <a:gd name="csY1" fmla="*/ 41453 h 41452"/>
              <a:gd name="csX2" fmla="*/ 72543 w 100584"/>
              <a:gd name="csY2" fmla="*/ 24994 h 41452"/>
              <a:gd name="csX3" fmla="*/ 43891 w 100584"/>
              <a:gd name="csY3" fmla="*/ 21946 h 41452"/>
              <a:gd name="csX4" fmla="*/ 23775 w 100584"/>
              <a:gd name="csY4" fmla="*/ 24384 h 41452"/>
              <a:gd name="csX5" fmla="*/ 0 w 100584"/>
              <a:gd name="csY5" fmla="*/ 23165 h 41452"/>
              <a:gd name="csX6" fmla="*/ 9144 w 100584"/>
              <a:gd name="csY6" fmla="*/ 1829 h 41452"/>
              <a:gd name="csX7" fmla="*/ 51816 w 100584"/>
              <a:gd name="csY7" fmla="*/ 0 h 41452"/>
              <a:gd name="csX8" fmla="*/ 89611 w 100584"/>
              <a:gd name="csY8" fmla="*/ 11583 h 4145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00584" h="41452">
                <a:moveTo>
                  <a:pt x="89611" y="11583"/>
                </a:moveTo>
                <a:lnTo>
                  <a:pt x="100584" y="41453"/>
                </a:lnTo>
                <a:lnTo>
                  <a:pt x="72543" y="24994"/>
                </a:lnTo>
                <a:lnTo>
                  <a:pt x="43891" y="21946"/>
                </a:lnTo>
                <a:lnTo>
                  <a:pt x="23775" y="24384"/>
                </a:lnTo>
                <a:lnTo>
                  <a:pt x="0" y="23165"/>
                </a:lnTo>
                <a:lnTo>
                  <a:pt x="9144" y="1829"/>
                </a:lnTo>
                <a:lnTo>
                  <a:pt x="51816" y="0"/>
                </a:lnTo>
                <a:lnTo>
                  <a:pt x="89611" y="11583"/>
                </a:lnTo>
                <a:close/>
              </a:path>
            </a:pathLst>
          </a:custGeom>
          <a:solidFill>
            <a:srgbClr val="FF0000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15" name="Freihandform: Form 114">
            <a:extLst>
              <a:ext uri="{FF2B5EF4-FFF2-40B4-BE49-F238E27FC236}">
                <a16:creationId xmlns:a16="http://schemas.microsoft.com/office/drawing/2014/main" id="{E99E9498-7B22-338C-A088-E304F1A12709}"/>
              </a:ext>
            </a:extLst>
          </p:cNvPr>
          <p:cNvSpPr/>
          <p:nvPr/>
        </p:nvSpPr>
        <p:spPr>
          <a:xfrm>
            <a:off x="10524134" y="3890467"/>
            <a:ext cx="360273" cy="342595"/>
          </a:xfrm>
          <a:custGeom>
            <a:avLst/>
            <a:gdLst>
              <a:gd name="csX0" fmla="*/ 360273 w 360273"/>
              <a:gd name="csY0" fmla="*/ 87173 h 342595"/>
              <a:gd name="csX1" fmla="*/ 354177 w 360273"/>
              <a:gd name="csY1" fmla="*/ 214579 h 342595"/>
              <a:gd name="csX2" fmla="*/ 344424 w 360273"/>
              <a:gd name="csY2" fmla="*/ 342595 h 342595"/>
              <a:gd name="csX3" fmla="*/ 316383 w 360273"/>
              <a:gd name="csY3" fmla="*/ 310286 h 342595"/>
              <a:gd name="csX4" fmla="*/ 282244 w 360273"/>
              <a:gd name="csY4" fmla="*/ 302361 h 342595"/>
              <a:gd name="csX5" fmla="*/ 273100 w 360273"/>
              <a:gd name="csY5" fmla="*/ 313334 h 342595"/>
              <a:gd name="csX6" fmla="*/ 229209 w 360273"/>
              <a:gd name="csY6" fmla="*/ 314553 h 342595"/>
              <a:gd name="csX7" fmla="*/ 246279 w 360273"/>
              <a:gd name="csY7" fmla="*/ 282854 h 342595"/>
              <a:gd name="csX8" fmla="*/ 268833 w 360273"/>
              <a:gd name="csY8" fmla="*/ 271881 h 342595"/>
              <a:gd name="csX9" fmla="*/ 262737 w 360273"/>
              <a:gd name="csY9" fmla="*/ 229209 h 342595"/>
              <a:gd name="csX10" fmla="*/ 248716 w 360273"/>
              <a:gd name="csY10" fmla="*/ 196901 h 342595"/>
              <a:gd name="csX11" fmla="*/ 183489 w 360273"/>
              <a:gd name="csY11" fmla="*/ 163373 h 342595"/>
              <a:gd name="csX12" fmla="*/ 155448 w 360273"/>
              <a:gd name="csY12" fmla="*/ 160325 h 342595"/>
              <a:gd name="csX13" fmla="*/ 104851 w 360273"/>
              <a:gd name="csY13" fmla="*/ 123749 h 342595"/>
              <a:gd name="csX14" fmla="*/ 93879 w 360273"/>
              <a:gd name="csY14" fmla="*/ 143256 h 342595"/>
              <a:gd name="csX15" fmla="*/ 80467 w 360273"/>
              <a:gd name="csY15" fmla="*/ 146304 h 342595"/>
              <a:gd name="csX16" fmla="*/ 73761 w 360273"/>
              <a:gd name="csY16" fmla="*/ 132283 h 342595"/>
              <a:gd name="csX17" fmla="*/ 74371 w 360273"/>
              <a:gd name="csY17" fmla="*/ 115214 h 342595"/>
              <a:gd name="csX18" fmla="*/ 48768 w 360273"/>
              <a:gd name="csY18" fmla="*/ 95707 h 342595"/>
              <a:gd name="csX19" fmla="*/ 86563 w 360273"/>
              <a:gd name="csY19" fmla="*/ 81686 h 342595"/>
              <a:gd name="csX20" fmla="*/ 110947 w 360273"/>
              <a:gd name="csY20" fmla="*/ 82296 h 342595"/>
              <a:gd name="csX21" fmla="*/ 108508 w 360273"/>
              <a:gd name="csY21" fmla="*/ 71933 h 342595"/>
              <a:gd name="csX22" fmla="*/ 57912 w 360273"/>
              <a:gd name="csY22" fmla="*/ 71933 h 342595"/>
              <a:gd name="csX23" fmla="*/ 44500 w 360273"/>
              <a:gd name="csY23" fmla="*/ 48768 h 342595"/>
              <a:gd name="csX24" fmla="*/ 14020 w 360273"/>
              <a:gd name="csY24" fmla="*/ 41453 h 342595"/>
              <a:gd name="csX25" fmla="*/ 0 w 360273"/>
              <a:gd name="csY25" fmla="*/ 21945 h 342595"/>
              <a:gd name="csX26" fmla="*/ 46329 w 360273"/>
              <a:gd name="csY26" fmla="*/ 12801 h 342595"/>
              <a:gd name="csX27" fmla="*/ 64008 w 360273"/>
              <a:gd name="csY27" fmla="*/ 0 h 342595"/>
              <a:gd name="csX28" fmla="*/ 119481 w 360273"/>
              <a:gd name="csY28" fmla="*/ 15849 h 342595"/>
              <a:gd name="csX29" fmla="*/ 124968 w 360273"/>
              <a:gd name="csY29" fmla="*/ 30480 h 342595"/>
              <a:gd name="csX30" fmla="*/ 132892 w 360273"/>
              <a:gd name="csY30" fmla="*/ 93878 h 342595"/>
              <a:gd name="csX31" fmla="*/ 167640 w 360273"/>
              <a:gd name="csY31" fmla="*/ 117043 h 342595"/>
              <a:gd name="csX32" fmla="*/ 198120 w 360273"/>
              <a:gd name="csY32" fmla="*/ 75590 h 342595"/>
              <a:gd name="csX33" fmla="*/ 238353 w 360273"/>
              <a:gd name="csY33" fmla="*/ 52425 h 342595"/>
              <a:gd name="csX34" fmla="*/ 268833 w 360273"/>
              <a:gd name="csY34" fmla="*/ 52425 h 342595"/>
              <a:gd name="csX35" fmla="*/ 298095 w 360273"/>
              <a:gd name="csY35" fmla="*/ 65837 h 342595"/>
              <a:gd name="csX36" fmla="*/ 323088 w 360273"/>
              <a:gd name="csY36" fmla="*/ 79857 h 342595"/>
              <a:gd name="csX37" fmla="*/ 360273 w 360273"/>
              <a:gd name="csY37" fmla="*/ 87173 h 34259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360273" h="342595">
                <a:moveTo>
                  <a:pt x="360273" y="87173"/>
                </a:moveTo>
                <a:lnTo>
                  <a:pt x="354177" y="214579"/>
                </a:lnTo>
                <a:lnTo>
                  <a:pt x="344424" y="342595"/>
                </a:lnTo>
                <a:lnTo>
                  <a:pt x="316383" y="310286"/>
                </a:lnTo>
                <a:lnTo>
                  <a:pt x="282244" y="302361"/>
                </a:lnTo>
                <a:lnTo>
                  <a:pt x="273100" y="313334"/>
                </a:lnTo>
                <a:lnTo>
                  <a:pt x="229209" y="314553"/>
                </a:lnTo>
                <a:lnTo>
                  <a:pt x="246279" y="282854"/>
                </a:lnTo>
                <a:lnTo>
                  <a:pt x="268833" y="271881"/>
                </a:lnTo>
                <a:lnTo>
                  <a:pt x="262737" y="229209"/>
                </a:lnTo>
                <a:lnTo>
                  <a:pt x="248716" y="196901"/>
                </a:lnTo>
                <a:lnTo>
                  <a:pt x="183489" y="163373"/>
                </a:lnTo>
                <a:lnTo>
                  <a:pt x="155448" y="160325"/>
                </a:lnTo>
                <a:lnTo>
                  <a:pt x="104851" y="123749"/>
                </a:lnTo>
                <a:lnTo>
                  <a:pt x="93879" y="143256"/>
                </a:lnTo>
                <a:lnTo>
                  <a:pt x="80467" y="146304"/>
                </a:lnTo>
                <a:lnTo>
                  <a:pt x="73761" y="132283"/>
                </a:lnTo>
                <a:lnTo>
                  <a:pt x="74371" y="115214"/>
                </a:lnTo>
                <a:lnTo>
                  <a:pt x="48768" y="95707"/>
                </a:lnTo>
                <a:lnTo>
                  <a:pt x="86563" y="81686"/>
                </a:lnTo>
                <a:lnTo>
                  <a:pt x="110947" y="82296"/>
                </a:lnTo>
                <a:lnTo>
                  <a:pt x="108508" y="71933"/>
                </a:lnTo>
                <a:lnTo>
                  <a:pt x="57912" y="71933"/>
                </a:lnTo>
                <a:lnTo>
                  <a:pt x="44500" y="48768"/>
                </a:lnTo>
                <a:lnTo>
                  <a:pt x="14020" y="41453"/>
                </a:lnTo>
                <a:lnTo>
                  <a:pt x="0" y="21945"/>
                </a:lnTo>
                <a:lnTo>
                  <a:pt x="46329" y="12801"/>
                </a:lnTo>
                <a:lnTo>
                  <a:pt x="64008" y="0"/>
                </a:lnTo>
                <a:lnTo>
                  <a:pt x="119481" y="15849"/>
                </a:lnTo>
                <a:lnTo>
                  <a:pt x="124968" y="30480"/>
                </a:lnTo>
                <a:lnTo>
                  <a:pt x="132892" y="93878"/>
                </a:lnTo>
                <a:lnTo>
                  <a:pt x="167640" y="117043"/>
                </a:lnTo>
                <a:lnTo>
                  <a:pt x="198120" y="75590"/>
                </a:lnTo>
                <a:lnTo>
                  <a:pt x="238353" y="52425"/>
                </a:lnTo>
                <a:lnTo>
                  <a:pt x="268833" y="52425"/>
                </a:lnTo>
                <a:lnTo>
                  <a:pt x="298095" y="65837"/>
                </a:lnTo>
                <a:lnTo>
                  <a:pt x="323088" y="79857"/>
                </a:lnTo>
                <a:lnTo>
                  <a:pt x="360273" y="87173"/>
                </a:lnTo>
                <a:close/>
              </a:path>
            </a:pathLst>
          </a:custGeom>
          <a:solidFill>
            <a:srgbClr val="FF0000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16" name="Freihandform: Form 115">
            <a:extLst>
              <a:ext uri="{FF2B5EF4-FFF2-40B4-BE49-F238E27FC236}">
                <a16:creationId xmlns:a16="http://schemas.microsoft.com/office/drawing/2014/main" id="{A6BC41F9-F94A-07A1-4CDF-11F8018DD41A}"/>
              </a:ext>
            </a:extLst>
          </p:cNvPr>
          <p:cNvSpPr/>
          <p:nvPr/>
        </p:nvSpPr>
        <p:spPr>
          <a:xfrm>
            <a:off x="10115702" y="3811828"/>
            <a:ext cx="225552" cy="285902"/>
          </a:xfrm>
          <a:custGeom>
            <a:avLst/>
            <a:gdLst>
              <a:gd name="csX0" fmla="*/ 225552 w 225552"/>
              <a:gd name="csY0" fmla="*/ 8535 h 285902"/>
              <a:gd name="csX1" fmla="*/ 198120 w 225552"/>
              <a:gd name="csY1" fmla="*/ 47549 h 285902"/>
              <a:gd name="csX2" fmla="*/ 171907 w 225552"/>
              <a:gd name="csY2" fmla="*/ 54864 h 285902"/>
              <a:gd name="csX3" fmla="*/ 138988 w 225552"/>
              <a:gd name="csY3" fmla="*/ 47549 h 285902"/>
              <a:gd name="csX4" fmla="*/ 81076 w 225552"/>
              <a:gd name="csY4" fmla="*/ 49378 h 285902"/>
              <a:gd name="csX5" fmla="*/ 51207 w 225552"/>
              <a:gd name="csY5" fmla="*/ 54864 h 285902"/>
              <a:gd name="csX6" fmla="*/ 46329 w 225552"/>
              <a:gd name="csY6" fmla="*/ 84735 h 285902"/>
              <a:gd name="csX7" fmla="*/ 76809 w 225552"/>
              <a:gd name="csY7" fmla="*/ 119482 h 285902"/>
              <a:gd name="csX8" fmla="*/ 95707 w 225552"/>
              <a:gd name="csY8" fmla="*/ 101803 h 285902"/>
              <a:gd name="csX9" fmla="*/ 160324 w 225552"/>
              <a:gd name="csY9" fmla="*/ 88392 h 285902"/>
              <a:gd name="csX10" fmla="*/ 157276 w 225552"/>
              <a:gd name="csY10" fmla="*/ 106071 h 285902"/>
              <a:gd name="csX11" fmla="*/ 142036 w 225552"/>
              <a:gd name="csY11" fmla="*/ 100584 h 285902"/>
              <a:gd name="csX12" fmla="*/ 126796 w 225552"/>
              <a:gd name="csY12" fmla="*/ 123749 h 285902"/>
              <a:gd name="csX13" fmla="*/ 95707 w 225552"/>
              <a:gd name="csY13" fmla="*/ 138989 h 285902"/>
              <a:gd name="csX14" fmla="*/ 126796 w 225552"/>
              <a:gd name="csY14" fmla="*/ 188976 h 285902"/>
              <a:gd name="csX15" fmla="*/ 120091 w 225552"/>
              <a:gd name="csY15" fmla="*/ 202387 h 285902"/>
              <a:gd name="csX16" fmla="*/ 149352 w 225552"/>
              <a:gd name="csY16" fmla="*/ 247498 h 285902"/>
              <a:gd name="csX17" fmla="*/ 147523 w 225552"/>
              <a:gd name="csY17" fmla="*/ 273101 h 285902"/>
              <a:gd name="csX18" fmla="*/ 128625 w 225552"/>
              <a:gd name="csY18" fmla="*/ 284683 h 285902"/>
              <a:gd name="csX19" fmla="*/ 115824 w 225552"/>
              <a:gd name="csY19" fmla="*/ 270663 h 285902"/>
              <a:gd name="csX20" fmla="*/ 134112 w 225552"/>
              <a:gd name="csY20" fmla="*/ 238963 h 285902"/>
              <a:gd name="csX21" fmla="*/ 99364 w 225552"/>
              <a:gd name="csY21" fmla="*/ 254203 h 285902"/>
              <a:gd name="csX22" fmla="*/ 91440 w 225552"/>
              <a:gd name="csY22" fmla="*/ 243231 h 285902"/>
              <a:gd name="csX23" fmla="*/ 96316 w 225552"/>
              <a:gd name="csY23" fmla="*/ 227991 h 285902"/>
              <a:gd name="csX24" fmla="*/ 72543 w 225552"/>
              <a:gd name="csY24" fmla="*/ 204826 h 285902"/>
              <a:gd name="csX25" fmla="*/ 76809 w 225552"/>
              <a:gd name="csY25" fmla="*/ 167031 h 285902"/>
              <a:gd name="csX26" fmla="*/ 53035 w 225552"/>
              <a:gd name="csY26" fmla="*/ 178613 h 285902"/>
              <a:gd name="csX27" fmla="*/ 54255 w 225552"/>
              <a:gd name="csY27" fmla="*/ 224333 h 285902"/>
              <a:gd name="csX28" fmla="*/ 53035 w 225552"/>
              <a:gd name="csY28" fmla="*/ 280416 h 285902"/>
              <a:gd name="csX29" fmla="*/ 30480 w 225552"/>
              <a:gd name="csY29" fmla="*/ 285903 h 285902"/>
              <a:gd name="csX30" fmla="*/ 16459 w 225552"/>
              <a:gd name="csY30" fmla="*/ 274930 h 285902"/>
              <a:gd name="csX31" fmla="*/ 28041 w 225552"/>
              <a:gd name="csY31" fmla="*/ 238963 h 285902"/>
              <a:gd name="csX32" fmla="*/ 24384 w 225552"/>
              <a:gd name="csY32" fmla="*/ 201168 h 285902"/>
              <a:gd name="csX33" fmla="*/ 9753 w 225552"/>
              <a:gd name="csY33" fmla="*/ 200559 h 285902"/>
              <a:gd name="csX34" fmla="*/ 0 w 225552"/>
              <a:gd name="csY34" fmla="*/ 173736 h 285902"/>
              <a:gd name="csX35" fmla="*/ 15240 w 225552"/>
              <a:gd name="csY35" fmla="*/ 148133 h 285902"/>
              <a:gd name="csX36" fmla="*/ 20727 w 225552"/>
              <a:gd name="csY36" fmla="*/ 117043 h 285902"/>
              <a:gd name="csX37" fmla="*/ 39015 w 225552"/>
              <a:gd name="csY37" fmla="*/ 57912 h 285902"/>
              <a:gd name="csX38" fmla="*/ 45720 w 225552"/>
              <a:gd name="csY38" fmla="*/ 42063 h 285902"/>
              <a:gd name="csX39" fmla="*/ 74980 w 225552"/>
              <a:gd name="csY39" fmla="*/ 12802 h 285902"/>
              <a:gd name="csX40" fmla="*/ 102412 w 225552"/>
              <a:gd name="csY40" fmla="*/ 24384 h 285902"/>
              <a:gd name="csX41" fmla="*/ 145695 w 225552"/>
              <a:gd name="csY41" fmla="*/ 29871 h 285902"/>
              <a:gd name="csX42" fmla="*/ 185319 w 225552"/>
              <a:gd name="csY42" fmla="*/ 28042 h 285902"/>
              <a:gd name="csX43" fmla="*/ 219456 w 225552"/>
              <a:gd name="csY43" fmla="*/ 0 h 285902"/>
              <a:gd name="csX44" fmla="*/ 225552 w 225552"/>
              <a:gd name="csY44" fmla="*/ 8535 h 28590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</a:cxnLst>
            <a:rect l="l" t="t" r="r" b="b"/>
            <a:pathLst>
              <a:path w="225552" h="285902">
                <a:moveTo>
                  <a:pt x="225552" y="8535"/>
                </a:moveTo>
                <a:lnTo>
                  <a:pt x="198120" y="47549"/>
                </a:lnTo>
                <a:lnTo>
                  <a:pt x="171907" y="54864"/>
                </a:lnTo>
                <a:lnTo>
                  <a:pt x="138988" y="47549"/>
                </a:lnTo>
                <a:lnTo>
                  <a:pt x="81076" y="49378"/>
                </a:lnTo>
                <a:lnTo>
                  <a:pt x="51207" y="54864"/>
                </a:lnTo>
                <a:lnTo>
                  <a:pt x="46329" y="84735"/>
                </a:lnTo>
                <a:lnTo>
                  <a:pt x="76809" y="119482"/>
                </a:lnTo>
                <a:lnTo>
                  <a:pt x="95707" y="101803"/>
                </a:lnTo>
                <a:lnTo>
                  <a:pt x="160324" y="88392"/>
                </a:lnTo>
                <a:lnTo>
                  <a:pt x="157276" y="106071"/>
                </a:lnTo>
                <a:lnTo>
                  <a:pt x="142036" y="100584"/>
                </a:lnTo>
                <a:lnTo>
                  <a:pt x="126796" y="123749"/>
                </a:lnTo>
                <a:lnTo>
                  <a:pt x="95707" y="138989"/>
                </a:lnTo>
                <a:lnTo>
                  <a:pt x="126796" y="188976"/>
                </a:lnTo>
                <a:lnTo>
                  <a:pt x="120091" y="202387"/>
                </a:lnTo>
                <a:lnTo>
                  <a:pt x="149352" y="247498"/>
                </a:lnTo>
                <a:lnTo>
                  <a:pt x="147523" y="273101"/>
                </a:lnTo>
                <a:lnTo>
                  <a:pt x="128625" y="284683"/>
                </a:lnTo>
                <a:lnTo>
                  <a:pt x="115824" y="270663"/>
                </a:lnTo>
                <a:lnTo>
                  <a:pt x="134112" y="238963"/>
                </a:lnTo>
                <a:lnTo>
                  <a:pt x="99364" y="254203"/>
                </a:lnTo>
                <a:lnTo>
                  <a:pt x="91440" y="243231"/>
                </a:lnTo>
                <a:lnTo>
                  <a:pt x="96316" y="227991"/>
                </a:lnTo>
                <a:lnTo>
                  <a:pt x="72543" y="204826"/>
                </a:lnTo>
                <a:lnTo>
                  <a:pt x="76809" y="167031"/>
                </a:lnTo>
                <a:lnTo>
                  <a:pt x="53035" y="178613"/>
                </a:lnTo>
                <a:lnTo>
                  <a:pt x="54255" y="224333"/>
                </a:lnTo>
                <a:lnTo>
                  <a:pt x="53035" y="280416"/>
                </a:lnTo>
                <a:lnTo>
                  <a:pt x="30480" y="285903"/>
                </a:lnTo>
                <a:lnTo>
                  <a:pt x="16459" y="274930"/>
                </a:lnTo>
                <a:lnTo>
                  <a:pt x="28041" y="238963"/>
                </a:lnTo>
                <a:lnTo>
                  <a:pt x="24384" y="201168"/>
                </a:lnTo>
                <a:lnTo>
                  <a:pt x="9753" y="200559"/>
                </a:lnTo>
                <a:lnTo>
                  <a:pt x="0" y="173736"/>
                </a:lnTo>
                <a:lnTo>
                  <a:pt x="15240" y="148133"/>
                </a:lnTo>
                <a:lnTo>
                  <a:pt x="20727" y="117043"/>
                </a:lnTo>
                <a:lnTo>
                  <a:pt x="39015" y="57912"/>
                </a:lnTo>
                <a:lnTo>
                  <a:pt x="45720" y="42063"/>
                </a:lnTo>
                <a:lnTo>
                  <a:pt x="74980" y="12802"/>
                </a:lnTo>
                <a:lnTo>
                  <a:pt x="102412" y="24384"/>
                </a:lnTo>
                <a:lnTo>
                  <a:pt x="145695" y="29871"/>
                </a:lnTo>
                <a:lnTo>
                  <a:pt x="185319" y="28042"/>
                </a:lnTo>
                <a:lnTo>
                  <a:pt x="219456" y="0"/>
                </a:lnTo>
                <a:lnTo>
                  <a:pt x="225552" y="8535"/>
                </a:lnTo>
                <a:close/>
              </a:path>
            </a:pathLst>
          </a:custGeom>
          <a:solidFill>
            <a:srgbClr val="FF0000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17" name="Freihandform: Form 116">
            <a:extLst>
              <a:ext uri="{FF2B5EF4-FFF2-40B4-BE49-F238E27FC236}">
                <a16:creationId xmlns:a16="http://schemas.microsoft.com/office/drawing/2014/main" id="{8527E5E5-F4F9-0CB0-B7E9-6640BD0AAECF}"/>
              </a:ext>
            </a:extLst>
          </p:cNvPr>
          <p:cNvSpPr/>
          <p:nvPr/>
        </p:nvSpPr>
        <p:spPr>
          <a:xfrm>
            <a:off x="10416234" y="3791102"/>
            <a:ext cx="44501" cy="120091"/>
          </a:xfrm>
          <a:custGeom>
            <a:avLst/>
            <a:gdLst>
              <a:gd name="csX0" fmla="*/ 44501 w 44501"/>
              <a:gd name="csY0" fmla="*/ 40843 h 120091"/>
              <a:gd name="csX1" fmla="*/ 42672 w 44501"/>
              <a:gd name="csY1" fmla="*/ 74981 h 120091"/>
              <a:gd name="csX2" fmla="*/ 24994 w 44501"/>
              <a:gd name="csY2" fmla="*/ 70714 h 120091"/>
              <a:gd name="csX3" fmla="*/ 19508 w 44501"/>
              <a:gd name="csY3" fmla="*/ 94488 h 120091"/>
              <a:gd name="csX4" fmla="*/ 33528 w 44501"/>
              <a:gd name="csY4" fmla="*/ 115214 h 120091"/>
              <a:gd name="csX5" fmla="*/ 23775 w 44501"/>
              <a:gd name="csY5" fmla="*/ 120091 h 120091"/>
              <a:gd name="csX6" fmla="*/ 10364 w 44501"/>
              <a:gd name="csY6" fmla="*/ 95098 h 120091"/>
              <a:gd name="csX7" fmla="*/ 0 w 44501"/>
              <a:gd name="csY7" fmla="*/ 45110 h 120091"/>
              <a:gd name="csX8" fmla="*/ 6096 w 44501"/>
              <a:gd name="csY8" fmla="*/ 14021 h 120091"/>
              <a:gd name="csX9" fmla="*/ 17069 w 44501"/>
              <a:gd name="csY9" fmla="*/ 0 h 120091"/>
              <a:gd name="csX10" fmla="*/ 20117 w 44501"/>
              <a:gd name="csY10" fmla="*/ 21336 h 120091"/>
              <a:gd name="csX11" fmla="*/ 40844 w 44501"/>
              <a:gd name="csY11" fmla="*/ 24384 h 120091"/>
              <a:gd name="csX12" fmla="*/ 44501 w 44501"/>
              <a:gd name="csY12" fmla="*/ 40843 h 12009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44501" h="120091">
                <a:moveTo>
                  <a:pt x="44501" y="40843"/>
                </a:moveTo>
                <a:lnTo>
                  <a:pt x="42672" y="74981"/>
                </a:lnTo>
                <a:lnTo>
                  <a:pt x="24994" y="70714"/>
                </a:lnTo>
                <a:lnTo>
                  <a:pt x="19508" y="94488"/>
                </a:lnTo>
                <a:lnTo>
                  <a:pt x="33528" y="115214"/>
                </a:lnTo>
                <a:lnTo>
                  <a:pt x="23775" y="120091"/>
                </a:lnTo>
                <a:lnTo>
                  <a:pt x="10364" y="95098"/>
                </a:lnTo>
                <a:lnTo>
                  <a:pt x="0" y="45110"/>
                </a:lnTo>
                <a:lnTo>
                  <a:pt x="6096" y="14021"/>
                </a:lnTo>
                <a:lnTo>
                  <a:pt x="17069" y="0"/>
                </a:lnTo>
                <a:lnTo>
                  <a:pt x="20117" y="21336"/>
                </a:lnTo>
                <a:lnTo>
                  <a:pt x="40844" y="24384"/>
                </a:lnTo>
                <a:lnTo>
                  <a:pt x="44501" y="40843"/>
                </a:lnTo>
                <a:close/>
              </a:path>
            </a:pathLst>
          </a:custGeom>
          <a:solidFill>
            <a:srgbClr val="FF0000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18" name="Freihandform: Form 117">
            <a:extLst>
              <a:ext uri="{FF2B5EF4-FFF2-40B4-BE49-F238E27FC236}">
                <a16:creationId xmlns:a16="http://schemas.microsoft.com/office/drawing/2014/main" id="{DA92295F-E99B-7749-3276-216BD5EC00B3}"/>
              </a:ext>
            </a:extLst>
          </p:cNvPr>
          <p:cNvSpPr/>
          <p:nvPr/>
        </p:nvSpPr>
        <p:spPr>
          <a:xfrm>
            <a:off x="9778593" y="3707587"/>
            <a:ext cx="346862" cy="329184"/>
          </a:xfrm>
          <a:custGeom>
            <a:avLst/>
            <a:gdLst>
              <a:gd name="csX0" fmla="*/ 23775 w 346862"/>
              <a:gd name="csY0" fmla="*/ 89611 h 329184"/>
              <a:gd name="csX1" fmla="*/ 29871 w 346862"/>
              <a:gd name="csY1" fmla="*/ 115824 h 329184"/>
              <a:gd name="csX2" fmla="*/ 53645 w 346862"/>
              <a:gd name="csY2" fmla="*/ 138379 h 329184"/>
              <a:gd name="csX3" fmla="*/ 76200 w 346862"/>
              <a:gd name="csY3" fmla="*/ 130454 h 329184"/>
              <a:gd name="csX4" fmla="*/ 98145 w 346862"/>
              <a:gd name="csY4" fmla="*/ 132893 h 329184"/>
              <a:gd name="csX5" fmla="*/ 118263 w 346862"/>
              <a:gd name="csY5" fmla="*/ 113385 h 329184"/>
              <a:gd name="csX6" fmla="*/ 134721 w 346862"/>
              <a:gd name="csY6" fmla="*/ 109728 h 329184"/>
              <a:gd name="csX7" fmla="*/ 167640 w 346862"/>
              <a:gd name="csY7" fmla="*/ 120701 h 329184"/>
              <a:gd name="csX8" fmla="*/ 195681 w 346862"/>
              <a:gd name="csY8" fmla="*/ 112166 h 329184"/>
              <a:gd name="csX9" fmla="*/ 211532 w 346862"/>
              <a:gd name="csY9" fmla="*/ 57912 h 329184"/>
              <a:gd name="csX10" fmla="*/ 224333 w 346862"/>
              <a:gd name="csY10" fmla="*/ 44501 h 329184"/>
              <a:gd name="csX11" fmla="*/ 234696 w 346862"/>
              <a:gd name="csY11" fmla="*/ 0 h 329184"/>
              <a:gd name="csX12" fmla="*/ 274320 w 346862"/>
              <a:gd name="csY12" fmla="*/ 0 h 329184"/>
              <a:gd name="csX13" fmla="*/ 304800 w 346862"/>
              <a:gd name="csY13" fmla="*/ 6705 h 329184"/>
              <a:gd name="csX14" fmla="*/ 286512 w 346862"/>
              <a:gd name="csY14" fmla="*/ 42062 h 329184"/>
              <a:gd name="csX15" fmla="*/ 313335 w 346862"/>
              <a:gd name="csY15" fmla="*/ 78638 h 329184"/>
              <a:gd name="csX16" fmla="*/ 307848 w 346862"/>
              <a:gd name="csY16" fmla="*/ 96926 h 329184"/>
              <a:gd name="csX17" fmla="*/ 346863 w 346862"/>
              <a:gd name="csY17" fmla="*/ 132893 h 329184"/>
              <a:gd name="csX18" fmla="*/ 306020 w 346862"/>
              <a:gd name="csY18" fmla="*/ 137769 h 329184"/>
              <a:gd name="csX19" fmla="*/ 295047 w 346862"/>
              <a:gd name="csY19" fmla="*/ 164592 h 329184"/>
              <a:gd name="csX20" fmla="*/ 296265 w 346862"/>
              <a:gd name="csY20" fmla="*/ 199949 h 329184"/>
              <a:gd name="csX21" fmla="*/ 262737 w 346862"/>
              <a:gd name="csY21" fmla="*/ 226771 h 329184"/>
              <a:gd name="csX22" fmla="*/ 260300 w 346862"/>
              <a:gd name="csY22" fmla="*/ 265785 h 329184"/>
              <a:gd name="csX23" fmla="*/ 245060 w 346862"/>
              <a:gd name="csY23" fmla="*/ 325526 h 329184"/>
              <a:gd name="csX24" fmla="*/ 240792 w 346862"/>
              <a:gd name="csY24" fmla="*/ 311505 h 329184"/>
              <a:gd name="csX25" fmla="*/ 200559 w 346862"/>
              <a:gd name="csY25" fmla="*/ 329184 h 329184"/>
              <a:gd name="csX26" fmla="*/ 187757 w 346862"/>
              <a:gd name="csY26" fmla="*/ 305409 h 329184"/>
              <a:gd name="csX27" fmla="*/ 163373 w 346862"/>
              <a:gd name="csY27" fmla="*/ 302971 h 329184"/>
              <a:gd name="csX28" fmla="*/ 146304 w 346862"/>
              <a:gd name="csY28" fmla="*/ 290169 h 329184"/>
              <a:gd name="csX29" fmla="*/ 104852 w 346862"/>
              <a:gd name="csY29" fmla="*/ 304800 h 329184"/>
              <a:gd name="csX30" fmla="*/ 93269 w 346862"/>
              <a:gd name="csY30" fmla="*/ 285293 h 329184"/>
              <a:gd name="csX31" fmla="*/ 70104 w 346862"/>
              <a:gd name="csY31" fmla="*/ 287731 h 329184"/>
              <a:gd name="csX32" fmla="*/ 42063 w 346862"/>
              <a:gd name="csY32" fmla="*/ 283464 h 329184"/>
              <a:gd name="csX33" fmla="*/ 38405 w 346862"/>
              <a:gd name="csY33" fmla="*/ 231038 h 329184"/>
              <a:gd name="csX34" fmla="*/ 21336 w 346862"/>
              <a:gd name="csY34" fmla="*/ 220065 h 329184"/>
              <a:gd name="csX35" fmla="*/ 4877 w 346862"/>
              <a:gd name="csY35" fmla="*/ 186537 h 329184"/>
              <a:gd name="csX36" fmla="*/ 0 w 346862"/>
              <a:gd name="csY36" fmla="*/ 152400 h 329184"/>
              <a:gd name="csX37" fmla="*/ 3657 w 346862"/>
              <a:gd name="csY37" fmla="*/ 115824 h 329184"/>
              <a:gd name="csX38" fmla="*/ 23775 w 346862"/>
              <a:gd name="csY38" fmla="*/ 89611 h 32918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</a:cxnLst>
            <a:rect l="l" t="t" r="r" b="b"/>
            <a:pathLst>
              <a:path w="346862" h="329184">
                <a:moveTo>
                  <a:pt x="23775" y="89611"/>
                </a:moveTo>
                <a:lnTo>
                  <a:pt x="29871" y="115824"/>
                </a:lnTo>
                <a:lnTo>
                  <a:pt x="53645" y="138379"/>
                </a:lnTo>
                <a:lnTo>
                  <a:pt x="76200" y="130454"/>
                </a:lnTo>
                <a:lnTo>
                  <a:pt x="98145" y="132893"/>
                </a:lnTo>
                <a:lnTo>
                  <a:pt x="118263" y="113385"/>
                </a:lnTo>
                <a:lnTo>
                  <a:pt x="134721" y="109728"/>
                </a:lnTo>
                <a:lnTo>
                  <a:pt x="167640" y="120701"/>
                </a:lnTo>
                <a:lnTo>
                  <a:pt x="195681" y="112166"/>
                </a:lnTo>
                <a:lnTo>
                  <a:pt x="211532" y="57912"/>
                </a:lnTo>
                <a:lnTo>
                  <a:pt x="224333" y="44501"/>
                </a:lnTo>
                <a:lnTo>
                  <a:pt x="234696" y="0"/>
                </a:lnTo>
                <a:lnTo>
                  <a:pt x="274320" y="0"/>
                </a:lnTo>
                <a:lnTo>
                  <a:pt x="304800" y="6705"/>
                </a:lnTo>
                <a:lnTo>
                  <a:pt x="286512" y="42062"/>
                </a:lnTo>
                <a:lnTo>
                  <a:pt x="313335" y="78638"/>
                </a:lnTo>
                <a:lnTo>
                  <a:pt x="307848" y="96926"/>
                </a:lnTo>
                <a:lnTo>
                  <a:pt x="346863" y="132893"/>
                </a:lnTo>
                <a:lnTo>
                  <a:pt x="306020" y="137769"/>
                </a:lnTo>
                <a:lnTo>
                  <a:pt x="295047" y="164592"/>
                </a:lnTo>
                <a:lnTo>
                  <a:pt x="296265" y="199949"/>
                </a:lnTo>
                <a:lnTo>
                  <a:pt x="262737" y="226771"/>
                </a:lnTo>
                <a:lnTo>
                  <a:pt x="260300" y="265785"/>
                </a:lnTo>
                <a:lnTo>
                  <a:pt x="245060" y="325526"/>
                </a:lnTo>
                <a:lnTo>
                  <a:pt x="240792" y="311505"/>
                </a:lnTo>
                <a:lnTo>
                  <a:pt x="200559" y="329184"/>
                </a:lnTo>
                <a:lnTo>
                  <a:pt x="187757" y="305409"/>
                </a:lnTo>
                <a:lnTo>
                  <a:pt x="163373" y="302971"/>
                </a:lnTo>
                <a:lnTo>
                  <a:pt x="146304" y="290169"/>
                </a:lnTo>
                <a:lnTo>
                  <a:pt x="104852" y="304800"/>
                </a:lnTo>
                <a:lnTo>
                  <a:pt x="93269" y="285293"/>
                </a:lnTo>
                <a:lnTo>
                  <a:pt x="70104" y="287731"/>
                </a:lnTo>
                <a:lnTo>
                  <a:pt x="42063" y="283464"/>
                </a:lnTo>
                <a:lnTo>
                  <a:pt x="38405" y="231038"/>
                </a:lnTo>
                <a:lnTo>
                  <a:pt x="21336" y="220065"/>
                </a:lnTo>
                <a:lnTo>
                  <a:pt x="4877" y="186537"/>
                </a:lnTo>
                <a:lnTo>
                  <a:pt x="0" y="152400"/>
                </a:lnTo>
                <a:lnTo>
                  <a:pt x="3657" y="115824"/>
                </a:lnTo>
                <a:lnTo>
                  <a:pt x="23775" y="89611"/>
                </a:lnTo>
                <a:close/>
              </a:path>
            </a:pathLst>
          </a:custGeom>
          <a:solidFill>
            <a:srgbClr val="FF0000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19" name="Freihandform: Form 118">
            <a:extLst>
              <a:ext uri="{FF2B5EF4-FFF2-40B4-BE49-F238E27FC236}">
                <a16:creationId xmlns:a16="http://schemas.microsoft.com/office/drawing/2014/main" id="{52A1EDC9-682B-AAAB-16CB-EAE2718E95D3}"/>
              </a:ext>
            </a:extLst>
          </p:cNvPr>
          <p:cNvSpPr/>
          <p:nvPr/>
        </p:nvSpPr>
        <p:spPr>
          <a:xfrm>
            <a:off x="9301277" y="3661257"/>
            <a:ext cx="376732" cy="444398"/>
          </a:xfrm>
          <a:custGeom>
            <a:avLst/>
            <a:gdLst>
              <a:gd name="csX0" fmla="*/ 362102 w 376732"/>
              <a:gd name="csY0" fmla="*/ 443789 h 444398"/>
              <a:gd name="csX1" fmla="*/ 324307 w 376732"/>
              <a:gd name="csY1" fmla="*/ 444398 h 444398"/>
              <a:gd name="csX2" fmla="*/ 296875 w 376732"/>
              <a:gd name="csY2" fmla="*/ 412090 h 444398"/>
              <a:gd name="csX3" fmla="*/ 253593 w 376732"/>
              <a:gd name="csY3" fmla="*/ 379781 h 444398"/>
              <a:gd name="csX4" fmla="*/ 239572 w 376732"/>
              <a:gd name="csY4" fmla="*/ 356006 h 444398"/>
              <a:gd name="csX5" fmla="*/ 214579 w 376732"/>
              <a:gd name="csY5" fmla="*/ 324307 h 444398"/>
              <a:gd name="csX6" fmla="*/ 198120 w 376732"/>
              <a:gd name="csY6" fmla="*/ 295046 h 444398"/>
              <a:gd name="csX7" fmla="*/ 172516 w 376732"/>
              <a:gd name="csY7" fmla="*/ 240182 h 444398"/>
              <a:gd name="csX8" fmla="*/ 142646 w 376732"/>
              <a:gd name="csY8" fmla="*/ 207264 h 444398"/>
              <a:gd name="csX9" fmla="*/ 132283 w 376732"/>
              <a:gd name="csY9" fmla="*/ 173736 h 444398"/>
              <a:gd name="csX10" fmla="*/ 118872 w 376732"/>
              <a:gd name="csY10" fmla="*/ 143256 h 444398"/>
              <a:gd name="csX11" fmla="*/ 87172 w 376732"/>
              <a:gd name="csY11" fmla="*/ 118872 h 444398"/>
              <a:gd name="csX12" fmla="*/ 68275 w 376732"/>
              <a:gd name="csY12" fmla="*/ 85344 h 444398"/>
              <a:gd name="csX13" fmla="*/ 41452 w 376732"/>
              <a:gd name="csY13" fmla="*/ 63398 h 444398"/>
              <a:gd name="csX14" fmla="*/ 3657 w 376732"/>
              <a:gd name="csY14" fmla="*/ 20117 h 444398"/>
              <a:gd name="csX15" fmla="*/ 0 w 376732"/>
              <a:gd name="csY15" fmla="*/ 0 h 444398"/>
              <a:gd name="csX16" fmla="*/ 21945 w 376732"/>
              <a:gd name="csY16" fmla="*/ 1829 h 444398"/>
              <a:gd name="csX17" fmla="*/ 76200 w 376732"/>
              <a:gd name="csY17" fmla="*/ 9144 h 444398"/>
              <a:gd name="csX18" fmla="*/ 107899 w 376732"/>
              <a:gd name="csY18" fmla="*/ 47549 h 444398"/>
              <a:gd name="csX19" fmla="*/ 135940 w 376732"/>
              <a:gd name="csY19" fmla="*/ 74371 h 444398"/>
              <a:gd name="csX20" fmla="*/ 155448 w 376732"/>
              <a:gd name="csY20" fmla="*/ 90221 h 444398"/>
              <a:gd name="csX21" fmla="*/ 188976 w 376732"/>
              <a:gd name="csY21" fmla="*/ 132283 h 444398"/>
              <a:gd name="csX22" fmla="*/ 224332 w 376732"/>
              <a:gd name="csY22" fmla="*/ 132893 h 444398"/>
              <a:gd name="csX23" fmla="*/ 253593 w 376732"/>
              <a:gd name="csY23" fmla="*/ 159715 h 444398"/>
              <a:gd name="csX24" fmla="*/ 274320 w 376732"/>
              <a:gd name="csY24" fmla="*/ 192634 h 444398"/>
              <a:gd name="csX25" fmla="*/ 300532 w 376732"/>
              <a:gd name="csY25" fmla="*/ 210922 h 444398"/>
              <a:gd name="csX26" fmla="*/ 286512 w 376732"/>
              <a:gd name="csY26" fmla="*/ 242621 h 444398"/>
              <a:gd name="csX27" fmla="*/ 306628 w 376732"/>
              <a:gd name="csY27" fmla="*/ 256032 h 444398"/>
              <a:gd name="csX28" fmla="*/ 318820 w 376732"/>
              <a:gd name="csY28" fmla="*/ 257251 h 444398"/>
              <a:gd name="csX29" fmla="*/ 324307 w 376732"/>
              <a:gd name="csY29" fmla="*/ 284683 h 444398"/>
              <a:gd name="csX30" fmla="*/ 335889 w 376732"/>
              <a:gd name="csY30" fmla="*/ 306019 h 444398"/>
              <a:gd name="csX31" fmla="*/ 360883 w 376732"/>
              <a:gd name="csY31" fmla="*/ 309677 h 444398"/>
              <a:gd name="csX32" fmla="*/ 376732 w 376732"/>
              <a:gd name="csY32" fmla="*/ 334670 h 444398"/>
              <a:gd name="csX33" fmla="*/ 366369 w 376732"/>
              <a:gd name="csY33" fmla="*/ 383438 h 444398"/>
              <a:gd name="csX34" fmla="*/ 362102 w 376732"/>
              <a:gd name="csY34" fmla="*/ 443789 h 44439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</a:cxnLst>
            <a:rect l="l" t="t" r="r" b="b"/>
            <a:pathLst>
              <a:path w="376732" h="444398">
                <a:moveTo>
                  <a:pt x="362102" y="443789"/>
                </a:moveTo>
                <a:lnTo>
                  <a:pt x="324307" y="444398"/>
                </a:lnTo>
                <a:lnTo>
                  <a:pt x="296875" y="412090"/>
                </a:lnTo>
                <a:lnTo>
                  <a:pt x="253593" y="379781"/>
                </a:lnTo>
                <a:lnTo>
                  <a:pt x="239572" y="356006"/>
                </a:lnTo>
                <a:lnTo>
                  <a:pt x="214579" y="324307"/>
                </a:lnTo>
                <a:lnTo>
                  <a:pt x="198120" y="295046"/>
                </a:lnTo>
                <a:lnTo>
                  <a:pt x="172516" y="240182"/>
                </a:lnTo>
                <a:lnTo>
                  <a:pt x="142646" y="207264"/>
                </a:lnTo>
                <a:lnTo>
                  <a:pt x="132283" y="173736"/>
                </a:lnTo>
                <a:lnTo>
                  <a:pt x="118872" y="143256"/>
                </a:lnTo>
                <a:lnTo>
                  <a:pt x="87172" y="118872"/>
                </a:lnTo>
                <a:lnTo>
                  <a:pt x="68275" y="85344"/>
                </a:lnTo>
                <a:lnTo>
                  <a:pt x="41452" y="63398"/>
                </a:lnTo>
                <a:lnTo>
                  <a:pt x="3657" y="20117"/>
                </a:lnTo>
                <a:lnTo>
                  <a:pt x="0" y="0"/>
                </a:lnTo>
                <a:lnTo>
                  <a:pt x="21945" y="1829"/>
                </a:lnTo>
                <a:lnTo>
                  <a:pt x="76200" y="9144"/>
                </a:lnTo>
                <a:lnTo>
                  <a:pt x="107899" y="47549"/>
                </a:lnTo>
                <a:lnTo>
                  <a:pt x="135940" y="74371"/>
                </a:lnTo>
                <a:lnTo>
                  <a:pt x="155448" y="90221"/>
                </a:lnTo>
                <a:lnTo>
                  <a:pt x="188976" y="132283"/>
                </a:lnTo>
                <a:lnTo>
                  <a:pt x="224332" y="132893"/>
                </a:lnTo>
                <a:lnTo>
                  <a:pt x="253593" y="159715"/>
                </a:lnTo>
                <a:lnTo>
                  <a:pt x="274320" y="192634"/>
                </a:lnTo>
                <a:lnTo>
                  <a:pt x="300532" y="210922"/>
                </a:lnTo>
                <a:lnTo>
                  <a:pt x="286512" y="242621"/>
                </a:lnTo>
                <a:lnTo>
                  <a:pt x="306628" y="256032"/>
                </a:lnTo>
                <a:lnTo>
                  <a:pt x="318820" y="257251"/>
                </a:lnTo>
                <a:lnTo>
                  <a:pt x="324307" y="284683"/>
                </a:lnTo>
                <a:lnTo>
                  <a:pt x="335889" y="306019"/>
                </a:lnTo>
                <a:lnTo>
                  <a:pt x="360883" y="309677"/>
                </a:lnTo>
                <a:lnTo>
                  <a:pt x="376732" y="334670"/>
                </a:lnTo>
                <a:lnTo>
                  <a:pt x="366369" y="383438"/>
                </a:lnTo>
                <a:lnTo>
                  <a:pt x="362102" y="443789"/>
                </a:lnTo>
                <a:close/>
              </a:path>
            </a:pathLst>
          </a:custGeom>
          <a:solidFill>
            <a:srgbClr val="FF0000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20" name="Freihandform: Form 119">
            <a:extLst>
              <a:ext uri="{FF2B5EF4-FFF2-40B4-BE49-F238E27FC236}">
                <a16:creationId xmlns:a16="http://schemas.microsoft.com/office/drawing/2014/main" id="{190A503F-09F8-08E3-81E9-13AC33CDA5E4}"/>
              </a:ext>
            </a:extLst>
          </p:cNvPr>
          <p:cNvSpPr/>
          <p:nvPr/>
        </p:nvSpPr>
        <p:spPr>
          <a:xfrm>
            <a:off x="8311896" y="2486558"/>
            <a:ext cx="953414" cy="1077772"/>
          </a:xfrm>
          <a:custGeom>
            <a:avLst/>
            <a:gdLst>
              <a:gd name="csX0" fmla="*/ 390753 w 953414"/>
              <a:gd name="csY0" fmla="*/ 207874 h 1077772"/>
              <a:gd name="csX1" fmla="*/ 373685 w 953414"/>
              <a:gd name="csY1" fmla="*/ 226162 h 1077772"/>
              <a:gd name="csX2" fmla="*/ 368199 w 953414"/>
              <a:gd name="csY2" fmla="*/ 262738 h 1077772"/>
              <a:gd name="csX3" fmla="*/ 403555 w 953414"/>
              <a:gd name="csY3" fmla="*/ 277368 h 1077772"/>
              <a:gd name="csX4" fmla="*/ 438912 w 953414"/>
              <a:gd name="csY4" fmla="*/ 296266 h 1077772"/>
              <a:gd name="csX5" fmla="*/ 486461 w 953414"/>
              <a:gd name="csY5" fmla="*/ 318211 h 1077772"/>
              <a:gd name="csX6" fmla="*/ 533400 w 953414"/>
              <a:gd name="csY6" fmla="*/ 323698 h 1077772"/>
              <a:gd name="csX7" fmla="*/ 556565 w 953414"/>
              <a:gd name="csY7" fmla="*/ 343205 h 1077772"/>
              <a:gd name="csX8" fmla="*/ 582777 w 953414"/>
              <a:gd name="csY8" fmla="*/ 346862 h 1077772"/>
              <a:gd name="csX9" fmla="*/ 624840 w 953414"/>
              <a:gd name="csY9" fmla="*/ 356006 h 1077772"/>
              <a:gd name="csX10" fmla="*/ 652881 w 953414"/>
              <a:gd name="csY10" fmla="*/ 355397 h 1077772"/>
              <a:gd name="csX11" fmla="*/ 653491 w 953414"/>
              <a:gd name="csY11" fmla="*/ 340157 h 1077772"/>
              <a:gd name="csX12" fmla="*/ 644347 w 953414"/>
              <a:gd name="csY12" fmla="*/ 315163 h 1077772"/>
              <a:gd name="csX13" fmla="*/ 643128 w 953414"/>
              <a:gd name="csY13" fmla="*/ 298704 h 1077772"/>
              <a:gd name="csX14" fmla="*/ 662025 w 953414"/>
              <a:gd name="csY14" fmla="*/ 290170 h 1077772"/>
              <a:gd name="csX15" fmla="*/ 671169 w 953414"/>
              <a:gd name="csY15" fmla="*/ 321259 h 1077772"/>
              <a:gd name="csX16" fmla="*/ 673608 w 953414"/>
              <a:gd name="csY16" fmla="*/ 328574 h 1077772"/>
              <a:gd name="csX17" fmla="*/ 707136 w 953414"/>
              <a:gd name="csY17" fmla="*/ 343814 h 1077772"/>
              <a:gd name="csX18" fmla="*/ 726643 w 953414"/>
              <a:gd name="csY18" fmla="*/ 337718 h 1077772"/>
              <a:gd name="csX19" fmla="*/ 755295 w 953414"/>
              <a:gd name="csY19" fmla="*/ 340157 h 1077772"/>
              <a:gd name="csX20" fmla="*/ 782727 w 953414"/>
              <a:gd name="csY20" fmla="*/ 338938 h 1077772"/>
              <a:gd name="csX21" fmla="*/ 779679 w 953414"/>
              <a:gd name="csY21" fmla="*/ 315163 h 1077772"/>
              <a:gd name="csX22" fmla="*/ 763829 w 953414"/>
              <a:gd name="csY22" fmla="*/ 302362 h 1077772"/>
              <a:gd name="csX23" fmla="*/ 789432 w 953414"/>
              <a:gd name="csY23" fmla="*/ 297485 h 1077772"/>
              <a:gd name="csX24" fmla="*/ 813207 w 953414"/>
              <a:gd name="csY24" fmla="*/ 268224 h 1077772"/>
              <a:gd name="csX25" fmla="*/ 846125 w 953414"/>
              <a:gd name="csY25" fmla="*/ 243840 h 1077772"/>
              <a:gd name="csX26" fmla="*/ 875995 w 953414"/>
              <a:gd name="csY26" fmla="*/ 252984 h 1077772"/>
              <a:gd name="csX27" fmla="*/ 895503 w 953414"/>
              <a:gd name="csY27" fmla="*/ 236525 h 1077772"/>
              <a:gd name="csX28" fmla="*/ 917448 w 953414"/>
              <a:gd name="csY28" fmla="*/ 260909 h 1077772"/>
              <a:gd name="csX29" fmla="*/ 910133 w 953414"/>
              <a:gd name="csY29" fmla="*/ 277368 h 1077772"/>
              <a:gd name="csX30" fmla="*/ 947319 w 953414"/>
              <a:gd name="csY30" fmla="*/ 283464 h 1077772"/>
              <a:gd name="csX31" fmla="*/ 953415 w 953414"/>
              <a:gd name="csY31" fmla="*/ 298094 h 1077772"/>
              <a:gd name="csX32" fmla="*/ 943051 w 953414"/>
              <a:gd name="csY32" fmla="*/ 305410 h 1077772"/>
              <a:gd name="csX33" fmla="*/ 951585 w 953414"/>
              <a:gd name="csY33" fmla="*/ 329184 h 1077772"/>
              <a:gd name="csX34" fmla="*/ 925983 w 953414"/>
              <a:gd name="csY34" fmla="*/ 322478 h 1077772"/>
              <a:gd name="csX35" fmla="*/ 888187 w 953414"/>
              <a:gd name="csY35" fmla="*/ 349301 h 1077772"/>
              <a:gd name="csX36" fmla="*/ 893673 w 953414"/>
              <a:gd name="csY36" fmla="*/ 371856 h 1077772"/>
              <a:gd name="csX37" fmla="*/ 881481 w 953414"/>
              <a:gd name="csY37" fmla="*/ 404774 h 1077772"/>
              <a:gd name="csX38" fmla="*/ 883311 w 953414"/>
              <a:gd name="csY38" fmla="*/ 423672 h 1077772"/>
              <a:gd name="csX39" fmla="*/ 873557 w 953414"/>
              <a:gd name="csY39" fmla="*/ 455981 h 1077772"/>
              <a:gd name="csX40" fmla="*/ 845515 w 953414"/>
              <a:gd name="csY40" fmla="*/ 446837 h 1077772"/>
              <a:gd name="csX41" fmla="*/ 851001 w 953414"/>
              <a:gd name="csY41" fmla="*/ 487680 h 1077772"/>
              <a:gd name="csX42" fmla="*/ 844905 w 953414"/>
              <a:gd name="csY42" fmla="*/ 501091 h 1077772"/>
              <a:gd name="csX43" fmla="*/ 851001 w 953414"/>
              <a:gd name="csY43" fmla="*/ 517550 h 1077772"/>
              <a:gd name="csX44" fmla="*/ 835761 w 953414"/>
              <a:gd name="csY44" fmla="*/ 526694 h 1077772"/>
              <a:gd name="csX45" fmla="*/ 808939 w 953414"/>
              <a:gd name="csY45" fmla="*/ 464515 h 1077772"/>
              <a:gd name="csX46" fmla="*/ 799795 w 953414"/>
              <a:gd name="csY46" fmla="*/ 464515 h 1077772"/>
              <a:gd name="csX47" fmla="*/ 797967 w 953414"/>
              <a:gd name="csY47" fmla="*/ 490118 h 1077772"/>
              <a:gd name="csX48" fmla="*/ 776021 w 953414"/>
              <a:gd name="csY48" fmla="*/ 469392 h 1077772"/>
              <a:gd name="csX49" fmla="*/ 783336 w 953414"/>
              <a:gd name="csY49" fmla="*/ 447446 h 1077772"/>
              <a:gd name="csX50" fmla="*/ 797967 w 953414"/>
              <a:gd name="csY50" fmla="*/ 445008 h 1077772"/>
              <a:gd name="csX51" fmla="*/ 807720 w 953414"/>
              <a:gd name="csY51" fmla="*/ 412090 h 1077772"/>
              <a:gd name="csX52" fmla="*/ 786993 w 953414"/>
              <a:gd name="csY52" fmla="*/ 405384 h 1077772"/>
              <a:gd name="csX53" fmla="*/ 755904 w 953414"/>
              <a:gd name="csY53" fmla="*/ 405994 h 1077772"/>
              <a:gd name="csX54" fmla="*/ 722985 w 953414"/>
              <a:gd name="csY54" fmla="*/ 400507 h 1077772"/>
              <a:gd name="csX55" fmla="*/ 715671 w 953414"/>
              <a:gd name="csY55" fmla="*/ 373075 h 1077772"/>
              <a:gd name="csX56" fmla="*/ 699211 w 953414"/>
              <a:gd name="csY56" fmla="*/ 371246 h 1077772"/>
              <a:gd name="csX57" fmla="*/ 669341 w 953414"/>
              <a:gd name="csY57" fmla="*/ 354178 h 1077772"/>
              <a:gd name="csX58" fmla="*/ 662025 w 953414"/>
              <a:gd name="csY58" fmla="*/ 381000 h 1077772"/>
              <a:gd name="csX59" fmla="*/ 690067 w 953414"/>
              <a:gd name="csY59" fmla="*/ 401726 h 1077772"/>
              <a:gd name="csX60" fmla="*/ 671779 w 953414"/>
              <a:gd name="csY60" fmla="*/ 416357 h 1077772"/>
              <a:gd name="csX61" fmla="*/ 666293 w 953414"/>
              <a:gd name="csY61" fmla="*/ 430378 h 1077772"/>
              <a:gd name="csX62" fmla="*/ 688848 w 953414"/>
              <a:gd name="csY62" fmla="*/ 440741 h 1077772"/>
              <a:gd name="csX63" fmla="*/ 687019 w 953414"/>
              <a:gd name="csY63" fmla="*/ 464515 h 1077772"/>
              <a:gd name="csX64" fmla="*/ 702869 w 953414"/>
              <a:gd name="csY64" fmla="*/ 493776 h 1077772"/>
              <a:gd name="csX65" fmla="*/ 712623 w 953414"/>
              <a:gd name="csY65" fmla="*/ 526085 h 1077772"/>
              <a:gd name="csX66" fmla="*/ 709575 w 953414"/>
              <a:gd name="csY66" fmla="*/ 540715 h 1077772"/>
              <a:gd name="csX67" fmla="*/ 686409 w 953414"/>
              <a:gd name="csY67" fmla="*/ 540106 h 1077772"/>
              <a:gd name="csX68" fmla="*/ 646176 w 953414"/>
              <a:gd name="csY68" fmla="*/ 548030 h 1077772"/>
              <a:gd name="csX69" fmla="*/ 651663 w 953414"/>
              <a:gd name="csY69" fmla="*/ 577291 h 1077772"/>
              <a:gd name="csX70" fmla="*/ 637032 w 953414"/>
              <a:gd name="csY70" fmla="*/ 600456 h 1077772"/>
              <a:gd name="csX71" fmla="*/ 591312 w 953414"/>
              <a:gd name="csY71" fmla="*/ 627278 h 1077772"/>
              <a:gd name="csX72" fmla="*/ 559003 w 953414"/>
              <a:gd name="csY72" fmla="*/ 672998 h 1077772"/>
              <a:gd name="csX73" fmla="*/ 535839 w 953414"/>
              <a:gd name="csY73" fmla="*/ 697992 h 1077772"/>
              <a:gd name="csX74" fmla="*/ 505359 w 953414"/>
              <a:gd name="csY74" fmla="*/ 723595 h 1077772"/>
              <a:gd name="csX75" fmla="*/ 507187 w 953414"/>
              <a:gd name="csY75" fmla="*/ 741274 h 1077772"/>
              <a:gd name="csX76" fmla="*/ 491337 w 953414"/>
              <a:gd name="csY76" fmla="*/ 751027 h 1077772"/>
              <a:gd name="csX77" fmla="*/ 462077 w 953414"/>
              <a:gd name="csY77" fmla="*/ 765048 h 1077772"/>
              <a:gd name="csX78" fmla="*/ 446227 w 953414"/>
              <a:gd name="csY78" fmla="*/ 766877 h 1077772"/>
              <a:gd name="csX79" fmla="*/ 438912 w 953414"/>
              <a:gd name="csY79" fmla="*/ 796747 h 1077772"/>
              <a:gd name="csX80" fmla="*/ 450495 w 953414"/>
              <a:gd name="csY80" fmla="*/ 847954 h 1077772"/>
              <a:gd name="csX81" fmla="*/ 454761 w 953414"/>
              <a:gd name="csY81" fmla="*/ 880262 h 1077772"/>
              <a:gd name="csX82" fmla="*/ 443179 w 953414"/>
              <a:gd name="csY82" fmla="*/ 917448 h 1077772"/>
              <a:gd name="csX83" fmla="*/ 447447 w 953414"/>
              <a:gd name="csY83" fmla="*/ 983894 h 1077772"/>
              <a:gd name="csX84" fmla="*/ 429768 w 953414"/>
              <a:gd name="csY84" fmla="*/ 985723 h 1077772"/>
              <a:gd name="csX85" fmla="*/ 415747 w 953414"/>
              <a:gd name="csY85" fmla="*/ 1015594 h 1077772"/>
              <a:gd name="csX86" fmla="*/ 427329 w 953414"/>
              <a:gd name="csY86" fmla="*/ 1029005 h 1077772"/>
              <a:gd name="csX87" fmla="*/ 396240 w 953414"/>
              <a:gd name="csY87" fmla="*/ 1039978 h 1077772"/>
              <a:gd name="csX88" fmla="*/ 385877 w 953414"/>
              <a:gd name="csY88" fmla="*/ 1066190 h 1077772"/>
              <a:gd name="csX89" fmla="*/ 372465 w 953414"/>
              <a:gd name="csY89" fmla="*/ 1077773 h 1077772"/>
              <a:gd name="csX90" fmla="*/ 338328 w 953414"/>
              <a:gd name="csY90" fmla="*/ 1041197 h 1077772"/>
              <a:gd name="csX91" fmla="*/ 319431 w 953414"/>
              <a:gd name="csY91" fmla="*/ 986333 h 1077772"/>
              <a:gd name="csX92" fmla="*/ 304191 w 953414"/>
              <a:gd name="csY92" fmla="*/ 946709 h 1077772"/>
              <a:gd name="csX93" fmla="*/ 290779 w 953414"/>
              <a:gd name="csY93" fmla="*/ 928421 h 1077772"/>
              <a:gd name="csX94" fmla="*/ 270053 w 953414"/>
              <a:gd name="csY94" fmla="*/ 890626 h 1077772"/>
              <a:gd name="csX95" fmla="*/ 257861 w 953414"/>
              <a:gd name="csY95" fmla="*/ 841858 h 1077772"/>
              <a:gd name="csX96" fmla="*/ 249327 w 953414"/>
              <a:gd name="csY96" fmla="*/ 817474 h 1077772"/>
              <a:gd name="csX97" fmla="*/ 213360 w 953414"/>
              <a:gd name="csY97" fmla="*/ 763829 h 1077772"/>
              <a:gd name="csX98" fmla="*/ 192024 w 953414"/>
              <a:gd name="csY98" fmla="*/ 687629 h 1077772"/>
              <a:gd name="csX99" fmla="*/ 176175 w 953414"/>
              <a:gd name="csY99" fmla="*/ 637642 h 1077772"/>
              <a:gd name="csX100" fmla="*/ 171297 w 953414"/>
              <a:gd name="csY100" fmla="*/ 590093 h 1077772"/>
              <a:gd name="csX101" fmla="*/ 160935 w 953414"/>
              <a:gd name="csY101" fmla="*/ 553517 h 1077772"/>
              <a:gd name="csX102" fmla="*/ 113995 w 953414"/>
              <a:gd name="csY102" fmla="*/ 577291 h 1077772"/>
              <a:gd name="csX103" fmla="*/ 89611 w 953414"/>
              <a:gd name="csY103" fmla="*/ 572414 h 1077772"/>
              <a:gd name="csX104" fmla="*/ 40233 w 953414"/>
              <a:gd name="csY104" fmla="*/ 524866 h 1077772"/>
              <a:gd name="csX105" fmla="*/ 54864 w 953414"/>
              <a:gd name="csY105" fmla="*/ 510845 h 1077772"/>
              <a:gd name="csX106" fmla="*/ 43281 w 953414"/>
              <a:gd name="csY106" fmla="*/ 495605 h 1077772"/>
              <a:gd name="csX107" fmla="*/ 0 w 953414"/>
              <a:gd name="csY107" fmla="*/ 462077 h 1077772"/>
              <a:gd name="csX108" fmla="*/ 19507 w 953414"/>
              <a:gd name="csY108" fmla="*/ 435864 h 1077772"/>
              <a:gd name="csX109" fmla="*/ 93269 w 953414"/>
              <a:gd name="csY109" fmla="*/ 435864 h 1077772"/>
              <a:gd name="csX110" fmla="*/ 82296 w 953414"/>
              <a:gd name="csY110" fmla="*/ 402336 h 1077772"/>
              <a:gd name="csX111" fmla="*/ 60960 w 953414"/>
              <a:gd name="csY111" fmla="*/ 382829 h 1077772"/>
              <a:gd name="csX112" fmla="*/ 52425 w 953414"/>
              <a:gd name="csY112" fmla="*/ 352349 h 1077772"/>
              <a:gd name="csX113" fmla="*/ 28041 w 953414"/>
              <a:gd name="csY113" fmla="*/ 335280 h 1077772"/>
              <a:gd name="csX114" fmla="*/ 57912 w 953414"/>
              <a:gd name="csY114" fmla="*/ 293827 h 1077772"/>
              <a:gd name="csX115" fmla="*/ 97536 w 953414"/>
              <a:gd name="csY115" fmla="*/ 296875 h 1077772"/>
              <a:gd name="csX116" fmla="*/ 124968 w 953414"/>
              <a:gd name="csY116" fmla="*/ 256032 h 1077772"/>
              <a:gd name="csX117" fmla="*/ 138379 w 953414"/>
              <a:gd name="csY117" fmla="*/ 216408 h 1077772"/>
              <a:gd name="csX118" fmla="*/ 162153 w 953414"/>
              <a:gd name="csY118" fmla="*/ 176784 h 1077772"/>
              <a:gd name="csX119" fmla="*/ 156057 w 953414"/>
              <a:gd name="csY119" fmla="*/ 148742 h 1077772"/>
              <a:gd name="csX120" fmla="*/ 179223 w 953414"/>
              <a:gd name="csY120" fmla="*/ 126187 h 1077772"/>
              <a:gd name="csX121" fmla="*/ 148133 w 953414"/>
              <a:gd name="csY121" fmla="*/ 107290 h 1077772"/>
              <a:gd name="csX122" fmla="*/ 130455 w 953414"/>
              <a:gd name="csY122" fmla="*/ 80467 h 1077772"/>
              <a:gd name="csX123" fmla="*/ 110337 w 953414"/>
              <a:gd name="csY123" fmla="*/ 46330 h 1077772"/>
              <a:gd name="csX124" fmla="*/ 122529 w 953414"/>
              <a:gd name="csY124" fmla="*/ 29261 h 1077772"/>
              <a:gd name="csX125" fmla="*/ 174345 w 953414"/>
              <a:gd name="csY125" fmla="*/ 39014 h 1077772"/>
              <a:gd name="csX126" fmla="*/ 209093 w 953414"/>
              <a:gd name="csY126" fmla="*/ 32918 h 1077772"/>
              <a:gd name="csX127" fmla="*/ 232257 w 953414"/>
              <a:gd name="csY127" fmla="*/ 0 h 1077772"/>
              <a:gd name="csX128" fmla="*/ 279197 w 953414"/>
              <a:gd name="csY128" fmla="*/ 46330 h 1077772"/>
              <a:gd name="csX129" fmla="*/ 284073 w 953414"/>
              <a:gd name="csY129" fmla="*/ 78029 h 1077772"/>
              <a:gd name="csX130" fmla="*/ 302361 w 953414"/>
              <a:gd name="csY130" fmla="*/ 98146 h 1077772"/>
              <a:gd name="csX131" fmla="*/ 306019 w 953414"/>
              <a:gd name="csY131" fmla="*/ 118262 h 1077772"/>
              <a:gd name="csX132" fmla="*/ 281025 w 953414"/>
              <a:gd name="csY132" fmla="*/ 112776 h 1077772"/>
              <a:gd name="csX133" fmla="*/ 300533 w 953414"/>
              <a:gd name="csY133" fmla="*/ 156058 h 1077772"/>
              <a:gd name="csX134" fmla="*/ 338328 w 953414"/>
              <a:gd name="csY134" fmla="*/ 180442 h 1077772"/>
              <a:gd name="csX135" fmla="*/ 390753 w 953414"/>
              <a:gd name="csY135" fmla="*/ 207874 h 107777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  <a:cxn ang="0">
                <a:pos x="csX89" y="csY89"/>
              </a:cxn>
              <a:cxn ang="0">
                <a:pos x="csX90" y="csY90"/>
              </a:cxn>
              <a:cxn ang="0">
                <a:pos x="csX91" y="csY91"/>
              </a:cxn>
              <a:cxn ang="0">
                <a:pos x="csX92" y="csY92"/>
              </a:cxn>
              <a:cxn ang="0">
                <a:pos x="csX93" y="csY93"/>
              </a:cxn>
              <a:cxn ang="0">
                <a:pos x="csX94" y="csY94"/>
              </a:cxn>
              <a:cxn ang="0">
                <a:pos x="csX95" y="csY95"/>
              </a:cxn>
              <a:cxn ang="0">
                <a:pos x="csX96" y="csY96"/>
              </a:cxn>
              <a:cxn ang="0">
                <a:pos x="csX97" y="csY97"/>
              </a:cxn>
              <a:cxn ang="0">
                <a:pos x="csX98" y="csY98"/>
              </a:cxn>
              <a:cxn ang="0">
                <a:pos x="csX99" y="csY99"/>
              </a:cxn>
              <a:cxn ang="0">
                <a:pos x="csX100" y="csY100"/>
              </a:cxn>
              <a:cxn ang="0">
                <a:pos x="csX101" y="csY101"/>
              </a:cxn>
              <a:cxn ang="0">
                <a:pos x="csX102" y="csY102"/>
              </a:cxn>
              <a:cxn ang="0">
                <a:pos x="csX103" y="csY103"/>
              </a:cxn>
              <a:cxn ang="0">
                <a:pos x="csX104" y="csY104"/>
              </a:cxn>
              <a:cxn ang="0">
                <a:pos x="csX105" y="csY105"/>
              </a:cxn>
              <a:cxn ang="0">
                <a:pos x="csX106" y="csY106"/>
              </a:cxn>
              <a:cxn ang="0">
                <a:pos x="csX107" y="csY107"/>
              </a:cxn>
              <a:cxn ang="0">
                <a:pos x="csX108" y="csY108"/>
              </a:cxn>
              <a:cxn ang="0">
                <a:pos x="csX109" y="csY109"/>
              </a:cxn>
              <a:cxn ang="0">
                <a:pos x="csX110" y="csY110"/>
              </a:cxn>
              <a:cxn ang="0">
                <a:pos x="csX111" y="csY111"/>
              </a:cxn>
              <a:cxn ang="0">
                <a:pos x="csX112" y="csY112"/>
              </a:cxn>
              <a:cxn ang="0">
                <a:pos x="csX113" y="csY113"/>
              </a:cxn>
              <a:cxn ang="0">
                <a:pos x="csX114" y="csY114"/>
              </a:cxn>
              <a:cxn ang="0">
                <a:pos x="csX115" y="csY115"/>
              </a:cxn>
              <a:cxn ang="0">
                <a:pos x="csX116" y="csY116"/>
              </a:cxn>
              <a:cxn ang="0">
                <a:pos x="csX117" y="csY117"/>
              </a:cxn>
              <a:cxn ang="0">
                <a:pos x="csX118" y="csY118"/>
              </a:cxn>
              <a:cxn ang="0">
                <a:pos x="csX119" y="csY119"/>
              </a:cxn>
              <a:cxn ang="0">
                <a:pos x="csX120" y="csY120"/>
              </a:cxn>
              <a:cxn ang="0">
                <a:pos x="csX121" y="csY121"/>
              </a:cxn>
              <a:cxn ang="0">
                <a:pos x="csX122" y="csY122"/>
              </a:cxn>
              <a:cxn ang="0">
                <a:pos x="csX123" y="csY123"/>
              </a:cxn>
              <a:cxn ang="0">
                <a:pos x="csX124" y="csY124"/>
              </a:cxn>
              <a:cxn ang="0">
                <a:pos x="csX125" y="csY125"/>
              </a:cxn>
              <a:cxn ang="0">
                <a:pos x="csX126" y="csY126"/>
              </a:cxn>
              <a:cxn ang="0">
                <a:pos x="csX127" y="csY127"/>
              </a:cxn>
              <a:cxn ang="0">
                <a:pos x="csX128" y="csY128"/>
              </a:cxn>
              <a:cxn ang="0">
                <a:pos x="csX129" y="csY129"/>
              </a:cxn>
              <a:cxn ang="0">
                <a:pos x="csX130" y="csY130"/>
              </a:cxn>
              <a:cxn ang="0">
                <a:pos x="csX131" y="csY131"/>
              </a:cxn>
              <a:cxn ang="0">
                <a:pos x="csX132" y="csY132"/>
              </a:cxn>
              <a:cxn ang="0">
                <a:pos x="csX133" y="csY133"/>
              </a:cxn>
              <a:cxn ang="0">
                <a:pos x="csX134" y="csY134"/>
              </a:cxn>
              <a:cxn ang="0">
                <a:pos x="csX135" y="csY135"/>
              </a:cxn>
            </a:cxnLst>
            <a:rect l="l" t="t" r="r" b="b"/>
            <a:pathLst>
              <a:path w="953414" h="1077772">
                <a:moveTo>
                  <a:pt x="390753" y="207874"/>
                </a:moveTo>
                <a:lnTo>
                  <a:pt x="373685" y="226162"/>
                </a:lnTo>
                <a:lnTo>
                  <a:pt x="368199" y="262738"/>
                </a:lnTo>
                <a:lnTo>
                  <a:pt x="403555" y="277368"/>
                </a:lnTo>
                <a:lnTo>
                  <a:pt x="438912" y="296266"/>
                </a:lnTo>
                <a:lnTo>
                  <a:pt x="486461" y="318211"/>
                </a:lnTo>
                <a:lnTo>
                  <a:pt x="533400" y="323698"/>
                </a:lnTo>
                <a:lnTo>
                  <a:pt x="556565" y="343205"/>
                </a:lnTo>
                <a:lnTo>
                  <a:pt x="582777" y="346862"/>
                </a:lnTo>
                <a:lnTo>
                  <a:pt x="624840" y="356006"/>
                </a:lnTo>
                <a:lnTo>
                  <a:pt x="652881" y="355397"/>
                </a:lnTo>
                <a:lnTo>
                  <a:pt x="653491" y="340157"/>
                </a:lnTo>
                <a:lnTo>
                  <a:pt x="644347" y="315163"/>
                </a:lnTo>
                <a:lnTo>
                  <a:pt x="643128" y="298704"/>
                </a:lnTo>
                <a:lnTo>
                  <a:pt x="662025" y="290170"/>
                </a:lnTo>
                <a:lnTo>
                  <a:pt x="671169" y="321259"/>
                </a:lnTo>
                <a:lnTo>
                  <a:pt x="673608" y="328574"/>
                </a:lnTo>
                <a:lnTo>
                  <a:pt x="707136" y="343814"/>
                </a:lnTo>
                <a:lnTo>
                  <a:pt x="726643" y="337718"/>
                </a:lnTo>
                <a:lnTo>
                  <a:pt x="755295" y="340157"/>
                </a:lnTo>
                <a:lnTo>
                  <a:pt x="782727" y="338938"/>
                </a:lnTo>
                <a:lnTo>
                  <a:pt x="779679" y="315163"/>
                </a:lnTo>
                <a:lnTo>
                  <a:pt x="763829" y="302362"/>
                </a:lnTo>
                <a:lnTo>
                  <a:pt x="789432" y="297485"/>
                </a:lnTo>
                <a:lnTo>
                  <a:pt x="813207" y="268224"/>
                </a:lnTo>
                <a:lnTo>
                  <a:pt x="846125" y="243840"/>
                </a:lnTo>
                <a:lnTo>
                  <a:pt x="875995" y="252984"/>
                </a:lnTo>
                <a:lnTo>
                  <a:pt x="895503" y="236525"/>
                </a:lnTo>
                <a:lnTo>
                  <a:pt x="917448" y="260909"/>
                </a:lnTo>
                <a:lnTo>
                  <a:pt x="910133" y="277368"/>
                </a:lnTo>
                <a:lnTo>
                  <a:pt x="947319" y="283464"/>
                </a:lnTo>
                <a:lnTo>
                  <a:pt x="953415" y="298094"/>
                </a:lnTo>
                <a:lnTo>
                  <a:pt x="943051" y="305410"/>
                </a:lnTo>
                <a:lnTo>
                  <a:pt x="951585" y="329184"/>
                </a:lnTo>
                <a:lnTo>
                  <a:pt x="925983" y="322478"/>
                </a:lnTo>
                <a:lnTo>
                  <a:pt x="888187" y="349301"/>
                </a:lnTo>
                <a:lnTo>
                  <a:pt x="893673" y="371856"/>
                </a:lnTo>
                <a:lnTo>
                  <a:pt x="881481" y="404774"/>
                </a:lnTo>
                <a:lnTo>
                  <a:pt x="883311" y="423672"/>
                </a:lnTo>
                <a:lnTo>
                  <a:pt x="873557" y="455981"/>
                </a:lnTo>
                <a:lnTo>
                  <a:pt x="845515" y="446837"/>
                </a:lnTo>
                <a:lnTo>
                  <a:pt x="851001" y="487680"/>
                </a:lnTo>
                <a:lnTo>
                  <a:pt x="844905" y="501091"/>
                </a:lnTo>
                <a:lnTo>
                  <a:pt x="851001" y="517550"/>
                </a:lnTo>
                <a:lnTo>
                  <a:pt x="835761" y="526694"/>
                </a:lnTo>
                <a:lnTo>
                  <a:pt x="808939" y="464515"/>
                </a:lnTo>
                <a:lnTo>
                  <a:pt x="799795" y="464515"/>
                </a:lnTo>
                <a:lnTo>
                  <a:pt x="797967" y="490118"/>
                </a:lnTo>
                <a:lnTo>
                  <a:pt x="776021" y="469392"/>
                </a:lnTo>
                <a:lnTo>
                  <a:pt x="783336" y="447446"/>
                </a:lnTo>
                <a:lnTo>
                  <a:pt x="797967" y="445008"/>
                </a:lnTo>
                <a:lnTo>
                  <a:pt x="807720" y="412090"/>
                </a:lnTo>
                <a:lnTo>
                  <a:pt x="786993" y="405384"/>
                </a:lnTo>
                <a:lnTo>
                  <a:pt x="755904" y="405994"/>
                </a:lnTo>
                <a:lnTo>
                  <a:pt x="722985" y="400507"/>
                </a:lnTo>
                <a:lnTo>
                  <a:pt x="715671" y="373075"/>
                </a:lnTo>
                <a:lnTo>
                  <a:pt x="699211" y="371246"/>
                </a:lnTo>
                <a:lnTo>
                  <a:pt x="669341" y="354178"/>
                </a:lnTo>
                <a:lnTo>
                  <a:pt x="662025" y="381000"/>
                </a:lnTo>
                <a:lnTo>
                  <a:pt x="690067" y="401726"/>
                </a:lnTo>
                <a:lnTo>
                  <a:pt x="671779" y="416357"/>
                </a:lnTo>
                <a:lnTo>
                  <a:pt x="666293" y="430378"/>
                </a:lnTo>
                <a:lnTo>
                  <a:pt x="688848" y="440741"/>
                </a:lnTo>
                <a:lnTo>
                  <a:pt x="687019" y="464515"/>
                </a:lnTo>
                <a:lnTo>
                  <a:pt x="702869" y="493776"/>
                </a:lnTo>
                <a:lnTo>
                  <a:pt x="712623" y="526085"/>
                </a:lnTo>
                <a:lnTo>
                  <a:pt x="709575" y="540715"/>
                </a:lnTo>
                <a:lnTo>
                  <a:pt x="686409" y="540106"/>
                </a:lnTo>
                <a:lnTo>
                  <a:pt x="646176" y="548030"/>
                </a:lnTo>
                <a:lnTo>
                  <a:pt x="651663" y="577291"/>
                </a:lnTo>
                <a:lnTo>
                  <a:pt x="637032" y="600456"/>
                </a:lnTo>
                <a:lnTo>
                  <a:pt x="591312" y="627278"/>
                </a:lnTo>
                <a:lnTo>
                  <a:pt x="559003" y="672998"/>
                </a:lnTo>
                <a:lnTo>
                  <a:pt x="535839" y="697992"/>
                </a:lnTo>
                <a:lnTo>
                  <a:pt x="505359" y="723595"/>
                </a:lnTo>
                <a:lnTo>
                  <a:pt x="507187" y="741274"/>
                </a:lnTo>
                <a:lnTo>
                  <a:pt x="491337" y="751027"/>
                </a:lnTo>
                <a:lnTo>
                  <a:pt x="462077" y="765048"/>
                </a:lnTo>
                <a:lnTo>
                  <a:pt x="446227" y="766877"/>
                </a:lnTo>
                <a:lnTo>
                  <a:pt x="438912" y="796747"/>
                </a:lnTo>
                <a:lnTo>
                  <a:pt x="450495" y="847954"/>
                </a:lnTo>
                <a:lnTo>
                  <a:pt x="454761" y="880262"/>
                </a:lnTo>
                <a:lnTo>
                  <a:pt x="443179" y="917448"/>
                </a:lnTo>
                <a:lnTo>
                  <a:pt x="447447" y="983894"/>
                </a:lnTo>
                <a:lnTo>
                  <a:pt x="429768" y="985723"/>
                </a:lnTo>
                <a:lnTo>
                  <a:pt x="415747" y="1015594"/>
                </a:lnTo>
                <a:lnTo>
                  <a:pt x="427329" y="1029005"/>
                </a:lnTo>
                <a:lnTo>
                  <a:pt x="396240" y="1039978"/>
                </a:lnTo>
                <a:lnTo>
                  <a:pt x="385877" y="1066190"/>
                </a:lnTo>
                <a:lnTo>
                  <a:pt x="372465" y="1077773"/>
                </a:lnTo>
                <a:lnTo>
                  <a:pt x="338328" y="1041197"/>
                </a:lnTo>
                <a:lnTo>
                  <a:pt x="319431" y="986333"/>
                </a:lnTo>
                <a:lnTo>
                  <a:pt x="304191" y="946709"/>
                </a:lnTo>
                <a:lnTo>
                  <a:pt x="290779" y="928421"/>
                </a:lnTo>
                <a:lnTo>
                  <a:pt x="270053" y="890626"/>
                </a:lnTo>
                <a:lnTo>
                  <a:pt x="257861" y="841858"/>
                </a:lnTo>
                <a:lnTo>
                  <a:pt x="249327" y="817474"/>
                </a:lnTo>
                <a:lnTo>
                  <a:pt x="213360" y="763829"/>
                </a:lnTo>
                <a:lnTo>
                  <a:pt x="192024" y="687629"/>
                </a:lnTo>
                <a:lnTo>
                  <a:pt x="176175" y="637642"/>
                </a:lnTo>
                <a:lnTo>
                  <a:pt x="171297" y="590093"/>
                </a:lnTo>
                <a:lnTo>
                  <a:pt x="160935" y="553517"/>
                </a:lnTo>
                <a:lnTo>
                  <a:pt x="113995" y="577291"/>
                </a:lnTo>
                <a:lnTo>
                  <a:pt x="89611" y="572414"/>
                </a:lnTo>
                <a:lnTo>
                  <a:pt x="40233" y="524866"/>
                </a:lnTo>
                <a:lnTo>
                  <a:pt x="54864" y="510845"/>
                </a:lnTo>
                <a:lnTo>
                  <a:pt x="43281" y="495605"/>
                </a:lnTo>
                <a:lnTo>
                  <a:pt x="0" y="462077"/>
                </a:lnTo>
                <a:lnTo>
                  <a:pt x="19507" y="435864"/>
                </a:lnTo>
                <a:lnTo>
                  <a:pt x="93269" y="435864"/>
                </a:lnTo>
                <a:lnTo>
                  <a:pt x="82296" y="402336"/>
                </a:lnTo>
                <a:lnTo>
                  <a:pt x="60960" y="382829"/>
                </a:lnTo>
                <a:lnTo>
                  <a:pt x="52425" y="352349"/>
                </a:lnTo>
                <a:lnTo>
                  <a:pt x="28041" y="335280"/>
                </a:lnTo>
                <a:lnTo>
                  <a:pt x="57912" y="293827"/>
                </a:lnTo>
                <a:lnTo>
                  <a:pt x="97536" y="296875"/>
                </a:lnTo>
                <a:lnTo>
                  <a:pt x="124968" y="256032"/>
                </a:lnTo>
                <a:lnTo>
                  <a:pt x="138379" y="216408"/>
                </a:lnTo>
                <a:lnTo>
                  <a:pt x="162153" y="176784"/>
                </a:lnTo>
                <a:lnTo>
                  <a:pt x="156057" y="148742"/>
                </a:lnTo>
                <a:lnTo>
                  <a:pt x="179223" y="126187"/>
                </a:lnTo>
                <a:lnTo>
                  <a:pt x="148133" y="107290"/>
                </a:lnTo>
                <a:lnTo>
                  <a:pt x="130455" y="80467"/>
                </a:lnTo>
                <a:lnTo>
                  <a:pt x="110337" y="46330"/>
                </a:lnTo>
                <a:lnTo>
                  <a:pt x="122529" y="29261"/>
                </a:lnTo>
                <a:lnTo>
                  <a:pt x="174345" y="39014"/>
                </a:lnTo>
                <a:lnTo>
                  <a:pt x="209093" y="32918"/>
                </a:lnTo>
                <a:lnTo>
                  <a:pt x="232257" y="0"/>
                </a:lnTo>
                <a:lnTo>
                  <a:pt x="279197" y="46330"/>
                </a:lnTo>
                <a:lnTo>
                  <a:pt x="284073" y="78029"/>
                </a:lnTo>
                <a:lnTo>
                  <a:pt x="302361" y="98146"/>
                </a:lnTo>
                <a:lnTo>
                  <a:pt x="306019" y="118262"/>
                </a:lnTo>
                <a:lnTo>
                  <a:pt x="281025" y="112776"/>
                </a:lnTo>
                <a:lnTo>
                  <a:pt x="300533" y="156058"/>
                </a:lnTo>
                <a:lnTo>
                  <a:pt x="338328" y="180442"/>
                </a:lnTo>
                <a:lnTo>
                  <a:pt x="390753" y="207874"/>
                </a:lnTo>
                <a:close/>
              </a:path>
            </a:pathLst>
          </a:custGeom>
          <a:solidFill>
            <a:srgbClr val="FF0000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21" name="Freihandform: Form 120">
            <a:extLst>
              <a:ext uri="{FF2B5EF4-FFF2-40B4-BE49-F238E27FC236}">
                <a16:creationId xmlns:a16="http://schemas.microsoft.com/office/drawing/2014/main" id="{0FB20735-BE4C-2C40-A79E-29B7AA447880}"/>
              </a:ext>
            </a:extLst>
          </p:cNvPr>
          <p:cNvSpPr/>
          <p:nvPr/>
        </p:nvSpPr>
        <p:spPr>
          <a:xfrm>
            <a:off x="5717438" y="1734921"/>
            <a:ext cx="118872" cy="128625"/>
          </a:xfrm>
          <a:custGeom>
            <a:avLst/>
            <a:gdLst>
              <a:gd name="csX0" fmla="*/ 114605 w 118872"/>
              <a:gd name="csY0" fmla="*/ 46330 h 128625"/>
              <a:gd name="csX1" fmla="*/ 118872 w 118872"/>
              <a:gd name="csY1" fmla="*/ 73152 h 128625"/>
              <a:gd name="csX2" fmla="*/ 95097 w 118872"/>
              <a:gd name="csY2" fmla="*/ 106680 h 128625"/>
              <a:gd name="csX3" fmla="*/ 41453 w 118872"/>
              <a:gd name="csY3" fmla="*/ 128626 h 128625"/>
              <a:gd name="csX4" fmla="*/ 0 w 118872"/>
              <a:gd name="csY4" fmla="*/ 123139 h 128625"/>
              <a:gd name="csX5" fmla="*/ 26213 w 118872"/>
              <a:gd name="csY5" fmla="*/ 84125 h 128625"/>
              <a:gd name="csX6" fmla="*/ 13411 w 118872"/>
              <a:gd name="csY6" fmla="*/ 46330 h 128625"/>
              <a:gd name="csX7" fmla="*/ 54254 w 118872"/>
              <a:gd name="csY7" fmla="*/ 17069 h 128625"/>
              <a:gd name="csX8" fmla="*/ 76809 w 118872"/>
              <a:gd name="csY8" fmla="*/ 0 h 128625"/>
              <a:gd name="csX9" fmla="*/ 82296 w 118872"/>
              <a:gd name="csY9" fmla="*/ 19507 h 128625"/>
              <a:gd name="csX10" fmla="*/ 74981 w 118872"/>
              <a:gd name="csY10" fmla="*/ 39624 h 128625"/>
              <a:gd name="csX11" fmla="*/ 93269 w 118872"/>
              <a:gd name="csY11" fmla="*/ 39014 h 128625"/>
              <a:gd name="csX12" fmla="*/ 114605 w 118872"/>
              <a:gd name="csY12" fmla="*/ 46330 h 1286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18872" h="128625">
                <a:moveTo>
                  <a:pt x="114605" y="46330"/>
                </a:moveTo>
                <a:lnTo>
                  <a:pt x="118872" y="73152"/>
                </a:lnTo>
                <a:lnTo>
                  <a:pt x="95097" y="106680"/>
                </a:lnTo>
                <a:lnTo>
                  <a:pt x="41453" y="128626"/>
                </a:lnTo>
                <a:lnTo>
                  <a:pt x="0" y="123139"/>
                </a:lnTo>
                <a:lnTo>
                  <a:pt x="26213" y="84125"/>
                </a:lnTo>
                <a:lnTo>
                  <a:pt x="13411" y="46330"/>
                </a:lnTo>
                <a:lnTo>
                  <a:pt x="54254" y="17069"/>
                </a:lnTo>
                <a:lnTo>
                  <a:pt x="76809" y="0"/>
                </a:lnTo>
                <a:lnTo>
                  <a:pt x="82296" y="19507"/>
                </a:lnTo>
                <a:lnTo>
                  <a:pt x="74981" y="39624"/>
                </a:lnTo>
                <a:lnTo>
                  <a:pt x="93269" y="39014"/>
                </a:lnTo>
                <a:lnTo>
                  <a:pt x="114605" y="4633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22" name="Freihandform: Form 121">
            <a:extLst>
              <a:ext uri="{FF2B5EF4-FFF2-40B4-BE49-F238E27FC236}">
                <a16:creationId xmlns:a16="http://schemas.microsoft.com/office/drawing/2014/main" id="{DD8BC2D4-9777-26BA-B189-3BCA1D2D9011}"/>
              </a:ext>
            </a:extLst>
          </p:cNvPr>
          <p:cNvSpPr/>
          <p:nvPr/>
        </p:nvSpPr>
        <p:spPr>
          <a:xfrm>
            <a:off x="7421880" y="2321966"/>
            <a:ext cx="711402" cy="572414"/>
          </a:xfrm>
          <a:custGeom>
            <a:avLst/>
            <a:gdLst>
              <a:gd name="csX0" fmla="*/ 70104 w 711402"/>
              <a:gd name="csY0" fmla="*/ 38405 h 572414"/>
              <a:gd name="csX1" fmla="*/ 81077 w 711402"/>
              <a:gd name="csY1" fmla="*/ 37186 h 572414"/>
              <a:gd name="csX2" fmla="*/ 113385 w 711402"/>
              <a:gd name="csY2" fmla="*/ 8534 h 572414"/>
              <a:gd name="csX3" fmla="*/ 124968 w 711402"/>
              <a:gd name="csY3" fmla="*/ 5486 h 572414"/>
              <a:gd name="csX4" fmla="*/ 136551 w 711402"/>
              <a:gd name="csY4" fmla="*/ 17069 h 572414"/>
              <a:gd name="csX5" fmla="*/ 129235 w 711402"/>
              <a:gd name="csY5" fmla="*/ 35966 h 572414"/>
              <a:gd name="csX6" fmla="*/ 153009 w 711402"/>
              <a:gd name="csY6" fmla="*/ 56693 h 572414"/>
              <a:gd name="csX7" fmla="*/ 160935 w 711402"/>
              <a:gd name="csY7" fmla="*/ 54254 h 572414"/>
              <a:gd name="csX8" fmla="*/ 176175 w 711402"/>
              <a:gd name="csY8" fmla="*/ 83515 h 572414"/>
              <a:gd name="csX9" fmla="*/ 208483 w 711402"/>
              <a:gd name="csY9" fmla="*/ 91440 h 572414"/>
              <a:gd name="csX10" fmla="*/ 234696 w 711402"/>
              <a:gd name="csY10" fmla="*/ 110947 h 572414"/>
              <a:gd name="csX11" fmla="*/ 281635 w 711402"/>
              <a:gd name="csY11" fmla="*/ 117653 h 572414"/>
              <a:gd name="csX12" fmla="*/ 330403 w 711402"/>
              <a:gd name="csY12" fmla="*/ 107290 h 572414"/>
              <a:gd name="csX13" fmla="*/ 331623 w 711402"/>
              <a:gd name="csY13" fmla="*/ 98146 h 572414"/>
              <a:gd name="csX14" fmla="*/ 358445 w 711402"/>
              <a:gd name="csY14" fmla="*/ 90830 h 572414"/>
              <a:gd name="csX15" fmla="*/ 376733 w 711402"/>
              <a:gd name="csY15" fmla="*/ 68275 h 572414"/>
              <a:gd name="csX16" fmla="*/ 398679 w 711402"/>
              <a:gd name="csY16" fmla="*/ 69494 h 572414"/>
              <a:gd name="csX17" fmla="*/ 410871 w 711402"/>
              <a:gd name="csY17" fmla="*/ 62179 h 572414"/>
              <a:gd name="csX18" fmla="*/ 434645 w 711402"/>
              <a:gd name="csY18" fmla="*/ 65837 h 572414"/>
              <a:gd name="csX19" fmla="*/ 474879 w 711402"/>
              <a:gd name="csY19" fmla="*/ 85954 h 572414"/>
              <a:gd name="csX20" fmla="*/ 501091 w 711402"/>
              <a:gd name="csY20" fmla="*/ 90221 h 572414"/>
              <a:gd name="csX21" fmla="*/ 545592 w 711402"/>
              <a:gd name="csY21" fmla="*/ 124358 h 572414"/>
              <a:gd name="csX22" fmla="*/ 569976 w 711402"/>
              <a:gd name="csY22" fmla="*/ 126187 h 572414"/>
              <a:gd name="csX23" fmla="*/ 580339 w 711402"/>
              <a:gd name="csY23" fmla="*/ 158496 h 572414"/>
              <a:gd name="csX24" fmla="*/ 576681 w 711402"/>
              <a:gd name="csY24" fmla="*/ 207264 h 572414"/>
              <a:gd name="csX25" fmla="*/ 573633 w 711402"/>
              <a:gd name="csY25" fmla="*/ 235915 h 572414"/>
              <a:gd name="csX26" fmla="*/ 588873 w 711402"/>
              <a:gd name="csY26" fmla="*/ 242011 h 572414"/>
              <a:gd name="csX27" fmla="*/ 579120 w 711402"/>
              <a:gd name="csY27" fmla="*/ 263347 h 572414"/>
              <a:gd name="csX28" fmla="*/ 595579 w 711402"/>
              <a:gd name="csY28" fmla="*/ 294437 h 572414"/>
              <a:gd name="csX29" fmla="*/ 602895 w 711402"/>
              <a:gd name="csY29" fmla="*/ 319430 h 572414"/>
              <a:gd name="csX30" fmla="*/ 629107 w 711402"/>
              <a:gd name="csY30" fmla="*/ 326136 h 572414"/>
              <a:gd name="csX31" fmla="*/ 635813 w 711402"/>
              <a:gd name="csY31" fmla="*/ 351130 h 572414"/>
              <a:gd name="csX32" fmla="*/ 612039 w 711402"/>
              <a:gd name="csY32" fmla="*/ 386486 h 572414"/>
              <a:gd name="csX33" fmla="*/ 631545 w 711402"/>
              <a:gd name="csY33" fmla="*/ 407213 h 572414"/>
              <a:gd name="csX34" fmla="*/ 648615 w 711402"/>
              <a:gd name="csY34" fmla="*/ 430987 h 572414"/>
              <a:gd name="csX35" fmla="*/ 683361 w 711402"/>
              <a:gd name="csY35" fmla="*/ 448056 h 572414"/>
              <a:gd name="csX36" fmla="*/ 689457 w 711402"/>
              <a:gd name="csY36" fmla="*/ 482194 h 572414"/>
              <a:gd name="csX37" fmla="*/ 705917 w 711402"/>
              <a:gd name="csY37" fmla="*/ 488899 h 572414"/>
              <a:gd name="csX38" fmla="*/ 711403 w 711402"/>
              <a:gd name="csY38" fmla="*/ 506578 h 572414"/>
              <a:gd name="csX39" fmla="*/ 665683 w 711402"/>
              <a:gd name="csY39" fmla="*/ 527304 h 572414"/>
              <a:gd name="csX40" fmla="*/ 658977 w 711402"/>
              <a:gd name="csY40" fmla="*/ 572414 h 572414"/>
              <a:gd name="csX41" fmla="*/ 594360 w 711402"/>
              <a:gd name="csY41" fmla="*/ 560832 h 572414"/>
              <a:gd name="csX42" fmla="*/ 556565 w 711402"/>
              <a:gd name="csY42" fmla="*/ 551688 h 572414"/>
              <a:gd name="csX43" fmla="*/ 518160 w 711402"/>
              <a:gd name="csY43" fmla="*/ 546811 h 572414"/>
              <a:gd name="csX44" fmla="*/ 498043 w 711402"/>
              <a:gd name="csY44" fmla="*/ 498653 h 572414"/>
              <a:gd name="csX45" fmla="*/ 480975 w 711402"/>
              <a:gd name="csY45" fmla="*/ 491947 h 572414"/>
              <a:gd name="csX46" fmla="*/ 455981 w 711402"/>
              <a:gd name="csY46" fmla="*/ 498653 h 572414"/>
              <a:gd name="csX47" fmla="*/ 424891 w 711402"/>
              <a:gd name="csY47" fmla="*/ 517550 h 572414"/>
              <a:gd name="csX48" fmla="*/ 382219 w 711402"/>
              <a:gd name="csY48" fmla="*/ 504749 h 572414"/>
              <a:gd name="csX49" fmla="*/ 345033 w 711402"/>
              <a:gd name="csY49" fmla="*/ 474269 h 572414"/>
              <a:gd name="csX50" fmla="*/ 311505 w 711402"/>
              <a:gd name="csY50" fmla="*/ 463296 h 572414"/>
              <a:gd name="csX51" fmla="*/ 284683 w 711402"/>
              <a:gd name="csY51" fmla="*/ 426110 h 572414"/>
              <a:gd name="csX52" fmla="*/ 252984 w 711402"/>
              <a:gd name="csY52" fmla="*/ 374294 h 572414"/>
              <a:gd name="csX53" fmla="*/ 235915 w 711402"/>
              <a:gd name="csY53" fmla="*/ 380390 h 572414"/>
              <a:gd name="csX54" fmla="*/ 213360 w 711402"/>
              <a:gd name="csY54" fmla="*/ 367589 h 572414"/>
              <a:gd name="csX55" fmla="*/ 202997 w 711402"/>
              <a:gd name="csY55" fmla="*/ 382829 h 572414"/>
              <a:gd name="csX56" fmla="*/ 181661 w 711402"/>
              <a:gd name="csY56" fmla="*/ 362102 h 572414"/>
              <a:gd name="csX57" fmla="*/ 178613 w 711402"/>
              <a:gd name="csY57" fmla="*/ 341376 h 572414"/>
              <a:gd name="csX58" fmla="*/ 168249 w 711402"/>
              <a:gd name="csY58" fmla="*/ 341376 h 572414"/>
              <a:gd name="csX59" fmla="*/ 169469 w 711402"/>
              <a:gd name="csY59" fmla="*/ 312725 h 572414"/>
              <a:gd name="csX60" fmla="*/ 148133 w 711402"/>
              <a:gd name="csY60" fmla="*/ 283464 h 572414"/>
              <a:gd name="csX61" fmla="*/ 104851 w 711402"/>
              <a:gd name="csY61" fmla="*/ 261518 h 572414"/>
              <a:gd name="csX62" fmla="*/ 76809 w 711402"/>
              <a:gd name="csY62" fmla="*/ 224333 h 572414"/>
              <a:gd name="csX63" fmla="*/ 79857 w 711402"/>
              <a:gd name="csY63" fmla="*/ 193853 h 572414"/>
              <a:gd name="csX64" fmla="*/ 93879 w 711402"/>
              <a:gd name="csY64" fmla="*/ 180442 h 572414"/>
              <a:gd name="csX65" fmla="*/ 88392 w 711402"/>
              <a:gd name="csY65" fmla="*/ 157886 h 572414"/>
              <a:gd name="csX66" fmla="*/ 65227 w 711402"/>
              <a:gd name="csY66" fmla="*/ 145694 h 572414"/>
              <a:gd name="csX67" fmla="*/ 36576 w 711402"/>
              <a:gd name="csY67" fmla="*/ 99365 h 572414"/>
              <a:gd name="csX68" fmla="*/ 13411 w 711402"/>
              <a:gd name="csY68" fmla="*/ 68275 h 572414"/>
              <a:gd name="csX69" fmla="*/ 17679 w 711402"/>
              <a:gd name="csY69" fmla="*/ 56083 h 572414"/>
              <a:gd name="csX70" fmla="*/ 0 w 711402"/>
              <a:gd name="csY70" fmla="*/ 11582 h 572414"/>
              <a:gd name="csX71" fmla="*/ 20117 w 711402"/>
              <a:gd name="csY71" fmla="*/ 0 h 572414"/>
              <a:gd name="csX72" fmla="*/ 27432 w 711402"/>
              <a:gd name="csY72" fmla="*/ 15240 h 572414"/>
              <a:gd name="csX73" fmla="*/ 46939 w 711402"/>
              <a:gd name="csY73" fmla="*/ 32918 h 572414"/>
              <a:gd name="csX74" fmla="*/ 70104 w 711402"/>
              <a:gd name="csY74" fmla="*/ 38405 h 57241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</a:cxnLst>
            <a:rect l="l" t="t" r="r" b="b"/>
            <a:pathLst>
              <a:path w="711402" h="572414">
                <a:moveTo>
                  <a:pt x="70104" y="38405"/>
                </a:moveTo>
                <a:lnTo>
                  <a:pt x="81077" y="37186"/>
                </a:lnTo>
                <a:lnTo>
                  <a:pt x="113385" y="8534"/>
                </a:lnTo>
                <a:lnTo>
                  <a:pt x="124968" y="5486"/>
                </a:lnTo>
                <a:lnTo>
                  <a:pt x="136551" y="17069"/>
                </a:lnTo>
                <a:lnTo>
                  <a:pt x="129235" y="35966"/>
                </a:lnTo>
                <a:lnTo>
                  <a:pt x="153009" y="56693"/>
                </a:lnTo>
                <a:lnTo>
                  <a:pt x="160935" y="54254"/>
                </a:lnTo>
                <a:lnTo>
                  <a:pt x="176175" y="83515"/>
                </a:lnTo>
                <a:lnTo>
                  <a:pt x="208483" y="91440"/>
                </a:lnTo>
                <a:lnTo>
                  <a:pt x="234696" y="110947"/>
                </a:lnTo>
                <a:lnTo>
                  <a:pt x="281635" y="117653"/>
                </a:lnTo>
                <a:lnTo>
                  <a:pt x="330403" y="107290"/>
                </a:lnTo>
                <a:lnTo>
                  <a:pt x="331623" y="98146"/>
                </a:lnTo>
                <a:lnTo>
                  <a:pt x="358445" y="90830"/>
                </a:lnTo>
                <a:lnTo>
                  <a:pt x="376733" y="68275"/>
                </a:lnTo>
                <a:lnTo>
                  <a:pt x="398679" y="69494"/>
                </a:lnTo>
                <a:lnTo>
                  <a:pt x="410871" y="62179"/>
                </a:lnTo>
                <a:lnTo>
                  <a:pt x="434645" y="65837"/>
                </a:lnTo>
                <a:lnTo>
                  <a:pt x="474879" y="85954"/>
                </a:lnTo>
                <a:lnTo>
                  <a:pt x="501091" y="90221"/>
                </a:lnTo>
                <a:lnTo>
                  <a:pt x="545592" y="124358"/>
                </a:lnTo>
                <a:lnTo>
                  <a:pt x="569976" y="126187"/>
                </a:lnTo>
                <a:lnTo>
                  <a:pt x="580339" y="158496"/>
                </a:lnTo>
                <a:lnTo>
                  <a:pt x="576681" y="207264"/>
                </a:lnTo>
                <a:lnTo>
                  <a:pt x="573633" y="235915"/>
                </a:lnTo>
                <a:lnTo>
                  <a:pt x="588873" y="242011"/>
                </a:lnTo>
                <a:lnTo>
                  <a:pt x="579120" y="263347"/>
                </a:lnTo>
                <a:lnTo>
                  <a:pt x="595579" y="294437"/>
                </a:lnTo>
                <a:lnTo>
                  <a:pt x="602895" y="319430"/>
                </a:lnTo>
                <a:lnTo>
                  <a:pt x="629107" y="326136"/>
                </a:lnTo>
                <a:lnTo>
                  <a:pt x="635813" y="351130"/>
                </a:lnTo>
                <a:lnTo>
                  <a:pt x="612039" y="386486"/>
                </a:lnTo>
                <a:lnTo>
                  <a:pt x="631545" y="407213"/>
                </a:lnTo>
                <a:lnTo>
                  <a:pt x="648615" y="430987"/>
                </a:lnTo>
                <a:lnTo>
                  <a:pt x="683361" y="448056"/>
                </a:lnTo>
                <a:lnTo>
                  <a:pt x="689457" y="482194"/>
                </a:lnTo>
                <a:lnTo>
                  <a:pt x="705917" y="488899"/>
                </a:lnTo>
                <a:lnTo>
                  <a:pt x="711403" y="506578"/>
                </a:lnTo>
                <a:lnTo>
                  <a:pt x="665683" y="527304"/>
                </a:lnTo>
                <a:lnTo>
                  <a:pt x="658977" y="572414"/>
                </a:lnTo>
                <a:lnTo>
                  <a:pt x="594360" y="560832"/>
                </a:lnTo>
                <a:lnTo>
                  <a:pt x="556565" y="551688"/>
                </a:lnTo>
                <a:lnTo>
                  <a:pt x="518160" y="546811"/>
                </a:lnTo>
                <a:lnTo>
                  <a:pt x="498043" y="498653"/>
                </a:lnTo>
                <a:lnTo>
                  <a:pt x="480975" y="491947"/>
                </a:lnTo>
                <a:lnTo>
                  <a:pt x="455981" y="498653"/>
                </a:lnTo>
                <a:lnTo>
                  <a:pt x="424891" y="517550"/>
                </a:lnTo>
                <a:lnTo>
                  <a:pt x="382219" y="504749"/>
                </a:lnTo>
                <a:lnTo>
                  <a:pt x="345033" y="474269"/>
                </a:lnTo>
                <a:lnTo>
                  <a:pt x="311505" y="463296"/>
                </a:lnTo>
                <a:lnTo>
                  <a:pt x="284683" y="426110"/>
                </a:lnTo>
                <a:lnTo>
                  <a:pt x="252984" y="374294"/>
                </a:lnTo>
                <a:lnTo>
                  <a:pt x="235915" y="380390"/>
                </a:lnTo>
                <a:lnTo>
                  <a:pt x="213360" y="367589"/>
                </a:lnTo>
                <a:lnTo>
                  <a:pt x="202997" y="382829"/>
                </a:lnTo>
                <a:lnTo>
                  <a:pt x="181661" y="362102"/>
                </a:lnTo>
                <a:lnTo>
                  <a:pt x="178613" y="341376"/>
                </a:lnTo>
                <a:lnTo>
                  <a:pt x="168249" y="341376"/>
                </a:lnTo>
                <a:lnTo>
                  <a:pt x="169469" y="312725"/>
                </a:lnTo>
                <a:lnTo>
                  <a:pt x="148133" y="283464"/>
                </a:lnTo>
                <a:lnTo>
                  <a:pt x="104851" y="261518"/>
                </a:lnTo>
                <a:lnTo>
                  <a:pt x="76809" y="224333"/>
                </a:lnTo>
                <a:lnTo>
                  <a:pt x="79857" y="193853"/>
                </a:lnTo>
                <a:lnTo>
                  <a:pt x="93879" y="180442"/>
                </a:lnTo>
                <a:lnTo>
                  <a:pt x="88392" y="157886"/>
                </a:lnTo>
                <a:lnTo>
                  <a:pt x="65227" y="145694"/>
                </a:lnTo>
                <a:lnTo>
                  <a:pt x="36576" y="99365"/>
                </a:lnTo>
                <a:lnTo>
                  <a:pt x="13411" y="68275"/>
                </a:lnTo>
                <a:lnTo>
                  <a:pt x="17679" y="56083"/>
                </a:lnTo>
                <a:lnTo>
                  <a:pt x="0" y="11582"/>
                </a:lnTo>
                <a:lnTo>
                  <a:pt x="20117" y="0"/>
                </a:lnTo>
                <a:lnTo>
                  <a:pt x="27432" y="15240"/>
                </a:lnTo>
                <a:lnTo>
                  <a:pt x="46939" y="32918"/>
                </a:lnTo>
                <a:lnTo>
                  <a:pt x="70104" y="38405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23" name="Freihandform: Form 122">
            <a:extLst>
              <a:ext uri="{FF2B5EF4-FFF2-40B4-BE49-F238E27FC236}">
                <a16:creationId xmlns:a16="http://schemas.microsoft.com/office/drawing/2014/main" id="{6BFC333A-B636-CEB8-B444-9AC31C31FA18}"/>
              </a:ext>
            </a:extLst>
          </p:cNvPr>
          <p:cNvSpPr/>
          <p:nvPr/>
        </p:nvSpPr>
        <p:spPr>
          <a:xfrm>
            <a:off x="7284720" y="2412796"/>
            <a:ext cx="340157" cy="324307"/>
          </a:xfrm>
          <a:custGeom>
            <a:avLst/>
            <a:gdLst>
              <a:gd name="csX0" fmla="*/ 173736 w 340157"/>
              <a:gd name="csY0" fmla="*/ 8535 h 324307"/>
              <a:gd name="csX1" fmla="*/ 202387 w 340157"/>
              <a:gd name="csY1" fmla="*/ 54864 h 324307"/>
              <a:gd name="csX2" fmla="*/ 225552 w 340157"/>
              <a:gd name="csY2" fmla="*/ 67056 h 324307"/>
              <a:gd name="csX3" fmla="*/ 231039 w 340157"/>
              <a:gd name="csY3" fmla="*/ 89611 h 324307"/>
              <a:gd name="csX4" fmla="*/ 217017 w 340157"/>
              <a:gd name="csY4" fmla="*/ 103023 h 324307"/>
              <a:gd name="csX5" fmla="*/ 213969 w 340157"/>
              <a:gd name="csY5" fmla="*/ 133503 h 324307"/>
              <a:gd name="csX6" fmla="*/ 242011 w 340157"/>
              <a:gd name="csY6" fmla="*/ 170688 h 324307"/>
              <a:gd name="csX7" fmla="*/ 285293 w 340157"/>
              <a:gd name="csY7" fmla="*/ 192634 h 324307"/>
              <a:gd name="csX8" fmla="*/ 306629 w 340157"/>
              <a:gd name="csY8" fmla="*/ 221895 h 324307"/>
              <a:gd name="csX9" fmla="*/ 305409 w 340157"/>
              <a:gd name="csY9" fmla="*/ 250546 h 324307"/>
              <a:gd name="csX10" fmla="*/ 315773 w 340157"/>
              <a:gd name="csY10" fmla="*/ 250546 h 324307"/>
              <a:gd name="csX11" fmla="*/ 318821 w 340157"/>
              <a:gd name="csY11" fmla="*/ 271272 h 324307"/>
              <a:gd name="csX12" fmla="*/ 340157 w 340157"/>
              <a:gd name="csY12" fmla="*/ 291999 h 324307"/>
              <a:gd name="csX13" fmla="*/ 320040 w 340157"/>
              <a:gd name="csY13" fmla="*/ 290170 h 324307"/>
              <a:gd name="csX14" fmla="*/ 297485 w 340157"/>
              <a:gd name="csY14" fmla="*/ 286512 h 324307"/>
              <a:gd name="csX15" fmla="*/ 277368 w 340157"/>
              <a:gd name="csY15" fmla="*/ 324307 h 324307"/>
              <a:gd name="csX16" fmla="*/ 215189 w 340157"/>
              <a:gd name="csY16" fmla="*/ 321259 h 324307"/>
              <a:gd name="csX17" fmla="*/ 112776 w 340157"/>
              <a:gd name="csY17" fmla="*/ 242621 h 324307"/>
              <a:gd name="csX18" fmla="*/ 60351 w 340157"/>
              <a:gd name="csY18" fmla="*/ 215189 h 324307"/>
              <a:gd name="csX19" fmla="*/ 18897 w 340157"/>
              <a:gd name="csY19" fmla="*/ 204216 h 324307"/>
              <a:gd name="csX20" fmla="*/ 0 w 340157"/>
              <a:gd name="csY20" fmla="*/ 156667 h 324307"/>
              <a:gd name="csX21" fmla="*/ 67056 w 340157"/>
              <a:gd name="csY21" fmla="*/ 115824 h 324307"/>
              <a:gd name="csX22" fmla="*/ 73152 w 340157"/>
              <a:gd name="csY22" fmla="*/ 68885 h 324307"/>
              <a:gd name="csX23" fmla="*/ 65837 w 340157"/>
              <a:gd name="csY23" fmla="*/ 40234 h 324307"/>
              <a:gd name="csX24" fmla="*/ 82296 w 340157"/>
              <a:gd name="csY24" fmla="*/ 30480 h 324307"/>
              <a:gd name="csX25" fmla="*/ 95097 w 340157"/>
              <a:gd name="csY25" fmla="*/ 6096 h 324307"/>
              <a:gd name="csX26" fmla="*/ 107899 w 340157"/>
              <a:gd name="csY26" fmla="*/ 0 h 324307"/>
              <a:gd name="csX27" fmla="*/ 146304 w 340157"/>
              <a:gd name="csY27" fmla="*/ 5487 h 324307"/>
              <a:gd name="csX28" fmla="*/ 159105 w 340157"/>
              <a:gd name="csY28" fmla="*/ 15240 h 324307"/>
              <a:gd name="csX29" fmla="*/ 173736 w 340157"/>
              <a:gd name="csY29" fmla="*/ 8535 h 32430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</a:cxnLst>
            <a:rect l="l" t="t" r="r" b="b"/>
            <a:pathLst>
              <a:path w="340157" h="324307">
                <a:moveTo>
                  <a:pt x="173736" y="8535"/>
                </a:moveTo>
                <a:lnTo>
                  <a:pt x="202387" y="54864"/>
                </a:lnTo>
                <a:lnTo>
                  <a:pt x="225552" y="67056"/>
                </a:lnTo>
                <a:lnTo>
                  <a:pt x="231039" y="89611"/>
                </a:lnTo>
                <a:lnTo>
                  <a:pt x="217017" y="103023"/>
                </a:lnTo>
                <a:lnTo>
                  <a:pt x="213969" y="133503"/>
                </a:lnTo>
                <a:lnTo>
                  <a:pt x="242011" y="170688"/>
                </a:lnTo>
                <a:lnTo>
                  <a:pt x="285293" y="192634"/>
                </a:lnTo>
                <a:lnTo>
                  <a:pt x="306629" y="221895"/>
                </a:lnTo>
                <a:lnTo>
                  <a:pt x="305409" y="250546"/>
                </a:lnTo>
                <a:lnTo>
                  <a:pt x="315773" y="250546"/>
                </a:lnTo>
                <a:lnTo>
                  <a:pt x="318821" y="271272"/>
                </a:lnTo>
                <a:lnTo>
                  <a:pt x="340157" y="291999"/>
                </a:lnTo>
                <a:lnTo>
                  <a:pt x="320040" y="290170"/>
                </a:lnTo>
                <a:lnTo>
                  <a:pt x="297485" y="286512"/>
                </a:lnTo>
                <a:lnTo>
                  <a:pt x="277368" y="324307"/>
                </a:lnTo>
                <a:lnTo>
                  <a:pt x="215189" y="321259"/>
                </a:lnTo>
                <a:lnTo>
                  <a:pt x="112776" y="242621"/>
                </a:lnTo>
                <a:lnTo>
                  <a:pt x="60351" y="215189"/>
                </a:lnTo>
                <a:lnTo>
                  <a:pt x="18897" y="204216"/>
                </a:lnTo>
                <a:lnTo>
                  <a:pt x="0" y="156667"/>
                </a:lnTo>
                <a:lnTo>
                  <a:pt x="67056" y="115824"/>
                </a:lnTo>
                <a:lnTo>
                  <a:pt x="73152" y="68885"/>
                </a:lnTo>
                <a:lnTo>
                  <a:pt x="65837" y="40234"/>
                </a:lnTo>
                <a:lnTo>
                  <a:pt x="82296" y="30480"/>
                </a:lnTo>
                <a:lnTo>
                  <a:pt x="95097" y="6096"/>
                </a:lnTo>
                <a:lnTo>
                  <a:pt x="107899" y="0"/>
                </a:lnTo>
                <a:lnTo>
                  <a:pt x="146304" y="5487"/>
                </a:lnTo>
                <a:lnTo>
                  <a:pt x="159105" y="15240"/>
                </a:lnTo>
                <a:lnTo>
                  <a:pt x="173736" y="8535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24" name="Freihandform: Form 123">
            <a:extLst>
              <a:ext uri="{FF2B5EF4-FFF2-40B4-BE49-F238E27FC236}">
                <a16:creationId xmlns:a16="http://schemas.microsoft.com/office/drawing/2014/main" id="{AF9C32D5-F0B3-236F-1FCC-1AC453273EBD}"/>
              </a:ext>
            </a:extLst>
          </p:cNvPr>
          <p:cNvSpPr/>
          <p:nvPr/>
        </p:nvSpPr>
        <p:spPr>
          <a:xfrm>
            <a:off x="5377891" y="1329537"/>
            <a:ext cx="277977" cy="104241"/>
          </a:xfrm>
          <a:custGeom>
            <a:avLst/>
            <a:gdLst>
              <a:gd name="csX0" fmla="*/ 259689 w 277977"/>
              <a:gd name="csY0" fmla="*/ 2438 h 104241"/>
              <a:gd name="csX1" fmla="*/ 251155 w 277977"/>
              <a:gd name="csY1" fmla="*/ 24384 h 104241"/>
              <a:gd name="csX2" fmla="*/ 277977 w 277977"/>
              <a:gd name="csY2" fmla="*/ 47549 h 104241"/>
              <a:gd name="csX3" fmla="*/ 240792 w 277977"/>
              <a:gd name="csY3" fmla="*/ 73762 h 104241"/>
              <a:gd name="csX4" fmla="*/ 160934 w 277977"/>
              <a:gd name="csY4" fmla="*/ 97536 h 104241"/>
              <a:gd name="csX5" fmla="*/ 137160 w 277977"/>
              <a:gd name="csY5" fmla="*/ 104242 h 104241"/>
              <a:gd name="csX6" fmla="*/ 103022 w 277977"/>
              <a:gd name="csY6" fmla="*/ 98755 h 104241"/>
              <a:gd name="csX7" fmla="*/ 30480 w 277977"/>
              <a:gd name="csY7" fmla="*/ 87782 h 104241"/>
              <a:gd name="csX8" fmla="*/ 59741 w 277977"/>
              <a:gd name="csY8" fmla="*/ 72542 h 104241"/>
              <a:gd name="csX9" fmla="*/ 4877 w 277977"/>
              <a:gd name="csY9" fmla="*/ 56083 h 104241"/>
              <a:gd name="csX10" fmla="*/ 53035 w 277977"/>
              <a:gd name="csY10" fmla="*/ 49378 h 104241"/>
              <a:gd name="csX11" fmla="*/ 53645 w 277977"/>
              <a:gd name="csY11" fmla="*/ 39014 h 104241"/>
              <a:gd name="csX12" fmla="*/ 0 w 277977"/>
              <a:gd name="csY12" fmla="*/ 31090 h 104241"/>
              <a:gd name="csX13" fmla="*/ 21945 w 277977"/>
              <a:gd name="csY13" fmla="*/ 8534 h 104241"/>
              <a:gd name="csX14" fmla="*/ 62179 w 277977"/>
              <a:gd name="csY14" fmla="*/ 3658 h 104241"/>
              <a:gd name="csX15" fmla="*/ 98755 w 277977"/>
              <a:gd name="csY15" fmla="*/ 26822 h 104241"/>
              <a:gd name="csX16" fmla="*/ 141427 w 277977"/>
              <a:gd name="csY16" fmla="*/ 8534 h 104241"/>
              <a:gd name="csX17" fmla="*/ 172517 w 277977"/>
              <a:gd name="csY17" fmla="*/ 17678 h 104241"/>
              <a:gd name="csX18" fmla="*/ 217017 w 277977"/>
              <a:gd name="csY18" fmla="*/ 0 h 104241"/>
              <a:gd name="csX19" fmla="*/ 259689 w 277977"/>
              <a:gd name="csY19" fmla="*/ 2438 h 10424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277977" h="104241">
                <a:moveTo>
                  <a:pt x="259689" y="2438"/>
                </a:moveTo>
                <a:lnTo>
                  <a:pt x="251155" y="24384"/>
                </a:lnTo>
                <a:lnTo>
                  <a:pt x="277977" y="47549"/>
                </a:lnTo>
                <a:lnTo>
                  <a:pt x="240792" y="73762"/>
                </a:lnTo>
                <a:lnTo>
                  <a:pt x="160934" y="97536"/>
                </a:lnTo>
                <a:lnTo>
                  <a:pt x="137160" y="104242"/>
                </a:lnTo>
                <a:lnTo>
                  <a:pt x="103022" y="98755"/>
                </a:lnTo>
                <a:lnTo>
                  <a:pt x="30480" y="87782"/>
                </a:lnTo>
                <a:lnTo>
                  <a:pt x="59741" y="72542"/>
                </a:lnTo>
                <a:lnTo>
                  <a:pt x="4877" y="56083"/>
                </a:lnTo>
                <a:lnTo>
                  <a:pt x="53035" y="49378"/>
                </a:lnTo>
                <a:lnTo>
                  <a:pt x="53645" y="39014"/>
                </a:lnTo>
                <a:lnTo>
                  <a:pt x="0" y="31090"/>
                </a:lnTo>
                <a:lnTo>
                  <a:pt x="21945" y="8534"/>
                </a:lnTo>
                <a:lnTo>
                  <a:pt x="62179" y="3658"/>
                </a:lnTo>
                <a:lnTo>
                  <a:pt x="98755" y="26822"/>
                </a:lnTo>
                <a:lnTo>
                  <a:pt x="141427" y="8534"/>
                </a:lnTo>
                <a:lnTo>
                  <a:pt x="172517" y="17678"/>
                </a:lnTo>
                <a:lnTo>
                  <a:pt x="217017" y="0"/>
                </a:lnTo>
                <a:lnTo>
                  <a:pt x="259689" y="2438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25" name="Freihandform: Form 124">
            <a:extLst>
              <a:ext uri="{FF2B5EF4-FFF2-40B4-BE49-F238E27FC236}">
                <a16:creationId xmlns:a16="http://schemas.microsoft.com/office/drawing/2014/main" id="{8D34FAFB-4DD4-E058-904F-D4607A76F58C}"/>
              </a:ext>
            </a:extLst>
          </p:cNvPr>
          <p:cNvSpPr/>
          <p:nvPr/>
        </p:nvSpPr>
        <p:spPr>
          <a:xfrm>
            <a:off x="7145121" y="2573731"/>
            <a:ext cx="45110" cy="147523"/>
          </a:xfrm>
          <a:custGeom>
            <a:avLst/>
            <a:gdLst>
              <a:gd name="csX0" fmla="*/ 42672 w 45110"/>
              <a:gd name="csY0" fmla="*/ 0 h 147523"/>
              <a:gd name="csX1" fmla="*/ 45111 w 45110"/>
              <a:gd name="csY1" fmla="*/ 15849 h 147523"/>
              <a:gd name="csX2" fmla="*/ 41453 w 45110"/>
              <a:gd name="csY2" fmla="*/ 21945 h 147523"/>
              <a:gd name="csX3" fmla="*/ 42063 w 45110"/>
              <a:gd name="csY3" fmla="*/ 21945 h 147523"/>
              <a:gd name="csX4" fmla="*/ 37796 w 45110"/>
              <a:gd name="csY4" fmla="*/ 34137 h 147523"/>
              <a:gd name="csX5" fmla="*/ 24993 w 45110"/>
              <a:gd name="csY5" fmla="*/ 29261 h 147523"/>
              <a:gd name="csX6" fmla="*/ 20727 w 45110"/>
              <a:gd name="csY6" fmla="*/ 54864 h 147523"/>
              <a:gd name="csX7" fmla="*/ 29871 w 45110"/>
              <a:gd name="csY7" fmla="*/ 59131 h 147523"/>
              <a:gd name="csX8" fmla="*/ 21945 w 45110"/>
              <a:gd name="csY8" fmla="*/ 64617 h 147523"/>
              <a:gd name="csX9" fmla="*/ 21336 w 45110"/>
              <a:gd name="csY9" fmla="*/ 74981 h 147523"/>
              <a:gd name="csX10" fmla="*/ 36576 w 45110"/>
              <a:gd name="csY10" fmla="*/ 70104 h 147523"/>
              <a:gd name="csX11" fmla="*/ 39015 w 45110"/>
              <a:gd name="csY11" fmla="*/ 85344 h 147523"/>
              <a:gd name="csX12" fmla="*/ 28041 w 45110"/>
              <a:gd name="csY12" fmla="*/ 147523 h 147523"/>
              <a:gd name="csX13" fmla="*/ 23775 w 45110"/>
              <a:gd name="csY13" fmla="*/ 137769 h 147523"/>
              <a:gd name="csX14" fmla="*/ 0 w 45110"/>
              <a:gd name="csY14" fmla="*/ 80467 h 147523"/>
              <a:gd name="csX15" fmla="*/ 8535 w 45110"/>
              <a:gd name="csY15" fmla="*/ 67665 h 147523"/>
              <a:gd name="csX16" fmla="*/ 6096 w 45110"/>
              <a:gd name="csY16" fmla="*/ 65227 h 147523"/>
              <a:gd name="csX17" fmla="*/ 12801 w 45110"/>
              <a:gd name="csY17" fmla="*/ 46939 h 147523"/>
              <a:gd name="csX18" fmla="*/ 16460 w 45110"/>
              <a:gd name="csY18" fmla="*/ 17678 h 147523"/>
              <a:gd name="csX19" fmla="*/ 20117 w 45110"/>
              <a:gd name="csY19" fmla="*/ 7315 h 147523"/>
              <a:gd name="csX20" fmla="*/ 20727 w 45110"/>
              <a:gd name="csY20" fmla="*/ 7315 h 147523"/>
              <a:gd name="csX21" fmla="*/ 31700 w 45110"/>
              <a:gd name="csY21" fmla="*/ 7315 h 147523"/>
              <a:gd name="csX22" fmla="*/ 34137 w 45110"/>
              <a:gd name="csY22" fmla="*/ 609 h 147523"/>
              <a:gd name="csX23" fmla="*/ 42672 w 45110"/>
              <a:gd name="csY23" fmla="*/ 0 h 14752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</a:cxnLst>
            <a:rect l="l" t="t" r="r" b="b"/>
            <a:pathLst>
              <a:path w="45110" h="147523">
                <a:moveTo>
                  <a:pt x="42672" y="0"/>
                </a:moveTo>
                <a:lnTo>
                  <a:pt x="45111" y="15849"/>
                </a:lnTo>
                <a:lnTo>
                  <a:pt x="41453" y="21945"/>
                </a:lnTo>
                <a:lnTo>
                  <a:pt x="42063" y="21945"/>
                </a:lnTo>
                <a:lnTo>
                  <a:pt x="37796" y="34137"/>
                </a:lnTo>
                <a:lnTo>
                  <a:pt x="24993" y="29261"/>
                </a:lnTo>
                <a:lnTo>
                  <a:pt x="20727" y="54864"/>
                </a:lnTo>
                <a:lnTo>
                  <a:pt x="29871" y="59131"/>
                </a:lnTo>
                <a:lnTo>
                  <a:pt x="21945" y="64617"/>
                </a:lnTo>
                <a:lnTo>
                  <a:pt x="21336" y="74981"/>
                </a:lnTo>
                <a:lnTo>
                  <a:pt x="36576" y="70104"/>
                </a:lnTo>
                <a:lnTo>
                  <a:pt x="39015" y="85344"/>
                </a:lnTo>
                <a:lnTo>
                  <a:pt x="28041" y="147523"/>
                </a:lnTo>
                <a:lnTo>
                  <a:pt x="23775" y="137769"/>
                </a:lnTo>
                <a:lnTo>
                  <a:pt x="0" y="80467"/>
                </a:lnTo>
                <a:lnTo>
                  <a:pt x="8535" y="67665"/>
                </a:lnTo>
                <a:lnTo>
                  <a:pt x="6096" y="65227"/>
                </a:lnTo>
                <a:lnTo>
                  <a:pt x="12801" y="46939"/>
                </a:lnTo>
                <a:lnTo>
                  <a:pt x="16460" y="17678"/>
                </a:lnTo>
                <a:lnTo>
                  <a:pt x="20117" y="7315"/>
                </a:lnTo>
                <a:lnTo>
                  <a:pt x="20727" y="7315"/>
                </a:lnTo>
                <a:lnTo>
                  <a:pt x="31700" y="7315"/>
                </a:lnTo>
                <a:lnTo>
                  <a:pt x="34137" y="609"/>
                </a:lnTo>
                <a:lnTo>
                  <a:pt x="42672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26" name="Freihandform: Form 125">
            <a:extLst>
              <a:ext uri="{FF2B5EF4-FFF2-40B4-BE49-F238E27FC236}">
                <a16:creationId xmlns:a16="http://schemas.microsoft.com/office/drawing/2014/main" id="{7094C985-A8C0-09C5-8F5A-D34733C979B6}"/>
              </a:ext>
            </a:extLst>
          </p:cNvPr>
          <p:cNvSpPr/>
          <p:nvPr/>
        </p:nvSpPr>
        <p:spPr>
          <a:xfrm>
            <a:off x="6413601" y="2379878"/>
            <a:ext cx="98145" cy="62788"/>
          </a:xfrm>
          <a:custGeom>
            <a:avLst/>
            <a:gdLst>
              <a:gd name="csX0" fmla="*/ 98145 w 98145"/>
              <a:gd name="csY0" fmla="*/ 0 h 62788"/>
              <a:gd name="csX1" fmla="*/ 87783 w 98145"/>
              <a:gd name="csY1" fmla="*/ 31090 h 62788"/>
              <a:gd name="csX2" fmla="*/ 93269 w 98145"/>
              <a:gd name="csY2" fmla="*/ 42672 h 62788"/>
              <a:gd name="csX3" fmla="*/ 87783 w 98145"/>
              <a:gd name="csY3" fmla="*/ 62789 h 62788"/>
              <a:gd name="csX4" fmla="*/ 62180 w 98145"/>
              <a:gd name="csY4" fmla="*/ 48158 h 62788"/>
              <a:gd name="csX5" fmla="*/ 45720 w 98145"/>
              <a:gd name="csY5" fmla="*/ 43891 h 62788"/>
              <a:gd name="csX6" fmla="*/ 0 w 98145"/>
              <a:gd name="csY6" fmla="*/ 24384 h 62788"/>
              <a:gd name="csX7" fmla="*/ 3048 w 98145"/>
              <a:gd name="csY7" fmla="*/ 4267 h 62788"/>
              <a:gd name="csX8" fmla="*/ 40844 w 98145"/>
              <a:gd name="csY8" fmla="*/ 7925 h 62788"/>
              <a:gd name="csX9" fmla="*/ 73761 w 98145"/>
              <a:gd name="csY9" fmla="*/ 3658 h 62788"/>
              <a:gd name="csX10" fmla="*/ 98145 w 98145"/>
              <a:gd name="csY10" fmla="*/ 0 h 627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98145" h="62788">
                <a:moveTo>
                  <a:pt x="98145" y="0"/>
                </a:moveTo>
                <a:lnTo>
                  <a:pt x="87783" y="31090"/>
                </a:lnTo>
                <a:lnTo>
                  <a:pt x="93269" y="42672"/>
                </a:lnTo>
                <a:lnTo>
                  <a:pt x="87783" y="62789"/>
                </a:lnTo>
                <a:lnTo>
                  <a:pt x="62180" y="48158"/>
                </a:lnTo>
                <a:lnTo>
                  <a:pt x="45720" y="43891"/>
                </a:lnTo>
                <a:lnTo>
                  <a:pt x="0" y="24384"/>
                </a:lnTo>
                <a:lnTo>
                  <a:pt x="3048" y="4267"/>
                </a:lnTo>
                <a:lnTo>
                  <a:pt x="40844" y="7925"/>
                </a:lnTo>
                <a:lnTo>
                  <a:pt x="73761" y="3658"/>
                </a:lnTo>
                <a:lnTo>
                  <a:pt x="98145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27" name="Freihandform: Form 126">
            <a:extLst>
              <a:ext uri="{FF2B5EF4-FFF2-40B4-BE49-F238E27FC236}">
                <a16:creationId xmlns:a16="http://schemas.microsoft.com/office/drawing/2014/main" id="{633C5C77-73B7-5EDD-46D4-A1C0F6CEBDF0}"/>
              </a:ext>
            </a:extLst>
          </p:cNvPr>
          <p:cNvSpPr/>
          <p:nvPr/>
        </p:nvSpPr>
        <p:spPr>
          <a:xfrm>
            <a:off x="6271565" y="2264054"/>
            <a:ext cx="53034" cy="89611"/>
          </a:xfrm>
          <a:custGeom>
            <a:avLst/>
            <a:gdLst>
              <a:gd name="csX0" fmla="*/ 32918 w 53034"/>
              <a:gd name="csY0" fmla="*/ 0 h 89611"/>
              <a:gd name="csX1" fmla="*/ 53035 w 53034"/>
              <a:gd name="csY1" fmla="*/ 27432 h 89611"/>
              <a:gd name="csX2" fmla="*/ 50596 w 53034"/>
              <a:gd name="csY2" fmla="*/ 79248 h 89611"/>
              <a:gd name="csX3" fmla="*/ 35966 w 53034"/>
              <a:gd name="csY3" fmla="*/ 76810 h 89611"/>
              <a:gd name="csX4" fmla="*/ 23164 w 53034"/>
              <a:gd name="csY4" fmla="*/ 89611 h 89611"/>
              <a:gd name="csX5" fmla="*/ 10972 w 53034"/>
              <a:gd name="csY5" fmla="*/ 79248 h 89611"/>
              <a:gd name="csX6" fmla="*/ 7924 w 53034"/>
              <a:gd name="csY6" fmla="*/ 32309 h 89611"/>
              <a:gd name="csX7" fmla="*/ 0 w 53034"/>
              <a:gd name="csY7" fmla="*/ 10363 h 89611"/>
              <a:gd name="csX8" fmla="*/ 17678 w 53034"/>
              <a:gd name="csY8" fmla="*/ 12192 h 89611"/>
              <a:gd name="csX9" fmla="*/ 32918 w 53034"/>
              <a:gd name="csY9" fmla="*/ 0 h 8961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53034" h="89611">
                <a:moveTo>
                  <a:pt x="32918" y="0"/>
                </a:moveTo>
                <a:lnTo>
                  <a:pt x="53035" y="27432"/>
                </a:lnTo>
                <a:lnTo>
                  <a:pt x="50596" y="79248"/>
                </a:lnTo>
                <a:lnTo>
                  <a:pt x="35966" y="76810"/>
                </a:lnTo>
                <a:lnTo>
                  <a:pt x="23164" y="89611"/>
                </a:lnTo>
                <a:lnTo>
                  <a:pt x="10972" y="79248"/>
                </a:lnTo>
                <a:lnTo>
                  <a:pt x="7924" y="32309"/>
                </a:lnTo>
                <a:lnTo>
                  <a:pt x="0" y="10363"/>
                </a:lnTo>
                <a:lnTo>
                  <a:pt x="17678" y="12192"/>
                </a:lnTo>
                <a:lnTo>
                  <a:pt x="32918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28" name="Freihandform: Form 127">
            <a:extLst>
              <a:ext uri="{FF2B5EF4-FFF2-40B4-BE49-F238E27FC236}">
                <a16:creationId xmlns:a16="http://schemas.microsoft.com/office/drawing/2014/main" id="{3D77DE4C-436B-37DE-5751-462065B08671}"/>
              </a:ext>
            </a:extLst>
          </p:cNvPr>
          <p:cNvSpPr/>
          <p:nvPr/>
        </p:nvSpPr>
        <p:spPr>
          <a:xfrm>
            <a:off x="6221577" y="2036673"/>
            <a:ext cx="379171" cy="356006"/>
          </a:xfrm>
          <a:custGeom>
            <a:avLst/>
            <a:gdLst>
              <a:gd name="csX0" fmla="*/ 215189 w 379171"/>
              <a:gd name="csY0" fmla="*/ 23165 h 356006"/>
              <a:gd name="csX1" fmla="*/ 212751 w 379171"/>
              <a:gd name="csY1" fmla="*/ 42062 h 356006"/>
              <a:gd name="csX2" fmla="*/ 221285 w 379171"/>
              <a:gd name="csY2" fmla="*/ 58522 h 356006"/>
              <a:gd name="csX3" fmla="*/ 196292 w 379171"/>
              <a:gd name="csY3" fmla="*/ 52426 h 356006"/>
              <a:gd name="csX4" fmla="*/ 172517 w 379171"/>
              <a:gd name="csY4" fmla="*/ 66446 h 356006"/>
              <a:gd name="csX5" fmla="*/ 174956 w 379171"/>
              <a:gd name="csY5" fmla="*/ 85344 h 356006"/>
              <a:gd name="csX6" fmla="*/ 171908 w 379171"/>
              <a:gd name="csY6" fmla="*/ 96317 h 356006"/>
              <a:gd name="csX7" fmla="*/ 183489 w 379171"/>
              <a:gd name="csY7" fmla="*/ 115824 h 356006"/>
              <a:gd name="csX8" fmla="*/ 213969 w 379171"/>
              <a:gd name="csY8" fmla="*/ 135331 h 356006"/>
              <a:gd name="csX9" fmla="*/ 231648 w 379171"/>
              <a:gd name="csY9" fmla="*/ 167640 h 356006"/>
              <a:gd name="csX10" fmla="*/ 268833 w 379171"/>
              <a:gd name="csY10" fmla="*/ 198730 h 356006"/>
              <a:gd name="csX11" fmla="*/ 293217 w 379171"/>
              <a:gd name="csY11" fmla="*/ 198120 h 356006"/>
              <a:gd name="csX12" fmla="*/ 301752 w 379171"/>
              <a:gd name="csY12" fmla="*/ 206654 h 356006"/>
              <a:gd name="csX13" fmla="*/ 293217 w 379171"/>
              <a:gd name="csY13" fmla="*/ 214579 h 356006"/>
              <a:gd name="csX14" fmla="*/ 322479 w 379171"/>
              <a:gd name="csY14" fmla="*/ 228600 h 356006"/>
              <a:gd name="csX15" fmla="*/ 346863 w 379171"/>
              <a:gd name="csY15" fmla="*/ 240182 h 356006"/>
              <a:gd name="csX16" fmla="*/ 375513 w 379171"/>
              <a:gd name="csY16" fmla="*/ 260909 h 356006"/>
              <a:gd name="csX17" fmla="*/ 379172 w 379171"/>
              <a:gd name="csY17" fmla="*/ 267614 h 356006"/>
              <a:gd name="csX18" fmla="*/ 374295 w 379171"/>
              <a:gd name="csY18" fmla="*/ 281635 h 356006"/>
              <a:gd name="csX19" fmla="*/ 355397 w 379171"/>
              <a:gd name="csY19" fmla="*/ 263347 h 356006"/>
              <a:gd name="csX20" fmla="*/ 327356 w 379171"/>
              <a:gd name="csY20" fmla="*/ 257251 h 356006"/>
              <a:gd name="csX21" fmla="*/ 315773 w 379171"/>
              <a:gd name="csY21" fmla="*/ 282245 h 356006"/>
              <a:gd name="csX22" fmla="*/ 339548 w 379171"/>
              <a:gd name="csY22" fmla="*/ 296875 h 356006"/>
              <a:gd name="csX23" fmla="*/ 337109 w 379171"/>
              <a:gd name="csY23" fmla="*/ 316992 h 356006"/>
              <a:gd name="csX24" fmla="*/ 324308 w 379171"/>
              <a:gd name="csY24" fmla="*/ 319430 h 356006"/>
              <a:gd name="csX25" fmla="*/ 309068 w 379171"/>
              <a:gd name="csY25" fmla="*/ 352958 h 356006"/>
              <a:gd name="csX26" fmla="*/ 295656 w 379171"/>
              <a:gd name="csY26" fmla="*/ 356006 h 356006"/>
              <a:gd name="csX27" fmla="*/ 295047 w 379171"/>
              <a:gd name="csY27" fmla="*/ 343814 h 356006"/>
              <a:gd name="csX28" fmla="*/ 300533 w 379171"/>
              <a:gd name="csY28" fmla="*/ 323088 h 356006"/>
              <a:gd name="csX29" fmla="*/ 307239 w 379171"/>
              <a:gd name="csY29" fmla="*/ 314554 h 356006"/>
              <a:gd name="csX30" fmla="*/ 293217 w 379171"/>
              <a:gd name="csY30" fmla="*/ 291998 h 356006"/>
              <a:gd name="csX31" fmla="*/ 282245 w 379171"/>
              <a:gd name="csY31" fmla="*/ 272491 h 356006"/>
              <a:gd name="csX32" fmla="*/ 268833 w 379171"/>
              <a:gd name="csY32" fmla="*/ 267614 h 356006"/>
              <a:gd name="csX33" fmla="*/ 257861 w 379171"/>
              <a:gd name="csY33" fmla="*/ 251155 h 356006"/>
              <a:gd name="csX34" fmla="*/ 237135 w 379171"/>
              <a:gd name="csY34" fmla="*/ 243840 h 356006"/>
              <a:gd name="csX35" fmla="*/ 222504 w 379171"/>
              <a:gd name="csY35" fmla="*/ 227990 h 356006"/>
              <a:gd name="csX36" fmla="*/ 199340 w 379171"/>
              <a:gd name="csY36" fmla="*/ 225552 h 356006"/>
              <a:gd name="csX37" fmla="*/ 173127 w 379171"/>
              <a:gd name="csY37" fmla="*/ 208483 h 356006"/>
              <a:gd name="csX38" fmla="*/ 143256 w 379171"/>
              <a:gd name="csY38" fmla="*/ 182880 h 356006"/>
              <a:gd name="csX39" fmla="*/ 120701 w 379171"/>
              <a:gd name="csY39" fmla="*/ 160934 h 356006"/>
              <a:gd name="csX40" fmla="*/ 109119 w 379171"/>
              <a:gd name="csY40" fmla="*/ 122530 h 356006"/>
              <a:gd name="csX41" fmla="*/ 93269 w 379171"/>
              <a:gd name="csY41" fmla="*/ 118262 h 356006"/>
              <a:gd name="csX42" fmla="*/ 67665 w 379171"/>
              <a:gd name="csY42" fmla="*/ 105461 h 356006"/>
              <a:gd name="csX43" fmla="*/ 53645 w 379171"/>
              <a:gd name="csY43" fmla="*/ 110338 h 356006"/>
              <a:gd name="csX44" fmla="*/ 35967 w 379171"/>
              <a:gd name="csY44" fmla="*/ 128626 h 356006"/>
              <a:gd name="csX45" fmla="*/ 23165 w 379171"/>
              <a:gd name="csY45" fmla="*/ 131064 h 356006"/>
              <a:gd name="csX46" fmla="*/ 26213 w 379171"/>
              <a:gd name="csY46" fmla="*/ 114605 h 356006"/>
              <a:gd name="csX47" fmla="*/ 9144 w 379171"/>
              <a:gd name="csY47" fmla="*/ 109728 h 356006"/>
              <a:gd name="csX48" fmla="*/ 0 w 379171"/>
              <a:gd name="csY48" fmla="*/ 79858 h 356006"/>
              <a:gd name="csX49" fmla="*/ 10363 w 379171"/>
              <a:gd name="csY49" fmla="*/ 68275 h 356006"/>
              <a:gd name="csX50" fmla="*/ 1219 w 379171"/>
              <a:gd name="csY50" fmla="*/ 53645 h 356006"/>
              <a:gd name="csX51" fmla="*/ 1829 w 379171"/>
              <a:gd name="csY51" fmla="*/ 42672 h 356006"/>
              <a:gd name="csX52" fmla="*/ 15240 w 379171"/>
              <a:gd name="csY52" fmla="*/ 51206 h 356006"/>
              <a:gd name="csX53" fmla="*/ 30480 w 379171"/>
              <a:gd name="csY53" fmla="*/ 49378 h 356006"/>
              <a:gd name="csX54" fmla="*/ 46940 w 379171"/>
              <a:gd name="csY54" fmla="*/ 35966 h 356006"/>
              <a:gd name="csX55" fmla="*/ 52425 w 379171"/>
              <a:gd name="csY55" fmla="*/ 42062 h 356006"/>
              <a:gd name="csX56" fmla="*/ 67056 w 379171"/>
              <a:gd name="csY56" fmla="*/ 40843 h 356006"/>
              <a:gd name="csX57" fmla="*/ 73152 w 379171"/>
              <a:gd name="csY57" fmla="*/ 25603 h 356006"/>
              <a:gd name="csX58" fmla="*/ 96317 w 379171"/>
              <a:gd name="csY58" fmla="*/ 30480 h 356006"/>
              <a:gd name="csX59" fmla="*/ 109119 w 379171"/>
              <a:gd name="csY59" fmla="*/ 23774 h 356006"/>
              <a:gd name="csX60" fmla="*/ 110948 w 379171"/>
              <a:gd name="csY60" fmla="*/ 8534 h 356006"/>
              <a:gd name="csX61" fmla="*/ 129845 w 379171"/>
              <a:gd name="csY61" fmla="*/ 14021 h 356006"/>
              <a:gd name="csX62" fmla="*/ 132893 w 379171"/>
              <a:gd name="csY62" fmla="*/ 6706 h 356006"/>
              <a:gd name="csX63" fmla="*/ 162764 w 379171"/>
              <a:gd name="csY63" fmla="*/ 0 h 356006"/>
              <a:gd name="csX64" fmla="*/ 170688 w 379171"/>
              <a:gd name="csY64" fmla="*/ 12802 h 356006"/>
              <a:gd name="csX65" fmla="*/ 215189 w 379171"/>
              <a:gd name="csY65" fmla="*/ 23165 h 35600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</a:cxnLst>
            <a:rect l="l" t="t" r="r" b="b"/>
            <a:pathLst>
              <a:path w="379171" h="356006">
                <a:moveTo>
                  <a:pt x="215189" y="23165"/>
                </a:moveTo>
                <a:lnTo>
                  <a:pt x="212751" y="42062"/>
                </a:lnTo>
                <a:lnTo>
                  <a:pt x="221285" y="58522"/>
                </a:lnTo>
                <a:lnTo>
                  <a:pt x="196292" y="52426"/>
                </a:lnTo>
                <a:lnTo>
                  <a:pt x="172517" y="66446"/>
                </a:lnTo>
                <a:lnTo>
                  <a:pt x="174956" y="85344"/>
                </a:lnTo>
                <a:lnTo>
                  <a:pt x="171908" y="96317"/>
                </a:lnTo>
                <a:lnTo>
                  <a:pt x="183489" y="115824"/>
                </a:lnTo>
                <a:lnTo>
                  <a:pt x="213969" y="135331"/>
                </a:lnTo>
                <a:lnTo>
                  <a:pt x="231648" y="167640"/>
                </a:lnTo>
                <a:lnTo>
                  <a:pt x="268833" y="198730"/>
                </a:lnTo>
                <a:lnTo>
                  <a:pt x="293217" y="198120"/>
                </a:lnTo>
                <a:lnTo>
                  <a:pt x="301752" y="206654"/>
                </a:lnTo>
                <a:lnTo>
                  <a:pt x="293217" y="214579"/>
                </a:lnTo>
                <a:lnTo>
                  <a:pt x="322479" y="228600"/>
                </a:lnTo>
                <a:lnTo>
                  <a:pt x="346863" y="240182"/>
                </a:lnTo>
                <a:lnTo>
                  <a:pt x="375513" y="260909"/>
                </a:lnTo>
                <a:lnTo>
                  <a:pt x="379172" y="267614"/>
                </a:lnTo>
                <a:lnTo>
                  <a:pt x="374295" y="281635"/>
                </a:lnTo>
                <a:lnTo>
                  <a:pt x="355397" y="263347"/>
                </a:lnTo>
                <a:lnTo>
                  <a:pt x="327356" y="257251"/>
                </a:lnTo>
                <a:lnTo>
                  <a:pt x="315773" y="282245"/>
                </a:lnTo>
                <a:lnTo>
                  <a:pt x="339548" y="296875"/>
                </a:lnTo>
                <a:lnTo>
                  <a:pt x="337109" y="316992"/>
                </a:lnTo>
                <a:lnTo>
                  <a:pt x="324308" y="319430"/>
                </a:lnTo>
                <a:lnTo>
                  <a:pt x="309068" y="352958"/>
                </a:lnTo>
                <a:lnTo>
                  <a:pt x="295656" y="356006"/>
                </a:lnTo>
                <a:lnTo>
                  <a:pt x="295047" y="343814"/>
                </a:lnTo>
                <a:lnTo>
                  <a:pt x="300533" y="323088"/>
                </a:lnTo>
                <a:lnTo>
                  <a:pt x="307239" y="314554"/>
                </a:lnTo>
                <a:lnTo>
                  <a:pt x="293217" y="291998"/>
                </a:lnTo>
                <a:lnTo>
                  <a:pt x="282245" y="272491"/>
                </a:lnTo>
                <a:lnTo>
                  <a:pt x="268833" y="267614"/>
                </a:lnTo>
                <a:lnTo>
                  <a:pt x="257861" y="251155"/>
                </a:lnTo>
                <a:lnTo>
                  <a:pt x="237135" y="243840"/>
                </a:lnTo>
                <a:lnTo>
                  <a:pt x="222504" y="227990"/>
                </a:lnTo>
                <a:lnTo>
                  <a:pt x="199340" y="225552"/>
                </a:lnTo>
                <a:lnTo>
                  <a:pt x="173127" y="208483"/>
                </a:lnTo>
                <a:lnTo>
                  <a:pt x="143256" y="182880"/>
                </a:lnTo>
                <a:lnTo>
                  <a:pt x="120701" y="160934"/>
                </a:lnTo>
                <a:lnTo>
                  <a:pt x="109119" y="122530"/>
                </a:lnTo>
                <a:lnTo>
                  <a:pt x="93269" y="118262"/>
                </a:lnTo>
                <a:lnTo>
                  <a:pt x="67665" y="105461"/>
                </a:lnTo>
                <a:lnTo>
                  <a:pt x="53645" y="110338"/>
                </a:lnTo>
                <a:lnTo>
                  <a:pt x="35967" y="128626"/>
                </a:lnTo>
                <a:lnTo>
                  <a:pt x="23165" y="131064"/>
                </a:lnTo>
                <a:lnTo>
                  <a:pt x="26213" y="114605"/>
                </a:lnTo>
                <a:lnTo>
                  <a:pt x="9144" y="109728"/>
                </a:lnTo>
                <a:lnTo>
                  <a:pt x="0" y="79858"/>
                </a:lnTo>
                <a:lnTo>
                  <a:pt x="10363" y="68275"/>
                </a:lnTo>
                <a:lnTo>
                  <a:pt x="1219" y="53645"/>
                </a:lnTo>
                <a:lnTo>
                  <a:pt x="1829" y="42672"/>
                </a:lnTo>
                <a:lnTo>
                  <a:pt x="15240" y="51206"/>
                </a:lnTo>
                <a:lnTo>
                  <a:pt x="30480" y="49378"/>
                </a:lnTo>
                <a:lnTo>
                  <a:pt x="46940" y="35966"/>
                </a:lnTo>
                <a:lnTo>
                  <a:pt x="52425" y="42062"/>
                </a:lnTo>
                <a:lnTo>
                  <a:pt x="67056" y="40843"/>
                </a:lnTo>
                <a:lnTo>
                  <a:pt x="73152" y="25603"/>
                </a:lnTo>
                <a:lnTo>
                  <a:pt x="96317" y="30480"/>
                </a:lnTo>
                <a:lnTo>
                  <a:pt x="109119" y="23774"/>
                </a:lnTo>
                <a:lnTo>
                  <a:pt x="110948" y="8534"/>
                </a:lnTo>
                <a:lnTo>
                  <a:pt x="129845" y="14021"/>
                </a:lnTo>
                <a:lnTo>
                  <a:pt x="132893" y="6706"/>
                </a:lnTo>
                <a:lnTo>
                  <a:pt x="162764" y="0"/>
                </a:lnTo>
                <a:lnTo>
                  <a:pt x="170688" y="12802"/>
                </a:lnTo>
                <a:lnTo>
                  <a:pt x="215189" y="23165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29" name="Freihandform: Form 128">
            <a:extLst>
              <a:ext uri="{FF2B5EF4-FFF2-40B4-BE49-F238E27FC236}">
                <a16:creationId xmlns:a16="http://schemas.microsoft.com/office/drawing/2014/main" id="{8B572073-332D-A07A-2BA4-0E5F2AC86C46}"/>
              </a:ext>
            </a:extLst>
          </p:cNvPr>
          <p:cNvSpPr/>
          <p:nvPr/>
        </p:nvSpPr>
        <p:spPr>
          <a:xfrm>
            <a:off x="3345484" y="3151022"/>
            <a:ext cx="71323" cy="32308"/>
          </a:xfrm>
          <a:custGeom>
            <a:avLst/>
            <a:gdLst>
              <a:gd name="csX0" fmla="*/ 46939 w 71323"/>
              <a:gd name="csY0" fmla="*/ 25603 h 32308"/>
              <a:gd name="csX1" fmla="*/ 35967 w 71323"/>
              <a:gd name="csY1" fmla="*/ 32309 h 32308"/>
              <a:gd name="csX2" fmla="*/ 17679 w 71323"/>
              <a:gd name="csY2" fmla="*/ 25603 h 32308"/>
              <a:gd name="csX3" fmla="*/ 0 w 71323"/>
              <a:gd name="csY3" fmla="*/ 11582 h 32308"/>
              <a:gd name="csX4" fmla="*/ 4877 w 71323"/>
              <a:gd name="csY4" fmla="*/ 2438 h 32308"/>
              <a:gd name="csX5" fmla="*/ 19507 w 71323"/>
              <a:gd name="csY5" fmla="*/ 0 h 32308"/>
              <a:gd name="csX6" fmla="*/ 27432 w 71323"/>
              <a:gd name="csY6" fmla="*/ 1219 h 32308"/>
              <a:gd name="csX7" fmla="*/ 49987 w 71323"/>
              <a:gd name="csY7" fmla="*/ 4877 h 32308"/>
              <a:gd name="csX8" fmla="*/ 66447 w 71323"/>
              <a:gd name="csY8" fmla="*/ 14021 h 32308"/>
              <a:gd name="csX9" fmla="*/ 71323 w 71323"/>
              <a:gd name="csY9" fmla="*/ 24994 h 32308"/>
              <a:gd name="csX10" fmla="*/ 46939 w 71323"/>
              <a:gd name="csY10" fmla="*/ 25603 h 3230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71323" h="32308">
                <a:moveTo>
                  <a:pt x="46939" y="25603"/>
                </a:moveTo>
                <a:lnTo>
                  <a:pt x="35967" y="32309"/>
                </a:lnTo>
                <a:lnTo>
                  <a:pt x="17679" y="25603"/>
                </a:lnTo>
                <a:lnTo>
                  <a:pt x="0" y="11582"/>
                </a:lnTo>
                <a:lnTo>
                  <a:pt x="4877" y="2438"/>
                </a:lnTo>
                <a:lnTo>
                  <a:pt x="19507" y="0"/>
                </a:lnTo>
                <a:lnTo>
                  <a:pt x="27432" y="1219"/>
                </a:lnTo>
                <a:lnTo>
                  <a:pt x="49987" y="4877"/>
                </a:lnTo>
                <a:lnTo>
                  <a:pt x="66447" y="14021"/>
                </a:lnTo>
                <a:lnTo>
                  <a:pt x="71323" y="24994"/>
                </a:lnTo>
                <a:lnTo>
                  <a:pt x="46939" y="25603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30" name="Freihandform: Form 129">
            <a:extLst>
              <a:ext uri="{FF2B5EF4-FFF2-40B4-BE49-F238E27FC236}">
                <a16:creationId xmlns:a16="http://schemas.microsoft.com/office/drawing/2014/main" id="{C5648AA2-7778-B701-1F73-6D2E5B09CE78}"/>
              </a:ext>
            </a:extLst>
          </p:cNvPr>
          <p:cNvSpPr/>
          <p:nvPr/>
        </p:nvSpPr>
        <p:spPr>
          <a:xfrm>
            <a:off x="7173162" y="2569464"/>
            <a:ext cx="130454" cy="163982"/>
          </a:xfrm>
          <a:custGeom>
            <a:avLst/>
            <a:gdLst>
              <a:gd name="csX0" fmla="*/ 130455 w 130454"/>
              <a:gd name="csY0" fmla="*/ 47549 h 163982"/>
              <a:gd name="csX1" fmla="*/ 124968 w 130454"/>
              <a:gd name="csY1" fmla="*/ 53645 h 163982"/>
              <a:gd name="csX2" fmla="*/ 61570 w 130454"/>
              <a:gd name="csY2" fmla="*/ 73152 h 163982"/>
              <a:gd name="csX3" fmla="*/ 98146 w 130454"/>
              <a:gd name="csY3" fmla="*/ 112776 h 163982"/>
              <a:gd name="csX4" fmla="*/ 88392 w 130454"/>
              <a:gd name="csY4" fmla="*/ 118872 h 163982"/>
              <a:gd name="csX5" fmla="*/ 84125 w 130454"/>
              <a:gd name="csY5" fmla="*/ 132283 h 163982"/>
              <a:gd name="csX6" fmla="*/ 59132 w 130454"/>
              <a:gd name="csY6" fmla="*/ 137770 h 163982"/>
              <a:gd name="csX7" fmla="*/ 52426 w 130454"/>
              <a:gd name="csY7" fmla="*/ 151790 h 163982"/>
              <a:gd name="csX8" fmla="*/ 39624 w 130454"/>
              <a:gd name="csY8" fmla="*/ 163982 h 163982"/>
              <a:gd name="csX9" fmla="*/ 1829 w 130454"/>
              <a:gd name="csY9" fmla="*/ 157277 h 163982"/>
              <a:gd name="csX10" fmla="*/ 0 w 130454"/>
              <a:gd name="csY10" fmla="*/ 151790 h 163982"/>
              <a:gd name="csX11" fmla="*/ 10973 w 130454"/>
              <a:gd name="csY11" fmla="*/ 89611 h 163982"/>
              <a:gd name="csX12" fmla="*/ 8535 w 130454"/>
              <a:gd name="csY12" fmla="*/ 74371 h 163982"/>
              <a:gd name="csX13" fmla="*/ 12192 w 130454"/>
              <a:gd name="csY13" fmla="*/ 62789 h 163982"/>
              <a:gd name="csX14" fmla="*/ 9754 w 130454"/>
              <a:gd name="csY14" fmla="*/ 38405 h 163982"/>
              <a:gd name="csX15" fmla="*/ 14021 w 130454"/>
              <a:gd name="csY15" fmla="*/ 26213 h 163982"/>
              <a:gd name="csX16" fmla="*/ 52426 w 130454"/>
              <a:gd name="csY16" fmla="*/ 42062 h 163982"/>
              <a:gd name="csX17" fmla="*/ 111557 w 130454"/>
              <a:gd name="csY17" fmla="*/ 0 h 163982"/>
              <a:gd name="csX18" fmla="*/ 130455 w 130454"/>
              <a:gd name="csY18" fmla="*/ 47549 h 16398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130454" h="163982">
                <a:moveTo>
                  <a:pt x="130455" y="47549"/>
                </a:moveTo>
                <a:lnTo>
                  <a:pt x="124968" y="53645"/>
                </a:lnTo>
                <a:lnTo>
                  <a:pt x="61570" y="73152"/>
                </a:lnTo>
                <a:lnTo>
                  <a:pt x="98146" y="112776"/>
                </a:lnTo>
                <a:lnTo>
                  <a:pt x="88392" y="118872"/>
                </a:lnTo>
                <a:lnTo>
                  <a:pt x="84125" y="132283"/>
                </a:lnTo>
                <a:lnTo>
                  <a:pt x="59132" y="137770"/>
                </a:lnTo>
                <a:lnTo>
                  <a:pt x="52426" y="151790"/>
                </a:lnTo>
                <a:lnTo>
                  <a:pt x="39624" y="163982"/>
                </a:lnTo>
                <a:lnTo>
                  <a:pt x="1829" y="157277"/>
                </a:lnTo>
                <a:lnTo>
                  <a:pt x="0" y="151790"/>
                </a:lnTo>
                <a:lnTo>
                  <a:pt x="10973" y="89611"/>
                </a:lnTo>
                <a:lnTo>
                  <a:pt x="8535" y="74371"/>
                </a:lnTo>
                <a:lnTo>
                  <a:pt x="12192" y="62789"/>
                </a:lnTo>
                <a:lnTo>
                  <a:pt x="9754" y="38405"/>
                </a:lnTo>
                <a:lnTo>
                  <a:pt x="14021" y="26213"/>
                </a:lnTo>
                <a:lnTo>
                  <a:pt x="52426" y="42062"/>
                </a:lnTo>
                <a:lnTo>
                  <a:pt x="111557" y="0"/>
                </a:lnTo>
                <a:lnTo>
                  <a:pt x="130455" y="4754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31" name="Freihandform: Form 130">
            <a:extLst>
              <a:ext uri="{FF2B5EF4-FFF2-40B4-BE49-F238E27FC236}">
                <a16:creationId xmlns:a16="http://schemas.microsoft.com/office/drawing/2014/main" id="{840ED7A3-A8BE-B64A-AD1A-603BCFCB5409}"/>
              </a:ext>
            </a:extLst>
          </p:cNvPr>
          <p:cNvSpPr/>
          <p:nvPr/>
        </p:nvSpPr>
        <p:spPr>
          <a:xfrm>
            <a:off x="10352226" y="2531059"/>
            <a:ext cx="72542" cy="64617"/>
          </a:xfrm>
          <a:custGeom>
            <a:avLst/>
            <a:gdLst>
              <a:gd name="csX0" fmla="*/ 62789 w 72542"/>
              <a:gd name="csY0" fmla="*/ 8534 h 64617"/>
              <a:gd name="csX1" fmla="*/ 72543 w 72542"/>
              <a:gd name="csY1" fmla="*/ 21945 h 64617"/>
              <a:gd name="csX2" fmla="*/ 64618 w 72542"/>
              <a:gd name="csY2" fmla="*/ 45720 h 64617"/>
              <a:gd name="csX3" fmla="*/ 45720 w 72542"/>
              <a:gd name="csY3" fmla="*/ 32918 h 64617"/>
              <a:gd name="csX4" fmla="*/ 32919 w 72542"/>
              <a:gd name="csY4" fmla="*/ 42062 h 64617"/>
              <a:gd name="csX5" fmla="*/ 33528 w 72542"/>
              <a:gd name="csY5" fmla="*/ 64617 h 64617"/>
              <a:gd name="csX6" fmla="*/ 7316 w 72542"/>
              <a:gd name="csY6" fmla="*/ 53645 h 64617"/>
              <a:gd name="csX7" fmla="*/ 0 w 72542"/>
              <a:gd name="csY7" fmla="*/ 35357 h 64617"/>
              <a:gd name="csX8" fmla="*/ 7925 w 72542"/>
              <a:gd name="csY8" fmla="*/ 11582 h 64617"/>
              <a:gd name="csX9" fmla="*/ 28652 w 72542"/>
              <a:gd name="csY9" fmla="*/ 16459 h 64617"/>
              <a:gd name="csX10" fmla="*/ 34748 w 72542"/>
              <a:gd name="csY10" fmla="*/ 0 h 64617"/>
              <a:gd name="csX11" fmla="*/ 62789 w 72542"/>
              <a:gd name="csY11" fmla="*/ 8534 h 6461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72542" h="64617">
                <a:moveTo>
                  <a:pt x="62789" y="8534"/>
                </a:moveTo>
                <a:lnTo>
                  <a:pt x="72543" y="21945"/>
                </a:lnTo>
                <a:lnTo>
                  <a:pt x="64618" y="45720"/>
                </a:lnTo>
                <a:lnTo>
                  <a:pt x="45720" y="32918"/>
                </a:lnTo>
                <a:lnTo>
                  <a:pt x="32919" y="42062"/>
                </a:lnTo>
                <a:lnTo>
                  <a:pt x="33528" y="64617"/>
                </a:lnTo>
                <a:lnTo>
                  <a:pt x="7316" y="53645"/>
                </a:lnTo>
                <a:lnTo>
                  <a:pt x="0" y="35357"/>
                </a:lnTo>
                <a:lnTo>
                  <a:pt x="7925" y="11582"/>
                </a:lnTo>
                <a:lnTo>
                  <a:pt x="28652" y="16459"/>
                </a:lnTo>
                <a:lnTo>
                  <a:pt x="34748" y="0"/>
                </a:lnTo>
                <a:lnTo>
                  <a:pt x="62789" y="8534"/>
                </a:lnTo>
                <a:close/>
              </a:path>
            </a:pathLst>
          </a:custGeom>
          <a:solidFill>
            <a:srgbClr val="FF0000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32" name="Freihandform: Form 131">
            <a:extLst>
              <a:ext uri="{FF2B5EF4-FFF2-40B4-BE49-F238E27FC236}">
                <a16:creationId xmlns:a16="http://schemas.microsoft.com/office/drawing/2014/main" id="{F200F137-87D1-AC5D-1532-D63A7D028BEE}"/>
              </a:ext>
            </a:extLst>
          </p:cNvPr>
          <p:cNvSpPr/>
          <p:nvPr/>
        </p:nvSpPr>
        <p:spPr>
          <a:xfrm>
            <a:off x="10257738" y="2257348"/>
            <a:ext cx="326136" cy="404164"/>
          </a:xfrm>
          <a:custGeom>
            <a:avLst/>
            <a:gdLst>
              <a:gd name="csX0" fmla="*/ 307239 w 326136"/>
              <a:gd name="csY0" fmla="*/ 165202 h 404164"/>
              <a:gd name="csX1" fmla="*/ 310896 w 326136"/>
              <a:gd name="csY1" fmla="*/ 196291 h 404164"/>
              <a:gd name="csX2" fmla="*/ 326136 w 326136"/>
              <a:gd name="csY2" fmla="*/ 215798 h 404164"/>
              <a:gd name="csX3" fmla="*/ 322479 w 326136"/>
              <a:gd name="csY3" fmla="*/ 243230 h 404164"/>
              <a:gd name="csX4" fmla="*/ 289560 w 326136"/>
              <a:gd name="csY4" fmla="*/ 261518 h 404164"/>
              <a:gd name="csX5" fmla="*/ 233477 w 326136"/>
              <a:gd name="csY5" fmla="*/ 263957 h 404164"/>
              <a:gd name="csX6" fmla="*/ 206655 w 326136"/>
              <a:gd name="csY6" fmla="*/ 309067 h 404164"/>
              <a:gd name="csX7" fmla="*/ 178004 w 326136"/>
              <a:gd name="csY7" fmla="*/ 293827 h 404164"/>
              <a:gd name="csX8" fmla="*/ 163373 w 326136"/>
              <a:gd name="csY8" fmla="*/ 264566 h 404164"/>
              <a:gd name="csX9" fmla="*/ 110948 w 326136"/>
              <a:gd name="csY9" fmla="*/ 273101 h 404164"/>
              <a:gd name="csX10" fmla="*/ 79858 w 326136"/>
              <a:gd name="csY10" fmla="*/ 291389 h 404164"/>
              <a:gd name="csX11" fmla="*/ 42063 w 326136"/>
              <a:gd name="csY11" fmla="*/ 292608 h 404164"/>
              <a:gd name="csX12" fmla="*/ 87173 w 326136"/>
              <a:gd name="csY12" fmla="*/ 321259 h 404164"/>
              <a:gd name="csX13" fmla="*/ 92050 w 326136"/>
              <a:gd name="csY13" fmla="*/ 387706 h 404164"/>
              <a:gd name="csX14" fmla="*/ 76810 w 326136"/>
              <a:gd name="csY14" fmla="*/ 404165 h 404164"/>
              <a:gd name="csX15" fmla="*/ 54864 w 326136"/>
              <a:gd name="csY15" fmla="*/ 388925 h 404164"/>
              <a:gd name="csX16" fmla="*/ 49378 w 326136"/>
              <a:gd name="csY16" fmla="*/ 353568 h 404164"/>
              <a:gd name="csX17" fmla="*/ 24384 w 326136"/>
              <a:gd name="csY17" fmla="*/ 342595 h 404164"/>
              <a:gd name="csX18" fmla="*/ 0 w 326136"/>
              <a:gd name="csY18" fmla="*/ 315773 h 404164"/>
              <a:gd name="csX19" fmla="*/ 26213 w 326136"/>
              <a:gd name="csY19" fmla="*/ 303581 h 404164"/>
              <a:gd name="csX20" fmla="*/ 32919 w 326136"/>
              <a:gd name="csY20" fmla="*/ 278587 h 404164"/>
              <a:gd name="csX21" fmla="*/ 56693 w 326136"/>
              <a:gd name="csY21" fmla="*/ 258470 h 404164"/>
              <a:gd name="csX22" fmla="*/ 68885 w 326136"/>
              <a:gd name="csY22" fmla="*/ 231648 h 404164"/>
              <a:gd name="csX23" fmla="*/ 128016 w 326136"/>
              <a:gd name="csY23" fmla="*/ 220066 h 404164"/>
              <a:gd name="csX24" fmla="*/ 166421 w 326136"/>
              <a:gd name="csY24" fmla="*/ 227990 h 404164"/>
              <a:gd name="csX25" fmla="*/ 166421 w 326136"/>
              <a:gd name="csY25" fmla="*/ 158496 h 404164"/>
              <a:gd name="csX26" fmla="*/ 197511 w 326136"/>
              <a:gd name="csY26" fmla="*/ 177394 h 404164"/>
              <a:gd name="csX27" fmla="*/ 224943 w 326136"/>
              <a:gd name="csY27" fmla="*/ 138379 h 404164"/>
              <a:gd name="csX28" fmla="*/ 235306 w 326136"/>
              <a:gd name="csY28" fmla="*/ 123139 h 404164"/>
              <a:gd name="csX29" fmla="*/ 229210 w 326136"/>
              <a:gd name="csY29" fmla="*/ 75590 h 404164"/>
              <a:gd name="csX30" fmla="*/ 198120 w 326136"/>
              <a:gd name="csY30" fmla="*/ 31699 h 404164"/>
              <a:gd name="csX31" fmla="*/ 196901 w 326136"/>
              <a:gd name="csY31" fmla="*/ 7315 h 404164"/>
              <a:gd name="csX32" fmla="*/ 226162 w 326136"/>
              <a:gd name="csY32" fmla="*/ 0 h 404164"/>
              <a:gd name="csX33" fmla="*/ 276149 w 326136"/>
              <a:gd name="csY33" fmla="*/ 54254 h 404164"/>
              <a:gd name="csX34" fmla="*/ 293218 w 326136"/>
              <a:gd name="csY34" fmla="*/ 85344 h 404164"/>
              <a:gd name="csX35" fmla="*/ 285293 w 326136"/>
              <a:gd name="csY35" fmla="*/ 124968 h 404164"/>
              <a:gd name="csX36" fmla="*/ 307239 w 326136"/>
              <a:gd name="csY36" fmla="*/ 165202 h 40416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</a:cxnLst>
            <a:rect l="l" t="t" r="r" b="b"/>
            <a:pathLst>
              <a:path w="326136" h="404164">
                <a:moveTo>
                  <a:pt x="307239" y="165202"/>
                </a:moveTo>
                <a:lnTo>
                  <a:pt x="310896" y="196291"/>
                </a:lnTo>
                <a:lnTo>
                  <a:pt x="326136" y="215798"/>
                </a:lnTo>
                <a:lnTo>
                  <a:pt x="322479" y="243230"/>
                </a:lnTo>
                <a:lnTo>
                  <a:pt x="289560" y="261518"/>
                </a:lnTo>
                <a:lnTo>
                  <a:pt x="233477" y="263957"/>
                </a:lnTo>
                <a:lnTo>
                  <a:pt x="206655" y="309067"/>
                </a:lnTo>
                <a:lnTo>
                  <a:pt x="178004" y="293827"/>
                </a:lnTo>
                <a:lnTo>
                  <a:pt x="163373" y="264566"/>
                </a:lnTo>
                <a:lnTo>
                  <a:pt x="110948" y="273101"/>
                </a:lnTo>
                <a:lnTo>
                  <a:pt x="79858" y="291389"/>
                </a:lnTo>
                <a:lnTo>
                  <a:pt x="42063" y="292608"/>
                </a:lnTo>
                <a:lnTo>
                  <a:pt x="87173" y="321259"/>
                </a:lnTo>
                <a:lnTo>
                  <a:pt x="92050" y="387706"/>
                </a:lnTo>
                <a:lnTo>
                  <a:pt x="76810" y="404165"/>
                </a:lnTo>
                <a:lnTo>
                  <a:pt x="54864" y="388925"/>
                </a:lnTo>
                <a:lnTo>
                  <a:pt x="49378" y="353568"/>
                </a:lnTo>
                <a:lnTo>
                  <a:pt x="24384" y="342595"/>
                </a:lnTo>
                <a:lnTo>
                  <a:pt x="0" y="315773"/>
                </a:lnTo>
                <a:lnTo>
                  <a:pt x="26213" y="303581"/>
                </a:lnTo>
                <a:lnTo>
                  <a:pt x="32919" y="278587"/>
                </a:lnTo>
                <a:lnTo>
                  <a:pt x="56693" y="258470"/>
                </a:lnTo>
                <a:lnTo>
                  <a:pt x="68885" y="231648"/>
                </a:lnTo>
                <a:lnTo>
                  <a:pt x="128016" y="220066"/>
                </a:lnTo>
                <a:lnTo>
                  <a:pt x="166421" y="227990"/>
                </a:lnTo>
                <a:lnTo>
                  <a:pt x="166421" y="158496"/>
                </a:lnTo>
                <a:lnTo>
                  <a:pt x="197511" y="177394"/>
                </a:lnTo>
                <a:lnTo>
                  <a:pt x="224943" y="138379"/>
                </a:lnTo>
                <a:lnTo>
                  <a:pt x="235306" y="123139"/>
                </a:lnTo>
                <a:lnTo>
                  <a:pt x="229210" y="75590"/>
                </a:lnTo>
                <a:lnTo>
                  <a:pt x="198120" y="31699"/>
                </a:lnTo>
                <a:lnTo>
                  <a:pt x="196901" y="7315"/>
                </a:lnTo>
                <a:lnTo>
                  <a:pt x="226162" y="0"/>
                </a:lnTo>
                <a:lnTo>
                  <a:pt x="276149" y="54254"/>
                </a:lnTo>
                <a:lnTo>
                  <a:pt x="293218" y="85344"/>
                </a:lnTo>
                <a:lnTo>
                  <a:pt x="285293" y="124968"/>
                </a:lnTo>
                <a:lnTo>
                  <a:pt x="307239" y="165202"/>
                </a:lnTo>
                <a:close/>
              </a:path>
            </a:pathLst>
          </a:custGeom>
          <a:solidFill>
            <a:schemeClr val="tx2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33" name="Freihandform: Form 132">
            <a:extLst>
              <a:ext uri="{FF2B5EF4-FFF2-40B4-BE49-F238E27FC236}">
                <a16:creationId xmlns:a16="http://schemas.microsoft.com/office/drawing/2014/main" id="{9FF01749-2087-EECA-6C8C-E696BE542FDA}"/>
              </a:ext>
            </a:extLst>
          </p:cNvPr>
          <p:cNvSpPr/>
          <p:nvPr/>
        </p:nvSpPr>
        <p:spPr>
          <a:xfrm>
            <a:off x="10396118" y="2096414"/>
            <a:ext cx="171297" cy="153619"/>
          </a:xfrm>
          <a:custGeom>
            <a:avLst/>
            <a:gdLst>
              <a:gd name="csX0" fmla="*/ 96316 w 171297"/>
              <a:gd name="csY0" fmla="*/ 53035 h 153619"/>
              <a:gd name="csX1" fmla="*/ 123748 w 171297"/>
              <a:gd name="csY1" fmla="*/ 60960 h 153619"/>
              <a:gd name="csX2" fmla="*/ 134721 w 171297"/>
              <a:gd name="csY2" fmla="*/ 45110 h 153619"/>
              <a:gd name="csX3" fmla="*/ 171297 w 171297"/>
              <a:gd name="csY3" fmla="*/ 88392 h 153619"/>
              <a:gd name="csX4" fmla="*/ 132283 w 171297"/>
              <a:gd name="csY4" fmla="*/ 98755 h 153619"/>
              <a:gd name="csX5" fmla="*/ 129844 w 171297"/>
              <a:gd name="csY5" fmla="*/ 137160 h 153619"/>
              <a:gd name="csX6" fmla="*/ 63399 w 171297"/>
              <a:gd name="csY6" fmla="*/ 110947 h 153619"/>
              <a:gd name="csX7" fmla="*/ 73152 w 171297"/>
              <a:gd name="csY7" fmla="*/ 153010 h 153619"/>
              <a:gd name="csX8" fmla="*/ 38404 w 171297"/>
              <a:gd name="csY8" fmla="*/ 153619 h 153619"/>
              <a:gd name="csX9" fmla="*/ 9753 w 171297"/>
              <a:gd name="csY9" fmla="*/ 115214 h 153619"/>
              <a:gd name="csX10" fmla="*/ 6096 w 171297"/>
              <a:gd name="csY10" fmla="*/ 85344 h 153619"/>
              <a:gd name="csX11" fmla="*/ 37795 w 171297"/>
              <a:gd name="csY11" fmla="*/ 83515 h 153619"/>
              <a:gd name="csX12" fmla="*/ 10972 w 171297"/>
              <a:gd name="csY12" fmla="*/ 29870 h 153619"/>
              <a:gd name="csX13" fmla="*/ 0 w 171297"/>
              <a:gd name="csY13" fmla="*/ 0 h 153619"/>
              <a:gd name="csX14" fmla="*/ 64008 w 171297"/>
              <a:gd name="csY14" fmla="*/ 40234 h 153619"/>
              <a:gd name="csX15" fmla="*/ 96316 w 171297"/>
              <a:gd name="csY15" fmla="*/ 53035 h 15361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</a:cxnLst>
            <a:rect l="l" t="t" r="r" b="b"/>
            <a:pathLst>
              <a:path w="171297" h="153619">
                <a:moveTo>
                  <a:pt x="96316" y="53035"/>
                </a:moveTo>
                <a:lnTo>
                  <a:pt x="123748" y="60960"/>
                </a:lnTo>
                <a:lnTo>
                  <a:pt x="134721" y="45110"/>
                </a:lnTo>
                <a:lnTo>
                  <a:pt x="171297" y="88392"/>
                </a:lnTo>
                <a:lnTo>
                  <a:pt x="132283" y="98755"/>
                </a:lnTo>
                <a:lnTo>
                  <a:pt x="129844" y="137160"/>
                </a:lnTo>
                <a:lnTo>
                  <a:pt x="63399" y="110947"/>
                </a:lnTo>
                <a:lnTo>
                  <a:pt x="73152" y="153010"/>
                </a:lnTo>
                <a:lnTo>
                  <a:pt x="38404" y="153619"/>
                </a:lnTo>
                <a:lnTo>
                  <a:pt x="9753" y="115214"/>
                </a:lnTo>
                <a:lnTo>
                  <a:pt x="6096" y="85344"/>
                </a:lnTo>
                <a:lnTo>
                  <a:pt x="37795" y="83515"/>
                </a:lnTo>
                <a:lnTo>
                  <a:pt x="10972" y="29870"/>
                </a:lnTo>
                <a:lnTo>
                  <a:pt x="0" y="0"/>
                </a:lnTo>
                <a:lnTo>
                  <a:pt x="64008" y="40234"/>
                </a:lnTo>
                <a:lnTo>
                  <a:pt x="96316" y="53035"/>
                </a:lnTo>
                <a:close/>
              </a:path>
            </a:pathLst>
          </a:custGeom>
          <a:solidFill>
            <a:srgbClr val="FF0000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34" name="Freihandform: Form 133">
            <a:extLst>
              <a:ext uri="{FF2B5EF4-FFF2-40B4-BE49-F238E27FC236}">
                <a16:creationId xmlns:a16="http://schemas.microsoft.com/office/drawing/2014/main" id="{B0F7D999-B96A-A072-A821-C17C573212B9}"/>
              </a:ext>
            </a:extLst>
          </p:cNvPr>
          <p:cNvSpPr/>
          <p:nvPr/>
        </p:nvSpPr>
        <p:spPr>
          <a:xfrm>
            <a:off x="7421270" y="1725168"/>
            <a:ext cx="1226514" cy="560222"/>
          </a:xfrm>
          <a:custGeom>
            <a:avLst/>
            <a:gdLst>
              <a:gd name="csX0" fmla="*/ 737007 w 1226514"/>
              <a:gd name="csY0" fmla="*/ 70104 h 560222"/>
              <a:gd name="csX1" fmla="*/ 763828 w 1226514"/>
              <a:gd name="csY1" fmla="*/ 68275 h 560222"/>
              <a:gd name="csX2" fmla="*/ 819912 w 1226514"/>
              <a:gd name="csY2" fmla="*/ 32918 h 560222"/>
              <a:gd name="csX3" fmla="*/ 815035 w 1226514"/>
              <a:gd name="csY3" fmla="*/ 45110 h 560222"/>
              <a:gd name="csX4" fmla="*/ 866241 w 1226514"/>
              <a:gd name="csY4" fmla="*/ 73762 h 560222"/>
              <a:gd name="csX5" fmla="*/ 977799 w 1226514"/>
              <a:gd name="csY5" fmla="*/ 168859 h 560222"/>
              <a:gd name="csX6" fmla="*/ 984504 w 1226514"/>
              <a:gd name="csY6" fmla="*/ 149352 h 560222"/>
              <a:gd name="csX7" fmla="*/ 1035711 w 1226514"/>
              <a:gd name="csY7" fmla="*/ 170688 h 560222"/>
              <a:gd name="csX8" fmla="*/ 1073506 w 1226514"/>
              <a:gd name="csY8" fmla="*/ 160934 h 560222"/>
              <a:gd name="csX9" fmla="*/ 1093623 w 1226514"/>
              <a:gd name="csY9" fmla="*/ 167640 h 560222"/>
              <a:gd name="csX10" fmla="*/ 1118616 w 1226514"/>
              <a:gd name="csY10" fmla="*/ 189586 h 560222"/>
              <a:gd name="csX11" fmla="*/ 1143000 w 1226514"/>
              <a:gd name="csY11" fmla="*/ 196901 h 560222"/>
              <a:gd name="csX12" fmla="*/ 1163116 w 1226514"/>
              <a:gd name="csY12" fmla="*/ 213360 h 560222"/>
              <a:gd name="csX13" fmla="*/ 1199692 w 1226514"/>
              <a:gd name="csY13" fmla="*/ 207874 h 560222"/>
              <a:gd name="csX14" fmla="*/ 1226515 w 1226514"/>
              <a:gd name="csY14" fmla="*/ 231038 h 560222"/>
              <a:gd name="csX15" fmla="*/ 1214932 w 1226514"/>
              <a:gd name="csY15" fmla="*/ 256642 h 560222"/>
              <a:gd name="csX16" fmla="*/ 1191768 w 1226514"/>
              <a:gd name="csY16" fmla="*/ 260299 h 560222"/>
              <a:gd name="csX17" fmla="*/ 1207008 w 1226514"/>
              <a:gd name="csY17" fmla="*/ 298094 h 560222"/>
              <a:gd name="csX18" fmla="*/ 1197255 w 1226514"/>
              <a:gd name="csY18" fmla="*/ 315773 h 560222"/>
              <a:gd name="csX19" fmla="*/ 1131418 w 1226514"/>
              <a:gd name="csY19" fmla="*/ 302971 h 560222"/>
              <a:gd name="csX20" fmla="*/ 1137514 w 1226514"/>
              <a:gd name="csY20" fmla="*/ 371856 h 560222"/>
              <a:gd name="csX21" fmla="*/ 1125322 w 1226514"/>
              <a:gd name="csY21" fmla="*/ 380390 h 560222"/>
              <a:gd name="csX22" fmla="*/ 1069848 w 1226514"/>
              <a:gd name="csY22" fmla="*/ 395630 h 560222"/>
              <a:gd name="csX23" fmla="*/ 1123492 w 1226514"/>
              <a:gd name="csY23" fmla="*/ 462686 h 560222"/>
              <a:gd name="csX24" fmla="*/ 1105815 w 1226514"/>
              <a:gd name="csY24" fmla="*/ 472440 h 560222"/>
              <a:gd name="csX25" fmla="*/ 1116178 w 1226514"/>
              <a:gd name="csY25" fmla="*/ 494995 h 560222"/>
              <a:gd name="csX26" fmla="*/ 1094842 w 1226514"/>
              <a:gd name="csY26" fmla="*/ 488899 h 560222"/>
              <a:gd name="csX27" fmla="*/ 1074115 w 1226514"/>
              <a:gd name="csY27" fmla="*/ 474878 h 560222"/>
              <a:gd name="csX28" fmla="*/ 1025956 w 1226514"/>
              <a:gd name="csY28" fmla="*/ 471221 h 560222"/>
              <a:gd name="csX29" fmla="*/ 973531 w 1226514"/>
              <a:gd name="csY29" fmla="*/ 470002 h 560222"/>
              <a:gd name="csX30" fmla="*/ 963777 w 1226514"/>
              <a:gd name="csY30" fmla="*/ 474269 h 560222"/>
              <a:gd name="csX31" fmla="*/ 913791 w 1226514"/>
              <a:gd name="csY31" fmla="*/ 457810 h 560222"/>
              <a:gd name="csX32" fmla="*/ 898551 w 1226514"/>
              <a:gd name="csY32" fmla="*/ 466344 h 560222"/>
              <a:gd name="csX33" fmla="*/ 901599 w 1226514"/>
              <a:gd name="csY33" fmla="*/ 488899 h 560222"/>
              <a:gd name="csX34" fmla="*/ 845515 w 1226514"/>
              <a:gd name="csY34" fmla="*/ 475488 h 560222"/>
              <a:gd name="csX35" fmla="*/ 826617 w 1226514"/>
              <a:gd name="csY35" fmla="*/ 480974 h 560222"/>
              <a:gd name="csX36" fmla="*/ 824788 w 1226514"/>
              <a:gd name="csY36" fmla="*/ 498043 h 560222"/>
              <a:gd name="csX37" fmla="*/ 808939 w 1226514"/>
              <a:gd name="csY37" fmla="*/ 505358 h 560222"/>
              <a:gd name="csX38" fmla="*/ 776020 w 1226514"/>
              <a:gd name="csY38" fmla="*/ 532181 h 560222"/>
              <a:gd name="csX39" fmla="*/ 770535 w 1226514"/>
              <a:gd name="csY39" fmla="*/ 560222 h 560222"/>
              <a:gd name="csX40" fmla="*/ 758343 w 1226514"/>
              <a:gd name="csY40" fmla="*/ 560222 h 560222"/>
              <a:gd name="csX41" fmla="*/ 744321 w 1226514"/>
              <a:gd name="csY41" fmla="*/ 541934 h 560222"/>
              <a:gd name="csX42" fmla="*/ 703479 w 1226514"/>
              <a:gd name="csY42" fmla="*/ 540715 h 560222"/>
              <a:gd name="csX43" fmla="*/ 688239 w 1226514"/>
              <a:gd name="csY43" fmla="*/ 509016 h 560222"/>
              <a:gd name="csX44" fmla="*/ 672388 w 1226514"/>
              <a:gd name="csY44" fmla="*/ 508406 h 560222"/>
              <a:gd name="csX45" fmla="*/ 663244 w 1226514"/>
              <a:gd name="csY45" fmla="*/ 469392 h 560222"/>
              <a:gd name="csX46" fmla="*/ 616915 w 1226514"/>
              <a:gd name="csY46" fmla="*/ 441350 h 560222"/>
              <a:gd name="csX47" fmla="*/ 564489 w 1226514"/>
              <a:gd name="csY47" fmla="*/ 444398 h 560222"/>
              <a:gd name="csX48" fmla="*/ 529743 w 1226514"/>
              <a:gd name="csY48" fmla="*/ 449885 h 560222"/>
              <a:gd name="csX49" fmla="*/ 489508 w 1226514"/>
              <a:gd name="csY49" fmla="*/ 415138 h 560222"/>
              <a:gd name="csX50" fmla="*/ 460248 w 1226514"/>
              <a:gd name="csY50" fmla="*/ 400507 h 560222"/>
              <a:gd name="csX51" fmla="*/ 404164 w 1226514"/>
              <a:gd name="csY51" fmla="*/ 373075 h 560222"/>
              <a:gd name="csX52" fmla="*/ 397459 w 1226514"/>
              <a:gd name="csY52" fmla="*/ 370027 h 560222"/>
              <a:gd name="csX53" fmla="*/ 324307 w 1226514"/>
              <a:gd name="csY53" fmla="*/ 392582 h 560222"/>
              <a:gd name="csX54" fmla="*/ 362103 w 1226514"/>
              <a:gd name="csY54" fmla="*/ 535229 h 560222"/>
              <a:gd name="csX55" fmla="*/ 346252 w 1226514"/>
              <a:gd name="csY55" fmla="*/ 537058 h 560222"/>
              <a:gd name="csX56" fmla="*/ 316992 w 1226514"/>
              <a:gd name="csY56" fmla="*/ 506578 h 560222"/>
              <a:gd name="csX57" fmla="*/ 293217 w 1226514"/>
              <a:gd name="csY57" fmla="*/ 495605 h 560222"/>
              <a:gd name="csX58" fmla="*/ 259080 w 1226514"/>
              <a:gd name="csY58" fmla="*/ 503530 h 560222"/>
              <a:gd name="csX59" fmla="*/ 248107 w 1226514"/>
              <a:gd name="csY59" fmla="*/ 516941 h 560222"/>
              <a:gd name="csX60" fmla="*/ 244449 w 1226514"/>
              <a:gd name="csY60" fmla="*/ 507187 h 560222"/>
              <a:gd name="csX61" fmla="*/ 248107 w 1226514"/>
              <a:gd name="csY61" fmla="*/ 491338 h 560222"/>
              <a:gd name="csX62" fmla="*/ 238963 w 1226514"/>
              <a:gd name="csY62" fmla="*/ 477926 h 560222"/>
              <a:gd name="csX63" fmla="*/ 199339 w 1226514"/>
              <a:gd name="csY63" fmla="*/ 464515 h 560222"/>
              <a:gd name="csX64" fmla="*/ 176784 w 1226514"/>
              <a:gd name="csY64" fmla="*/ 429768 h 560222"/>
              <a:gd name="csX65" fmla="*/ 157276 w 1226514"/>
              <a:gd name="csY65" fmla="*/ 420014 h 560222"/>
              <a:gd name="csX66" fmla="*/ 153619 w 1226514"/>
              <a:gd name="csY66" fmla="*/ 407213 h 560222"/>
              <a:gd name="csX67" fmla="*/ 184708 w 1226514"/>
              <a:gd name="csY67" fmla="*/ 410870 h 560222"/>
              <a:gd name="csX68" fmla="*/ 178612 w 1226514"/>
              <a:gd name="csY68" fmla="*/ 382829 h 560222"/>
              <a:gd name="csX69" fmla="*/ 203607 w 1226514"/>
              <a:gd name="csY69" fmla="*/ 376733 h 560222"/>
              <a:gd name="csX70" fmla="*/ 232257 w 1226514"/>
              <a:gd name="csY70" fmla="*/ 382219 h 560222"/>
              <a:gd name="csX71" fmla="*/ 227991 w 1226514"/>
              <a:gd name="csY71" fmla="*/ 345034 h 560222"/>
              <a:gd name="csX72" fmla="*/ 216408 w 1226514"/>
              <a:gd name="csY72" fmla="*/ 321259 h 560222"/>
              <a:gd name="csX73" fmla="*/ 185928 w 1226514"/>
              <a:gd name="csY73" fmla="*/ 323088 h 560222"/>
              <a:gd name="csX74" fmla="*/ 157276 w 1226514"/>
              <a:gd name="csY74" fmla="*/ 313944 h 560222"/>
              <a:gd name="csX75" fmla="*/ 126187 w 1226514"/>
              <a:gd name="csY75" fmla="*/ 330403 h 560222"/>
              <a:gd name="csX76" fmla="*/ 99364 w 1226514"/>
              <a:gd name="csY76" fmla="*/ 338938 h 560222"/>
              <a:gd name="csX77" fmla="*/ 82296 w 1226514"/>
              <a:gd name="csY77" fmla="*/ 332232 h 560222"/>
              <a:gd name="csX78" fmla="*/ 81076 w 1226514"/>
              <a:gd name="csY78" fmla="*/ 312725 h 560222"/>
              <a:gd name="csX79" fmla="*/ 54864 w 1226514"/>
              <a:gd name="csY79" fmla="*/ 287122 h 560222"/>
              <a:gd name="csX80" fmla="*/ 32919 w 1226514"/>
              <a:gd name="csY80" fmla="*/ 288341 h 560222"/>
              <a:gd name="csX81" fmla="*/ 609 w 1226514"/>
              <a:gd name="csY81" fmla="*/ 262738 h 560222"/>
              <a:gd name="csX82" fmla="*/ 10972 w 1226514"/>
              <a:gd name="csY82" fmla="*/ 233477 h 560222"/>
              <a:gd name="csX83" fmla="*/ 0 w 1226514"/>
              <a:gd name="csY83" fmla="*/ 226162 h 560222"/>
              <a:gd name="csX84" fmla="*/ 13411 w 1226514"/>
              <a:gd name="csY84" fmla="*/ 184099 h 560222"/>
              <a:gd name="csX85" fmla="*/ 49987 w 1226514"/>
              <a:gd name="csY85" fmla="*/ 206045 h 560222"/>
              <a:gd name="csX86" fmla="*/ 46329 w 1226514"/>
              <a:gd name="csY86" fmla="*/ 178613 h 560222"/>
              <a:gd name="csX87" fmla="*/ 95707 w 1226514"/>
              <a:gd name="csY87" fmla="*/ 137770 h 560222"/>
              <a:gd name="csX88" fmla="*/ 142036 w 1226514"/>
              <a:gd name="csY88" fmla="*/ 136550 h 560222"/>
              <a:gd name="csX89" fmla="*/ 215188 w 1226514"/>
              <a:gd name="csY89" fmla="*/ 162763 h 560222"/>
              <a:gd name="csX90" fmla="*/ 255423 w 1226514"/>
              <a:gd name="csY90" fmla="*/ 178003 h 560222"/>
              <a:gd name="csX91" fmla="*/ 282244 w 1226514"/>
              <a:gd name="csY91" fmla="*/ 162154 h 560222"/>
              <a:gd name="csX92" fmla="*/ 329184 w 1226514"/>
              <a:gd name="csY92" fmla="*/ 161544 h 560222"/>
              <a:gd name="csX93" fmla="*/ 373684 w 1226514"/>
              <a:gd name="csY93" fmla="*/ 181051 h 560222"/>
              <a:gd name="csX94" fmla="*/ 378561 w 1226514"/>
              <a:gd name="csY94" fmla="*/ 169469 h 560222"/>
              <a:gd name="csX95" fmla="*/ 421233 w 1226514"/>
              <a:gd name="csY95" fmla="*/ 171298 h 560222"/>
              <a:gd name="csX96" fmla="*/ 422452 w 1226514"/>
              <a:gd name="csY96" fmla="*/ 153619 h 560222"/>
              <a:gd name="csX97" fmla="*/ 365151 w 1226514"/>
              <a:gd name="csY97" fmla="*/ 127406 h 560222"/>
              <a:gd name="csX98" fmla="*/ 386487 w 1226514"/>
              <a:gd name="csY98" fmla="*/ 109118 h 560222"/>
              <a:gd name="csX99" fmla="*/ 377343 w 1226514"/>
              <a:gd name="csY99" fmla="*/ 99365 h 560222"/>
              <a:gd name="csX100" fmla="*/ 401727 w 1226514"/>
              <a:gd name="csY100" fmla="*/ 89611 h 560222"/>
              <a:gd name="csX101" fmla="*/ 370636 w 1226514"/>
              <a:gd name="csY101" fmla="*/ 64008 h 560222"/>
              <a:gd name="csX102" fmla="*/ 379171 w 1226514"/>
              <a:gd name="csY102" fmla="*/ 51206 h 560222"/>
              <a:gd name="csX103" fmla="*/ 482803 w 1226514"/>
              <a:gd name="csY103" fmla="*/ 38405 h 560222"/>
              <a:gd name="csX104" fmla="*/ 493167 w 1226514"/>
              <a:gd name="csY104" fmla="*/ 29261 h 560222"/>
              <a:gd name="csX105" fmla="*/ 559612 w 1226514"/>
              <a:gd name="csY105" fmla="*/ 15240 h 560222"/>
              <a:gd name="csX106" fmla="*/ 578511 w 1226514"/>
              <a:gd name="csY106" fmla="*/ 0 h 560222"/>
              <a:gd name="csX107" fmla="*/ 633984 w 1226514"/>
              <a:gd name="csY107" fmla="*/ 7925 h 560222"/>
              <a:gd name="csX108" fmla="*/ 660807 w 1226514"/>
              <a:gd name="csY108" fmla="*/ 46330 h 560222"/>
              <a:gd name="csX109" fmla="*/ 687019 w 1226514"/>
              <a:gd name="csY109" fmla="*/ 37186 h 560222"/>
              <a:gd name="csX110" fmla="*/ 730300 w 1226514"/>
              <a:gd name="csY110" fmla="*/ 49987 h 560222"/>
              <a:gd name="csX111" fmla="*/ 737007 w 1226514"/>
              <a:gd name="csY111" fmla="*/ 70104 h 5602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  <a:cxn ang="0">
                <a:pos x="csX89" y="csY89"/>
              </a:cxn>
              <a:cxn ang="0">
                <a:pos x="csX90" y="csY90"/>
              </a:cxn>
              <a:cxn ang="0">
                <a:pos x="csX91" y="csY91"/>
              </a:cxn>
              <a:cxn ang="0">
                <a:pos x="csX92" y="csY92"/>
              </a:cxn>
              <a:cxn ang="0">
                <a:pos x="csX93" y="csY93"/>
              </a:cxn>
              <a:cxn ang="0">
                <a:pos x="csX94" y="csY94"/>
              </a:cxn>
              <a:cxn ang="0">
                <a:pos x="csX95" y="csY95"/>
              </a:cxn>
              <a:cxn ang="0">
                <a:pos x="csX96" y="csY96"/>
              </a:cxn>
              <a:cxn ang="0">
                <a:pos x="csX97" y="csY97"/>
              </a:cxn>
              <a:cxn ang="0">
                <a:pos x="csX98" y="csY98"/>
              </a:cxn>
              <a:cxn ang="0">
                <a:pos x="csX99" y="csY99"/>
              </a:cxn>
              <a:cxn ang="0">
                <a:pos x="csX100" y="csY100"/>
              </a:cxn>
              <a:cxn ang="0">
                <a:pos x="csX101" y="csY101"/>
              </a:cxn>
              <a:cxn ang="0">
                <a:pos x="csX102" y="csY102"/>
              </a:cxn>
              <a:cxn ang="0">
                <a:pos x="csX103" y="csY103"/>
              </a:cxn>
              <a:cxn ang="0">
                <a:pos x="csX104" y="csY104"/>
              </a:cxn>
              <a:cxn ang="0">
                <a:pos x="csX105" y="csY105"/>
              </a:cxn>
              <a:cxn ang="0">
                <a:pos x="csX106" y="csY106"/>
              </a:cxn>
              <a:cxn ang="0">
                <a:pos x="csX107" y="csY107"/>
              </a:cxn>
              <a:cxn ang="0">
                <a:pos x="csX108" y="csY108"/>
              </a:cxn>
              <a:cxn ang="0">
                <a:pos x="csX109" y="csY109"/>
              </a:cxn>
              <a:cxn ang="0">
                <a:pos x="csX110" y="csY110"/>
              </a:cxn>
              <a:cxn ang="0">
                <a:pos x="csX111" y="csY111"/>
              </a:cxn>
            </a:cxnLst>
            <a:rect l="l" t="t" r="r" b="b"/>
            <a:pathLst>
              <a:path w="1226514" h="560222">
                <a:moveTo>
                  <a:pt x="737007" y="70104"/>
                </a:moveTo>
                <a:lnTo>
                  <a:pt x="763828" y="68275"/>
                </a:lnTo>
                <a:lnTo>
                  <a:pt x="819912" y="32918"/>
                </a:lnTo>
                <a:lnTo>
                  <a:pt x="815035" y="45110"/>
                </a:lnTo>
                <a:lnTo>
                  <a:pt x="866241" y="73762"/>
                </a:lnTo>
                <a:lnTo>
                  <a:pt x="977799" y="168859"/>
                </a:lnTo>
                <a:lnTo>
                  <a:pt x="984504" y="149352"/>
                </a:lnTo>
                <a:lnTo>
                  <a:pt x="1035711" y="170688"/>
                </a:lnTo>
                <a:lnTo>
                  <a:pt x="1073506" y="160934"/>
                </a:lnTo>
                <a:lnTo>
                  <a:pt x="1093623" y="167640"/>
                </a:lnTo>
                <a:lnTo>
                  <a:pt x="1118616" y="189586"/>
                </a:lnTo>
                <a:lnTo>
                  <a:pt x="1143000" y="196901"/>
                </a:lnTo>
                <a:lnTo>
                  <a:pt x="1163116" y="213360"/>
                </a:lnTo>
                <a:lnTo>
                  <a:pt x="1199692" y="207874"/>
                </a:lnTo>
                <a:lnTo>
                  <a:pt x="1226515" y="231038"/>
                </a:lnTo>
                <a:lnTo>
                  <a:pt x="1214932" y="256642"/>
                </a:lnTo>
                <a:lnTo>
                  <a:pt x="1191768" y="260299"/>
                </a:lnTo>
                <a:lnTo>
                  <a:pt x="1207008" y="298094"/>
                </a:lnTo>
                <a:lnTo>
                  <a:pt x="1197255" y="315773"/>
                </a:lnTo>
                <a:lnTo>
                  <a:pt x="1131418" y="302971"/>
                </a:lnTo>
                <a:lnTo>
                  <a:pt x="1137514" y="371856"/>
                </a:lnTo>
                <a:lnTo>
                  <a:pt x="1125322" y="380390"/>
                </a:lnTo>
                <a:lnTo>
                  <a:pt x="1069848" y="395630"/>
                </a:lnTo>
                <a:lnTo>
                  <a:pt x="1123492" y="462686"/>
                </a:lnTo>
                <a:lnTo>
                  <a:pt x="1105815" y="472440"/>
                </a:lnTo>
                <a:lnTo>
                  <a:pt x="1116178" y="494995"/>
                </a:lnTo>
                <a:lnTo>
                  <a:pt x="1094842" y="488899"/>
                </a:lnTo>
                <a:lnTo>
                  <a:pt x="1074115" y="474878"/>
                </a:lnTo>
                <a:lnTo>
                  <a:pt x="1025956" y="471221"/>
                </a:lnTo>
                <a:lnTo>
                  <a:pt x="973531" y="470002"/>
                </a:lnTo>
                <a:lnTo>
                  <a:pt x="963777" y="474269"/>
                </a:lnTo>
                <a:lnTo>
                  <a:pt x="913791" y="457810"/>
                </a:lnTo>
                <a:lnTo>
                  <a:pt x="898551" y="466344"/>
                </a:lnTo>
                <a:lnTo>
                  <a:pt x="901599" y="488899"/>
                </a:lnTo>
                <a:lnTo>
                  <a:pt x="845515" y="475488"/>
                </a:lnTo>
                <a:lnTo>
                  <a:pt x="826617" y="480974"/>
                </a:lnTo>
                <a:lnTo>
                  <a:pt x="824788" y="498043"/>
                </a:lnTo>
                <a:lnTo>
                  <a:pt x="808939" y="505358"/>
                </a:lnTo>
                <a:lnTo>
                  <a:pt x="776020" y="532181"/>
                </a:lnTo>
                <a:lnTo>
                  <a:pt x="770535" y="560222"/>
                </a:lnTo>
                <a:lnTo>
                  <a:pt x="758343" y="560222"/>
                </a:lnTo>
                <a:lnTo>
                  <a:pt x="744321" y="541934"/>
                </a:lnTo>
                <a:lnTo>
                  <a:pt x="703479" y="540715"/>
                </a:lnTo>
                <a:lnTo>
                  <a:pt x="688239" y="509016"/>
                </a:lnTo>
                <a:lnTo>
                  <a:pt x="672388" y="508406"/>
                </a:lnTo>
                <a:lnTo>
                  <a:pt x="663244" y="469392"/>
                </a:lnTo>
                <a:lnTo>
                  <a:pt x="616915" y="441350"/>
                </a:lnTo>
                <a:lnTo>
                  <a:pt x="564489" y="444398"/>
                </a:lnTo>
                <a:lnTo>
                  <a:pt x="529743" y="449885"/>
                </a:lnTo>
                <a:lnTo>
                  <a:pt x="489508" y="415138"/>
                </a:lnTo>
                <a:lnTo>
                  <a:pt x="460248" y="400507"/>
                </a:lnTo>
                <a:lnTo>
                  <a:pt x="404164" y="373075"/>
                </a:lnTo>
                <a:lnTo>
                  <a:pt x="397459" y="370027"/>
                </a:lnTo>
                <a:lnTo>
                  <a:pt x="324307" y="392582"/>
                </a:lnTo>
                <a:lnTo>
                  <a:pt x="362103" y="535229"/>
                </a:lnTo>
                <a:lnTo>
                  <a:pt x="346252" y="537058"/>
                </a:lnTo>
                <a:lnTo>
                  <a:pt x="316992" y="506578"/>
                </a:lnTo>
                <a:lnTo>
                  <a:pt x="293217" y="495605"/>
                </a:lnTo>
                <a:lnTo>
                  <a:pt x="259080" y="503530"/>
                </a:lnTo>
                <a:lnTo>
                  <a:pt x="248107" y="516941"/>
                </a:lnTo>
                <a:lnTo>
                  <a:pt x="244449" y="507187"/>
                </a:lnTo>
                <a:lnTo>
                  <a:pt x="248107" y="491338"/>
                </a:lnTo>
                <a:lnTo>
                  <a:pt x="238963" y="477926"/>
                </a:lnTo>
                <a:lnTo>
                  <a:pt x="199339" y="464515"/>
                </a:lnTo>
                <a:lnTo>
                  <a:pt x="176784" y="429768"/>
                </a:lnTo>
                <a:lnTo>
                  <a:pt x="157276" y="420014"/>
                </a:lnTo>
                <a:lnTo>
                  <a:pt x="153619" y="407213"/>
                </a:lnTo>
                <a:lnTo>
                  <a:pt x="184708" y="410870"/>
                </a:lnTo>
                <a:lnTo>
                  <a:pt x="178612" y="382829"/>
                </a:lnTo>
                <a:lnTo>
                  <a:pt x="203607" y="376733"/>
                </a:lnTo>
                <a:lnTo>
                  <a:pt x="232257" y="382219"/>
                </a:lnTo>
                <a:lnTo>
                  <a:pt x="227991" y="345034"/>
                </a:lnTo>
                <a:lnTo>
                  <a:pt x="216408" y="321259"/>
                </a:lnTo>
                <a:lnTo>
                  <a:pt x="185928" y="323088"/>
                </a:lnTo>
                <a:lnTo>
                  <a:pt x="157276" y="313944"/>
                </a:lnTo>
                <a:lnTo>
                  <a:pt x="126187" y="330403"/>
                </a:lnTo>
                <a:lnTo>
                  <a:pt x="99364" y="338938"/>
                </a:lnTo>
                <a:lnTo>
                  <a:pt x="82296" y="332232"/>
                </a:lnTo>
                <a:lnTo>
                  <a:pt x="81076" y="312725"/>
                </a:lnTo>
                <a:lnTo>
                  <a:pt x="54864" y="287122"/>
                </a:lnTo>
                <a:lnTo>
                  <a:pt x="32919" y="288341"/>
                </a:lnTo>
                <a:lnTo>
                  <a:pt x="609" y="262738"/>
                </a:lnTo>
                <a:lnTo>
                  <a:pt x="10972" y="233477"/>
                </a:lnTo>
                <a:lnTo>
                  <a:pt x="0" y="226162"/>
                </a:lnTo>
                <a:lnTo>
                  <a:pt x="13411" y="184099"/>
                </a:lnTo>
                <a:lnTo>
                  <a:pt x="49987" y="206045"/>
                </a:lnTo>
                <a:lnTo>
                  <a:pt x="46329" y="178613"/>
                </a:lnTo>
                <a:lnTo>
                  <a:pt x="95707" y="137770"/>
                </a:lnTo>
                <a:lnTo>
                  <a:pt x="142036" y="136550"/>
                </a:lnTo>
                <a:lnTo>
                  <a:pt x="215188" y="162763"/>
                </a:lnTo>
                <a:lnTo>
                  <a:pt x="255423" y="178003"/>
                </a:lnTo>
                <a:lnTo>
                  <a:pt x="282244" y="162154"/>
                </a:lnTo>
                <a:lnTo>
                  <a:pt x="329184" y="161544"/>
                </a:lnTo>
                <a:lnTo>
                  <a:pt x="373684" y="181051"/>
                </a:lnTo>
                <a:lnTo>
                  <a:pt x="378561" y="169469"/>
                </a:lnTo>
                <a:lnTo>
                  <a:pt x="421233" y="171298"/>
                </a:lnTo>
                <a:lnTo>
                  <a:pt x="422452" y="153619"/>
                </a:lnTo>
                <a:lnTo>
                  <a:pt x="365151" y="127406"/>
                </a:lnTo>
                <a:lnTo>
                  <a:pt x="386487" y="109118"/>
                </a:lnTo>
                <a:lnTo>
                  <a:pt x="377343" y="99365"/>
                </a:lnTo>
                <a:lnTo>
                  <a:pt x="401727" y="89611"/>
                </a:lnTo>
                <a:lnTo>
                  <a:pt x="370636" y="64008"/>
                </a:lnTo>
                <a:lnTo>
                  <a:pt x="379171" y="51206"/>
                </a:lnTo>
                <a:lnTo>
                  <a:pt x="482803" y="38405"/>
                </a:lnTo>
                <a:lnTo>
                  <a:pt x="493167" y="29261"/>
                </a:lnTo>
                <a:lnTo>
                  <a:pt x="559612" y="15240"/>
                </a:lnTo>
                <a:lnTo>
                  <a:pt x="578511" y="0"/>
                </a:lnTo>
                <a:lnTo>
                  <a:pt x="633984" y="7925"/>
                </a:lnTo>
                <a:lnTo>
                  <a:pt x="660807" y="46330"/>
                </a:lnTo>
                <a:lnTo>
                  <a:pt x="687019" y="37186"/>
                </a:lnTo>
                <a:lnTo>
                  <a:pt x="730300" y="49987"/>
                </a:lnTo>
                <a:lnTo>
                  <a:pt x="737007" y="70104"/>
                </a:lnTo>
                <a:close/>
              </a:path>
            </a:pathLst>
          </a:custGeom>
          <a:solidFill>
            <a:srgbClr val="FF0000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35" name="Freihandform: Form 134">
            <a:extLst>
              <a:ext uri="{FF2B5EF4-FFF2-40B4-BE49-F238E27FC236}">
                <a16:creationId xmlns:a16="http://schemas.microsoft.com/office/drawing/2014/main" id="{590FF3A4-2ECC-A699-75E3-BAAEF9E9DA6D}"/>
              </a:ext>
            </a:extLst>
          </p:cNvPr>
          <p:cNvSpPr/>
          <p:nvPr/>
        </p:nvSpPr>
        <p:spPr>
          <a:xfrm>
            <a:off x="7184136" y="3660648"/>
            <a:ext cx="274320" cy="398068"/>
          </a:xfrm>
          <a:custGeom>
            <a:avLst/>
            <a:gdLst>
              <a:gd name="csX0" fmla="*/ 274320 w 274320"/>
              <a:gd name="csY0" fmla="*/ 62179 h 398068"/>
              <a:gd name="csX1" fmla="*/ 244449 w 274320"/>
              <a:gd name="csY1" fmla="*/ 106070 h 398068"/>
              <a:gd name="csX2" fmla="*/ 245669 w 274320"/>
              <a:gd name="csY2" fmla="*/ 248717 h 398068"/>
              <a:gd name="csX3" fmla="*/ 265785 w 274320"/>
              <a:gd name="csY3" fmla="*/ 281025 h 398068"/>
              <a:gd name="csX4" fmla="*/ 241401 w 274320"/>
              <a:gd name="csY4" fmla="*/ 296875 h 398068"/>
              <a:gd name="csX5" fmla="*/ 232867 w 274320"/>
              <a:gd name="csY5" fmla="*/ 313335 h 398068"/>
              <a:gd name="csX6" fmla="*/ 219456 w 274320"/>
              <a:gd name="csY6" fmla="*/ 315773 h 398068"/>
              <a:gd name="csX7" fmla="*/ 214579 w 274320"/>
              <a:gd name="csY7" fmla="*/ 343815 h 398068"/>
              <a:gd name="csX8" fmla="*/ 202997 w 274320"/>
              <a:gd name="csY8" fmla="*/ 359664 h 398068"/>
              <a:gd name="csX9" fmla="*/ 196291 w 274320"/>
              <a:gd name="csY9" fmla="*/ 385267 h 398068"/>
              <a:gd name="csX10" fmla="*/ 182271 w 274320"/>
              <a:gd name="csY10" fmla="*/ 398069 h 398068"/>
              <a:gd name="csX11" fmla="*/ 132893 w 274320"/>
              <a:gd name="csY11" fmla="*/ 359055 h 398068"/>
              <a:gd name="csX12" fmla="*/ 131064 w 274320"/>
              <a:gd name="csY12" fmla="*/ 336499 h 398068"/>
              <a:gd name="csX13" fmla="*/ 6096 w 274320"/>
              <a:gd name="csY13" fmla="*/ 256642 h 398068"/>
              <a:gd name="csX14" fmla="*/ 8535 w 274320"/>
              <a:gd name="csY14" fmla="*/ 227990 h 398068"/>
              <a:gd name="csX15" fmla="*/ 0 w 274320"/>
              <a:gd name="csY15" fmla="*/ 212750 h 398068"/>
              <a:gd name="csX16" fmla="*/ 0 w 274320"/>
              <a:gd name="csY16" fmla="*/ 210922 h 398068"/>
              <a:gd name="csX17" fmla="*/ 9753 w 274320"/>
              <a:gd name="csY17" fmla="*/ 195072 h 398068"/>
              <a:gd name="csX18" fmla="*/ 26823 w 274320"/>
              <a:gd name="csY18" fmla="*/ 169469 h 398068"/>
              <a:gd name="csX19" fmla="*/ 39624 w 274320"/>
              <a:gd name="csY19" fmla="*/ 140818 h 398068"/>
              <a:gd name="csX20" fmla="*/ 23775 w 274320"/>
              <a:gd name="csY20" fmla="*/ 95707 h 398068"/>
              <a:gd name="csX21" fmla="*/ 19507 w 274320"/>
              <a:gd name="csY21" fmla="*/ 76200 h 398068"/>
              <a:gd name="csX22" fmla="*/ 3048 w 274320"/>
              <a:gd name="csY22" fmla="*/ 48768 h 398068"/>
              <a:gd name="csX23" fmla="*/ 23775 w 274320"/>
              <a:gd name="csY23" fmla="*/ 25603 h 398068"/>
              <a:gd name="csX24" fmla="*/ 46939 w 274320"/>
              <a:gd name="csY24" fmla="*/ 0 h 398068"/>
              <a:gd name="csX25" fmla="*/ 64617 w 274320"/>
              <a:gd name="csY25" fmla="*/ 6706 h 398068"/>
              <a:gd name="csX26" fmla="*/ 65227 w 274320"/>
              <a:gd name="csY26" fmla="*/ 28651 h 398068"/>
              <a:gd name="csX27" fmla="*/ 76809 w 274320"/>
              <a:gd name="csY27" fmla="*/ 41453 h 398068"/>
              <a:gd name="csX28" fmla="*/ 101193 w 274320"/>
              <a:gd name="csY28" fmla="*/ 41453 h 398068"/>
              <a:gd name="csX29" fmla="*/ 145085 w 274320"/>
              <a:gd name="csY29" fmla="*/ 74371 h 398068"/>
              <a:gd name="csX30" fmla="*/ 156057 w 274320"/>
              <a:gd name="csY30" fmla="*/ 74981 h 398068"/>
              <a:gd name="csX31" fmla="*/ 163983 w 274320"/>
              <a:gd name="csY31" fmla="*/ 73762 h 398068"/>
              <a:gd name="csX32" fmla="*/ 171907 w 274320"/>
              <a:gd name="csY32" fmla="*/ 78029 h 398068"/>
              <a:gd name="csX33" fmla="*/ 195072 w 274320"/>
              <a:gd name="csY33" fmla="*/ 81686 h 398068"/>
              <a:gd name="csX34" fmla="*/ 204825 w 274320"/>
              <a:gd name="csY34" fmla="*/ 65227 h 398068"/>
              <a:gd name="csX35" fmla="*/ 236525 w 274320"/>
              <a:gd name="csY35" fmla="*/ 48768 h 398068"/>
              <a:gd name="csX36" fmla="*/ 250545 w 274320"/>
              <a:gd name="csY36" fmla="*/ 62179 h 398068"/>
              <a:gd name="csX37" fmla="*/ 274320 w 274320"/>
              <a:gd name="csY37" fmla="*/ 62179 h 39806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274320" h="398068">
                <a:moveTo>
                  <a:pt x="274320" y="62179"/>
                </a:moveTo>
                <a:lnTo>
                  <a:pt x="244449" y="106070"/>
                </a:lnTo>
                <a:lnTo>
                  <a:pt x="245669" y="248717"/>
                </a:lnTo>
                <a:lnTo>
                  <a:pt x="265785" y="281025"/>
                </a:lnTo>
                <a:lnTo>
                  <a:pt x="241401" y="296875"/>
                </a:lnTo>
                <a:lnTo>
                  <a:pt x="232867" y="313335"/>
                </a:lnTo>
                <a:lnTo>
                  <a:pt x="219456" y="315773"/>
                </a:lnTo>
                <a:lnTo>
                  <a:pt x="214579" y="343815"/>
                </a:lnTo>
                <a:lnTo>
                  <a:pt x="202997" y="359664"/>
                </a:lnTo>
                <a:lnTo>
                  <a:pt x="196291" y="385267"/>
                </a:lnTo>
                <a:lnTo>
                  <a:pt x="182271" y="398069"/>
                </a:lnTo>
                <a:lnTo>
                  <a:pt x="132893" y="359055"/>
                </a:lnTo>
                <a:lnTo>
                  <a:pt x="131064" y="336499"/>
                </a:lnTo>
                <a:lnTo>
                  <a:pt x="6096" y="256642"/>
                </a:lnTo>
                <a:lnTo>
                  <a:pt x="8535" y="227990"/>
                </a:lnTo>
                <a:lnTo>
                  <a:pt x="0" y="212750"/>
                </a:lnTo>
                <a:lnTo>
                  <a:pt x="0" y="210922"/>
                </a:lnTo>
                <a:lnTo>
                  <a:pt x="9753" y="195072"/>
                </a:lnTo>
                <a:lnTo>
                  <a:pt x="26823" y="169469"/>
                </a:lnTo>
                <a:lnTo>
                  <a:pt x="39624" y="140818"/>
                </a:lnTo>
                <a:lnTo>
                  <a:pt x="23775" y="95707"/>
                </a:lnTo>
                <a:lnTo>
                  <a:pt x="19507" y="76200"/>
                </a:lnTo>
                <a:lnTo>
                  <a:pt x="3048" y="48768"/>
                </a:lnTo>
                <a:lnTo>
                  <a:pt x="23775" y="25603"/>
                </a:lnTo>
                <a:lnTo>
                  <a:pt x="46939" y="0"/>
                </a:lnTo>
                <a:lnTo>
                  <a:pt x="64617" y="6706"/>
                </a:lnTo>
                <a:lnTo>
                  <a:pt x="65227" y="28651"/>
                </a:lnTo>
                <a:lnTo>
                  <a:pt x="76809" y="41453"/>
                </a:lnTo>
                <a:lnTo>
                  <a:pt x="101193" y="41453"/>
                </a:lnTo>
                <a:lnTo>
                  <a:pt x="145085" y="74371"/>
                </a:lnTo>
                <a:lnTo>
                  <a:pt x="156057" y="74981"/>
                </a:lnTo>
                <a:lnTo>
                  <a:pt x="163983" y="73762"/>
                </a:lnTo>
                <a:lnTo>
                  <a:pt x="171907" y="78029"/>
                </a:lnTo>
                <a:lnTo>
                  <a:pt x="195072" y="81686"/>
                </a:lnTo>
                <a:lnTo>
                  <a:pt x="204825" y="65227"/>
                </a:lnTo>
                <a:lnTo>
                  <a:pt x="236525" y="48768"/>
                </a:lnTo>
                <a:lnTo>
                  <a:pt x="250545" y="62179"/>
                </a:lnTo>
                <a:lnTo>
                  <a:pt x="274320" y="6217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36" name="Freihandform: Form 135">
            <a:extLst>
              <a:ext uri="{FF2B5EF4-FFF2-40B4-BE49-F238E27FC236}">
                <a16:creationId xmlns:a16="http://schemas.microsoft.com/office/drawing/2014/main" id="{7E471DC6-5593-09D3-5626-9875B8CC7AED}"/>
              </a:ext>
            </a:extLst>
          </p:cNvPr>
          <p:cNvSpPr/>
          <p:nvPr/>
        </p:nvSpPr>
        <p:spPr>
          <a:xfrm>
            <a:off x="8227161" y="2182977"/>
            <a:ext cx="310286" cy="156057"/>
          </a:xfrm>
          <a:custGeom>
            <a:avLst/>
            <a:gdLst>
              <a:gd name="csX0" fmla="*/ 310287 w 310286"/>
              <a:gd name="csY0" fmla="*/ 37186 h 156057"/>
              <a:gd name="csX1" fmla="*/ 309068 w 310286"/>
              <a:gd name="csY1" fmla="*/ 45720 h 156057"/>
              <a:gd name="csX2" fmla="*/ 267005 w 310286"/>
              <a:gd name="csY2" fmla="*/ 66446 h 156057"/>
              <a:gd name="csX3" fmla="*/ 260909 w 310286"/>
              <a:gd name="csY3" fmla="*/ 82296 h 156057"/>
              <a:gd name="csX4" fmla="*/ 221895 w 310286"/>
              <a:gd name="csY4" fmla="*/ 86563 h 156057"/>
              <a:gd name="csX5" fmla="*/ 218237 w 310286"/>
              <a:gd name="csY5" fmla="*/ 111557 h 156057"/>
              <a:gd name="csX6" fmla="*/ 182880 w 310286"/>
              <a:gd name="csY6" fmla="*/ 106070 h 156057"/>
              <a:gd name="csX7" fmla="*/ 163373 w 310286"/>
              <a:gd name="csY7" fmla="*/ 113995 h 156057"/>
              <a:gd name="csX8" fmla="*/ 138380 w 310286"/>
              <a:gd name="csY8" fmla="*/ 132283 h 156057"/>
              <a:gd name="csX9" fmla="*/ 145695 w 310286"/>
              <a:gd name="csY9" fmla="*/ 141427 h 156057"/>
              <a:gd name="csX10" fmla="*/ 138989 w 310286"/>
              <a:gd name="csY10" fmla="*/ 149962 h 156057"/>
              <a:gd name="csX11" fmla="*/ 80468 w 310286"/>
              <a:gd name="csY11" fmla="*/ 156058 h 156057"/>
              <a:gd name="csX12" fmla="*/ 37185 w 310286"/>
              <a:gd name="csY12" fmla="*/ 143256 h 156057"/>
              <a:gd name="csX13" fmla="*/ 3657 w 310286"/>
              <a:gd name="csY13" fmla="*/ 146304 h 156057"/>
              <a:gd name="csX14" fmla="*/ 0 w 310286"/>
              <a:gd name="csY14" fmla="*/ 124358 h 156057"/>
              <a:gd name="csX15" fmla="*/ 36576 w 310286"/>
              <a:gd name="csY15" fmla="*/ 130454 h 156057"/>
              <a:gd name="csX16" fmla="*/ 45111 w 310286"/>
              <a:gd name="csY16" fmla="*/ 118872 h 156057"/>
              <a:gd name="csX17" fmla="*/ 70104 w 310286"/>
              <a:gd name="csY17" fmla="*/ 122530 h 156057"/>
              <a:gd name="csX18" fmla="*/ 102413 w 310286"/>
              <a:gd name="csY18" fmla="*/ 94488 h 156057"/>
              <a:gd name="csX19" fmla="*/ 58521 w 310286"/>
              <a:gd name="csY19" fmla="*/ 73762 h 156057"/>
              <a:gd name="csX20" fmla="*/ 39015 w 310286"/>
              <a:gd name="csY20" fmla="*/ 83515 h 156057"/>
              <a:gd name="csX21" fmla="*/ 10973 w 310286"/>
              <a:gd name="csY21" fmla="*/ 68885 h 156057"/>
              <a:gd name="csX22" fmla="*/ 29261 w 310286"/>
              <a:gd name="csY22" fmla="*/ 43891 h 156057"/>
              <a:gd name="csX23" fmla="*/ 18897 w 310286"/>
              <a:gd name="csY23" fmla="*/ 40234 h 156057"/>
              <a:gd name="csX24" fmla="*/ 20727 w 310286"/>
              <a:gd name="csY24" fmla="*/ 23165 h 156057"/>
              <a:gd name="csX25" fmla="*/ 39624 w 310286"/>
              <a:gd name="csY25" fmla="*/ 17678 h 156057"/>
              <a:gd name="csX26" fmla="*/ 95708 w 310286"/>
              <a:gd name="csY26" fmla="*/ 31090 h 156057"/>
              <a:gd name="csX27" fmla="*/ 92660 w 310286"/>
              <a:gd name="csY27" fmla="*/ 8534 h 156057"/>
              <a:gd name="csX28" fmla="*/ 107900 w 310286"/>
              <a:gd name="csY28" fmla="*/ 0 h 156057"/>
              <a:gd name="csX29" fmla="*/ 157887 w 310286"/>
              <a:gd name="csY29" fmla="*/ 16459 h 156057"/>
              <a:gd name="csX30" fmla="*/ 167640 w 310286"/>
              <a:gd name="csY30" fmla="*/ 12192 h 156057"/>
              <a:gd name="csX31" fmla="*/ 220065 w 310286"/>
              <a:gd name="csY31" fmla="*/ 13411 h 156057"/>
              <a:gd name="csX32" fmla="*/ 268224 w 310286"/>
              <a:gd name="csY32" fmla="*/ 17069 h 156057"/>
              <a:gd name="csX33" fmla="*/ 288951 w 310286"/>
              <a:gd name="csY33" fmla="*/ 31090 h 156057"/>
              <a:gd name="csX34" fmla="*/ 310287 w 310286"/>
              <a:gd name="csY34" fmla="*/ 37186 h 15605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</a:cxnLst>
            <a:rect l="l" t="t" r="r" b="b"/>
            <a:pathLst>
              <a:path w="310286" h="156057">
                <a:moveTo>
                  <a:pt x="310287" y="37186"/>
                </a:moveTo>
                <a:lnTo>
                  <a:pt x="309068" y="45720"/>
                </a:lnTo>
                <a:lnTo>
                  <a:pt x="267005" y="66446"/>
                </a:lnTo>
                <a:lnTo>
                  <a:pt x="260909" y="82296"/>
                </a:lnTo>
                <a:lnTo>
                  <a:pt x="221895" y="86563"/>
                </a:lnTo>
                <a:lnTo>
                  <a:pt x="218237" y="111557"/>
                </a:lnTo>
                <a:lnTo>
                  <a:pt x="182880" y="106070"/>
                </a:lnTo>
                <a:lnTo>
                  <a:pt x="163373" y="113995"/>
                </a:lnTo>
                <a:lnTo>
                  <a:pt x="138380" y="132283"/>
                </a:lnTo>
                <a:lnTo>
                  <a:pt x="145695" y="141427"/>
                </a:lnTo>
                <a:lnTo>
                  <a:pt x="138989" y="149962"/>
                </a:lnTo>
                <a:lnTo>
                  <a:pt x="80468" y="156058"/>
                </a:lnTo>
                <a:lnTo>
                  <a:pt x="37185" y="143256"/>
                </a:lnTo>
                <a:lnTo>
                  <a:pt x="3657" y="146304"/>
                </a:lnTo>
                <a:lnTo>
                  <a:pt x="0" y="124358"/>
                </a:lnTo>
                <a:lnTo>
                  <a:pt x="36576" y="130454"/>
                </a:lnTo>
                <a:lnTo>
                  <a:pt x="45111" y="118872"/>
                </a:lnTo>
                <a:lnTo>
                  <a:pt x="70104" y="122530"/>
                </a:lnTo>
                <a:lnTo>
                  <a:pt x="102413" y="94488"/>
                </a:lnTo>
                <a:lnTo>
                  <a:pt x="58521" y="73762"/>
                </a:lnTo>
                <a:lnTo>
                  <a:pt x="39015" y="83515"/>
                </a:lnTo>
                <a:lnTo>
                  <a:pt x="10973" y="68885"/>
                </a:lnTo>
                <a:lnTo>
                  <a:pt x="29261" y="43891"/>
                </a:lnTo>
                <a:lnTo>
                  <a:pt x="18897" y="40234"/>
                </a:lnTo>
                <a:lnTo>
                  <a:pt x="20727" y="23165"/>
                </a:lnTo>
                <a:lnTo>
                  <a:pt x="39624" y="17678"/>
                </a:lnTo>
                <a:lnTo>
                  <a:pt x="95708" y="31090"/>
                </a:lnTo>
                <a:lnTo>
                  <a:pt x="92660" y="8534"/>
                </a:lnTo>
                <a:lnTo>
                  <a:pt x="107900" y="0"/>
                </a:lnTo>
                <a:lnTo>
                  <a:pt x="157887" y="16459"/>
                </a:lnTo>
                <a:lnTo>
                  <a:pt x="167640" y="12192"/>
                </a:lnTo>
                <a:lnTo>
                  <a:pt x="220065" y="13411"/>
                </a:lnTo>
                <a:lnTo>
                  <a:pt x="268224" y="17069"/>
                </a:lnTo>
                <a:lnTo>
                  <a:pt x="288951" y="31090"/>
                </a:lnTo>
                <a:lnTo>
                  <a:pt x="310287" y="37186"/>
                </a:lnTo>
                <a:close/>
              </a:path>
            </a:pathLst>
          </a:custGeom>
          <a:solidFill>
            <a:srgbClr val="FFFF00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37" name="Freihandform: Form 136">
            <a:extLst>
              <a:ext uri="{FF2B5EF4-FFF2-40B4-BE49-F238E27FC236}">
                <a16:creationId xmlns:a16="http://schemas.microsoft.com/office/drawing/2014/main" id="{86A1E8E8-4BCB-6282-174E-857F20CFC63E}"/>
              </a:ext>
            </a:extLst>
          </p:cNvPr>
          <p:cNvSpPr/>
          <p:nvPr/>
        </p:nvSpPr>
        <p:spPr>
          <a:xfrm>
            <a:off x="9521952" y="3305860"/>
            <a:ext cx="181050" cy="159715"/>
          </a:xfrm>
          <a:custGeom>
            <a:avLst/>
            <a:gdLst>
              <a:gd name="csX0" fmla="*/ 169469 w 181050"/>
              <a:gd name="csY0" fmla="*/ 14021 h 159715"/>
              <a:gd name="csX1" fmla="*/ 180441 w 181050"/>
              <a:gd name="csY1" fmla="*/ 40234 h 159715"/>
              <a:gd name="csX2" fmla="*/ 181051 w 181050"/>
              <a:gd name="csY2" fmla="*/ 87173 h 159715"/>
              <a:gd name="csX3" fmla="*/ 126187 w 181050"/>
              <a:gd name="csY3" fmla="*/ 117653 h 159715"/>
              <a:gd name="csX4" fmla="*/ 143256 w 181050"/>
              <a:gd name="csY4" fmla="*/ 140818 h 159715"/>
              <a:gd name="csX5" fmla="*/ 107289 w 181050"/>
              <a:gd name="csY5" fmla="*/ 143866 h 159715"/>
              <a:gd name="csX6" fmla="*/ 79248 w 181050"/>
              <a:gd name="csY6" fmla="*/ 159715 h 159715"/>
              <a:gd name="csX7" fmla="*/ 49987 w 181050"/>
              <a:gd name="csY7" fmla="*/ 154229 h 159715"/>
              <a:gd name="csX8" fmla="*/ 34137 w 181050"/>
              <a:gd name="csY8" fmla="*/ 133503 h 159715"/>
              <a:gd name="csX9" fmla="*/ 12801 w 181050"/>
              <a:gd name="csY9" fmla="*/ 93269 h 159715"/>
              <a:gd name="csX10" fmla="*/ 0 w 181050"/>
              <a:gd name="csY10" fmla="*/ 45720 h 159715"/>
              <a:gd name="csX11" fmla="*/ 18897 w 181050"/>
              <a:gd name="csY11" fmla="*/ 13411 h 159715"/>
              <a:gd name="csX12" fmla="*/ 62179 w 181050"/>
              <a:gd name="csY12" fmla="*/ 6096 h 159715"/>
              <a:gd name="csX13" fmla="*/ 94488 w 181050"/>
              <a:gd name="csY13" fmla="*/ 11583 h 159715"/>
              <a:gd name="csX14" fmla="*/ 124968 w 181050"/>
              <a:gd name="csY14" fmla="*/ 26823 h 159715"/>
              <a:gd name="csX15" fmla="*/ 137160 w 181050"/>
              <a:gd name="csY15" fmla="*/ 0 h 159715"/>
              <a:gd name="csX16" fmla="*/ 169469 w 181050"/>
              <a:gd name="csY16" fmla="*/ 14021 h 15971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181050" h="159715">
                <a:moveTo>
                  <a:pt x="169469" y="14021"/>
                </a:moveTo>
                <a:lnTo>
                  <a:pt x="180441" y="40234"/>
                </a:lnTo>
                <a:lnTo>
                  <a:pt x="181051" y="87173"/>
                </a:lnTo>
                <a:lnTo>
                  <a:pt x="126187" y="117653"/>
                </a:lnTo>
                <a:lnTo>
                  <a:pt x="143256" y="140818"/>
                </a:lnTo>
                <a:lnTo>
                  <a:pt x="107289" y="143866"/>
                </a:lnTo>
                <a:lnTo>
                  <a:pt x="79248" y="159715"/>
                </a:lnTo>
                <a:lnTo>
                  <a:pt x="49987" y="154229"/>
                </a:lnTo>
                <a:lnTo>
                  <a:pt x="34137" y="133503"/>
                </a:lnTo>
                <a:lnTo>
                  <a:pt x="12801" y="93269"/>
                </a:lnTo>
                <a:lnTo>
                  <a:pt x="0" y="45720"/>
                </a:lnTo>
                <a:lnTo>
                  <a:pt x="18897" y="13411"/>
                </a:lnTo>
                <a:lnTo>
                  <a:pt x="62179" y="6096"/>
                </a:lnTo>
                <a:lnTo>
                  <a:pt x="94488" y="11583"/>
                </a:lnTo>
                <a:lnTo>
                  <a:pt x="124968" y="26823"/>
                </a:lnTo>
                <a:lnTo>
                  <a:pt x="137160" y="0"/>
                </a:lnTo>
                <a:lnTo>
                  <a:pt x="169469" y="14021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38" name="Freihandform: Form 137">
            <a:extLst>
              <a:ext uri="{FF2B5EF4-FFF2-40B4-BE49-F238E27FC236}">
                <a16:creationId xmlns:a16="http://schemas.microsoft.com/office/drawing/2014/main" id="{3637B302-BB83-0DD1-A7B6-9214099E4FB9}"/>
              </a:ext>
            </a:extLst>
          </p:cNvPr>
          <p:cNvSpPr/>
          <p:nvPr/>
        </p:nvSpPr>
        <p:spPr>
          <a:xfrm>
            <a:off x="10076078" y="2365248"/>
            <a:ext cx="144474" cy="164592"/>
          </a:xfrm>
          <a:custGeom>
            <a:avLst/>
            <a:gdLst>
              <a:gd name="csX0" fmla="*/ 0 w 144474"/>
              <a:gd name="csY0" fmla="*/ 33528 h 164592"/>
              <a:gd name="csX1" fmla="*/ 0 w 144474"/>
              <a:gd name="csY1" fmla="*/ 29870 h 164592"/>
              <a:gd name="csX2" fmla="*/ 15240 w 144474"/>
              <a:gd name="csY2" fmla="*/ 31090 h 164592"/>
              <a:gd name="csX3" fmla="*/ 18897 w 144474"/>
              <a:gd name="csY3" fmla="*/ 14021 h 164592"/>
              <a:gd name="csX4" fmla="*/ 40843 w 144474"/>
              <a:gd name="csY4" fmla="*/ 11582 h 164592"/>
              <a:gd name="csX5" fmla="*/ 53035 w 144474"/>
              <a:gd name="csY5" fmla="*/ 9144 h 164592"/>
              <a:gd name="csX6" fmla="*/ 53035 w 144474"/>
              <a:gd name="csY6" fmla="*/ 0 h 164592"/>
              <a:gd name="csX7" fmla="*/ 103632 w 144474"/>
              <a:gd name="csY7" fmla="*/ 45720 h 164592"/>
              <a:gd name="csX8" fmla="*/ 123748 w 144474"/>
              <a:gd name="csY8" fmla="*/ 71323 h 164592"/>
              <a:gd name="csX9" fmla="*/ 144475 w 144474"/>
              <a:gd name="csY9" fmla="*/ 116434 h 164592"/>
              <a:gd name="csX10" fmla="*/ 141427 w 144474"/>
              <a:gd name="csY10" fmla="*/ 137770 h 164592"/>
              <a:gd name="csX11" fmla="*/ 115215 w 144474"/>
              <a:gd name="csY11" fmla="*/ 145085 h 164592"/>
              <a:gd name="csX12" fmla="*/ 96316 w 144474"/>
              <a:gd name="csY12" fmla="*/ 161544 h 164592"/>
              <a:gd name="csX13" fmla="*/ 68275 w 144474"/>
              <a:gd name="csY13" fmla="*/ 164592 h 164592"/>
              <a:gd name="csX14" fmla="*/ 55473 w 144474"/>
              <a:gd name="csY14" fmla="*/ 143256 h 164592"/>
              <a:gd name="csX15" fmla="*/ 48768 w 144474"/>
              <a:gd name="csY15" fmla="*/ 113995 h 164592"/>
              <a:gd name="csX16" fmla="*/ 16459 w 144474"/>
              <a:gd name="csY16" fmla="*/ 73762 h 164592"/>
              <a:gd name="csX17" fmla="*/ 37185 w 144474"/>
              <a:gd name="csY17" fmla="*/ 67056 h 164592"/>
              <a:gd name="csX18" fmla="*/ 0 w 144474"/>
              <a:gd name="csY18" fmla="*/ 33528 h 16459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144474" h="164592">
                <a:moveTo>
                  <a:pt x="0" y="33528"/>
                </a:moveTo>
                <a:lnTo>
                  <a:pt x="0" y="29870"/>
                </a:lnTo>
                <a:lnTo>
                  <a:pt x="15240" y="31090"/>
                </a:lnTo>
                <a:lnTo>
                  <a:pt x="18897" y="14021"/>
                </a:lnTo>
                <a:lnTo>
                  <a:pt x="40843" y="11582"/>
                </a:lnTo>
                <a:lnTo>
                  <a:pt x="53035" y="9144"/>
                </a:lnTo>
                <a:lnTo>
                  <a:pt x="53035" y="0"/>
                </a:lnTo>
                <a:lnTo>
                  <a:pt x="103632" y="45720"/>
                </a:lnTo>
                <a:lnTo>
                  <a:pt x="123748" y="71323"/>
                </a:lnTo>
                <a:lnTo>
                  <a:pt x="144475" y="116434"/>
                </a:lnTo>
                <a:lnTo>
                  <a:pt x="141427" y="137770"/>
                </a:lnTo>
                <a:lnTo>
                  <a:pt x="115215" y="145085"/>
                </a:lnTo>
                <a:lnTo>
                  <a:pt x="96316" y="161544"/>
                </a:lnTo>
                <a:lnTo>
                  <a:pt x="68275" y="164592"/>
                </a:lnTo>
                <a:lnTo>
                  <a:pt x="55473" y="143256"/>
                </a:lnTo>
                <a:lnTo>
                  <a:pt x="48768" y="113995"/>
                </a:lnTo>
                <a:lnTo>
                  <a:pt x="16459" y="73762"/>
                </a:lnTo>
                <a:lnTo>
                  <a:pt x="37185" y="67056"/>
                </a:lnTo>
                <a:lnTo>
                  <a:pt x="0" y="33528"/>
                </a:lnTo>
                <a:close/>
              </a:path>
            </a:pathLst>
          </a:custGeom>
          <a:solidFill>
            <a:srgbClr val="FF0000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39" name="Freihandform: Form 138">
            <a:extLst>
              <a:ext uri="{FF2B5EF4-FFF2-40B4-BE49-F238E27FC236}">
                <a16:creationId xmlns:a16="http://schemas.microsoft.com/office/drawing/2014/main" id="{1EA3BC58-9334-B6B7-5293-FB61D20EFC35}"/>
              </a:ext>
            </a:extLst>
          </p:cNvPr>
          <p:cNvSpPr/>
          <p:nvPr/>
        </p:nvSpPr>
        <p:spPr>
          <a:xfrm>
            <a:off x="7562088" y="2699308"/>
            <a:ext cx="64617" cy="60350"/>
          </a:xfrm>
          <a:custGeom>
            <a:avLst/>
            <a:gdLst>
              <a:gd name="csX0" fmla="*/ 42672 w 64617"/>
              <a:gd name="csY0" fmla="*/ 3658 h 60350"/>
              <a:gd name="csX1" fmla="*/ 51816 w 64617"/>
              <a:gd name="csY1" fmla="*/ 20727 h 60350"/>
              <a:gd name="csX2" fmla="*/ 49987 w 64617"/>
              <a:gd name="csY2" fmla="*/ 29871 h 60350"/>
              <a:gd name="csX3" fmla="*/ 64617 w 64617"/>
              <a:gd name="csY3" fmla="*/ 59131 h 60350"/>
              <a:gd name="csX4" fmla="*/ 40843 w 64617"/>
              <a:gd name="csY4" fmla="*/ 60351 h 60350"/>
              <a:gd name="csX5" fmla="*/ 30480 w 64617"/>
              <a:gd name="csY5" fmla="*/ 41453 h 60350"/>
              <a:gd name="csX6" fmla="*/ 0 w 64617"/>
              <a:gd name="csY6" fmla="*/ 37795 h 60350"/>
              <a:gd name="csX7" fmla="*/ 20117 w 64617"/>
              <a:gd name="csY7" fmla="*/ 0 h 60350"/>
              <a:gd name="csX8" fmla="*/ 42672 w 64617"/>
              <a:gd name="csY8" fmla="*/ 3658 h 6035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64617" h="60350">
                <a:moveTo>
                  <a:pt x="42672" y="3658"/>
                </a:moveTo>
                <a:lnTo>
                  <a:pt x="51816" y="20727"/>
                </a:lnTo>
                <a:lnTo>
                  <a:pt x="49987" y="29871"/>
                </a:lnTo>
                <a:lnTo>
                  <a:pt x="64617" y="59131"/>
                </a:lnTo>
                <a:lnTo>
                  <a:pt x="40843" y="60351"/>
                </a:lnTo>
                <a:lnTo>
                  <a:pt x="30480" y="41453"/>
                </a:lnTo>
                <a:lnTo>
                  <a:pt x="0" y="37795"/>
                </a:lnTo>
                <a:lnTo>
                  <a:pt x="20117" y="0"/>
                </a:lnTo>
                <a:lnTo>
                  <a:pt x="42672" y="3658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40" name="Freihandform: Form 139">
            <a:extLst>
              <a:ext uri="{FF2B5EF4-FFF2-40B4-BE49-F238E27FC236}">
                <a16:creationId xmlns:a16="http://schemas.microsoft.com/office/drawing/2014/main" id="{3A3D4578-E9DB-4CB1-C5E3-F5574580C786}"/>
              </a:ext>
            </a:extLst>
          </p:cNvPr>
          <p:cNvSpPr/>
          <p:nvPr/>
        </p:nvSpPr>
        <p:spPr>
          <a:xfrm>
            <a:off x="9409176" y="2996793"/>
            <a:ext cx="283464" cy="335889"/>
          </a:xfrm>
          <a:custGeom>
            <a:avLst/>
            <a:gdLst>
              <a:gd name="csX0" fmla="*/ 282245 w 283464"/>
              <a:gd name="csY0" fmla="*/ 323088 h 335889"/>
              <a:gd name="csX1" fmla="*/ 249936 w 283464"/>
              <a:gd name="csY1" fmla="*/ 309067 h 335889"/>
              <a:gd name="csX2" fmla="*/ 237744 w 283464"/>
              <a:gd name="csY2" fmla="*/ 335890 h 335889"/>
              <a:gd name="csX3" fmla="*/ 207264 w 283464"/>
              <a:gd name="csY3" fmla="*/ 320650 h 335889"/>
              <a:gd name="csX4" fmla="*/ 216408 w 283464"/>
              <a:gd name="csY4" fmla="*/ 302971 h 335889"/>
              <a:gd name="csX5" fmla="*/ 213969 w 283464"/>
              <a:gd name="csY5" fmla="*/ 270053 h 335889"/>
              <a:gd name="csX6" fmla="*/ 181661 w 283464"/>
              <a:gd name="csY6" fmla="*/ 235915 h 335889"/>
              <a:gd name="csX7" fmla="*/ 173736 w 283464"/>
              <a:gd name="csY7" fmla="*/ 196901 h 335889"/>
              <a:gd name="csX8" fmla="*/ 143256 w 283464"/>
              <a:gd name="csY8" fmla="*/ 165202 h 335889"/>
              <a:gd name="csX9" fmla="*/ 117043 w 283464"/>
              <a:gd name="csY9" fmla="*/ 162763 h 335889"/>
              <a:gd name="csX10" fmla="*/ 112167 w 283464"/>
              <a:gd name="csY10" fmla="*/ 176174 h 335889"/>
              <a:gd name="csX11" fmla="*/ 92659 w 283464"/>
              <a:gd name="csY11" fmla="*/ 177394 h 335889"/>
              <a:gd name="csX12" fmla="*/ 81077 w 283464"/>
              <a:gd name="csY12" fmla="*/ 170688 h 335889"/>
              <a:gd name="csX13" fmla="*/ 48768 w 283464"/>
              <a:gd name="csY13" fmla="*/ 193853 h 335889"/>
              <a:gd name="csX14" fmla="*/ 42672 w 283464"/>
              <a:gd name="csY14" fmla="*/ 158496 h 335889"/>
              <a:gd name="csX15" fmla="*/ 45111 w 283464"/>
              <a:gd name="csY15" fmla="*/ 117653 h 335889"/>
              <a:gd name="csX16" fmla="*/ 21945 w 283464"/>
              <a:gd name="csY16" fmla="*/ 115824 h 335889"/>
              <a:gd name="csX17" fmla="*/ 16459 w 283464"/>
              <a:gd name="csY17" fmla="*/ 92050 h 335889"/>
              <a:gd name="csX18" fmla="*/ 0 w 283464"/>
              <a:gd name="csY18" fmla="*/ 79858 h 335889"/>
              <a:gd name="csX19" fmla="*/ 4877 w 283464"/>
              <a:gd name="csY19" fmla="*/ 65837 h 335889"/>
              <a:gd name="csX20" fmla="*/ 29871 w 283464"/>
              <a:gd name="csY20" fmla="*/ 40234 h 335889"/>
              <a:gd name="csX21" fmla="*/ 34747 w 283464"/>
              <a:gd name="csY21" fmla="*/ 49378 h 335889"/>
              <a:gd name="csX22" fmla="*/ 53035 w 283464"/>
              <a:gd name="csY22" fmla="*/ 50597 h 335889"/>
              <a:gd name="csX23" fmla="*/ 40843 w 283464"/>
              <a:gd name="csY23" fmla="*/ 5486 h 335889"/>
              <a:gd name="csX24" fmla="*/ 57303 w 283464"/>
              <a:gd name="csY24" fmla="*/ 0 h 335889"/>
              <a:gd name="csX25" fmla="*/ 81687 w 283464"/>
              <a:gd name="csY25" fmla="*/ 31090 h 335889"/>
              <a:gd name="csX26" fmla="*/ 103023 w 283464"/>
              <a:gd name="csY26" fmla="*/ 66446 h 335889"/>
              <a:gd name="csX27" fmla="*/ 144475 w 283464"/>
              <a:gd name="csY27" fmla="*/ 66446 h 335889"/>
              <a:gd name="csX28" fmla="*/ 162763 w 283464"/>
              <a:gd name="csY28" fmla="*/ 100584 h 335889"/>
              <a:gd name="csX29" fmla="*/ 142647 w 283464"/>
              <a:gd name="csY29" fmla="*/ 110947 h 335889"/>
              <a:gd name="csX30" fmla="*/ 135331 w 283464"/>
              <a:gd name="csY30" fmla="*/ 124968 h 335889"/>
              <a:gd name="csX31" fmla="*/ 179832 w 283464"/>
              <a:gd name="csY31" fmla="*/ 148742 h 335889"/>
              <a:gd name="csX32" fmla="*/ 214579 w 283464"/>
              <a:gd name="csY32" fmla="*/ 195072 h 335889"/>
              <a:gd name="csX33" fmla="*/ 241401 w 283464"/>
              <a:gd name="csY33" fmla="*/ 229210 h 335889"/>
              <a:gd name="csX34" fmla="*/ 271272 w 283464"/>
              <a:gd name="csY34" fmla="*/ 256642 h 335889"/>
              <a:gd name="csX35" fmla="*/ 283464 w 283464"/>
              <a:gd name="csY35" fmla="*/ 284074 h 335889"/>
              <a:gd name="csX36" fmla="*/ 282245 w 283464"/>
              <a:gd name="csY36" fmla="*/ 323088 h 33588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</a:cxnLst>
            <a:rect l="l" t="t" r="r" b="b"/>
            <a:pathLst>
              <a:path w="283464" h="335889">
                <a:moveTo>
                  <a:pt x="282245" y="323088"/>
                </a:moveTo>
                <a:lnTo>
                  <a:pt x="249936" y="309067"/>
                </a:lnTo>
                <a:lnTo>
                  <a:pt x="237744" y="335890"/>
                </a:lnTo>
                <a:lnTo>
                  <a:pt x="207264" y="320650"/>
                </a:lnTo>
                <a:lnTo>
                  <a:pt x="216408" y="302971"/>
                </a:lnTo>
                <a:lnTo>
                  <a:pt x="213969" y="270053"/>
                </a:lnTo>
                <a:lnTo>
                  <a:pt x="181661" y="235915"/>
                </a:lnTo>
                <a:lnTo>
                  <a:pt x="173736" y="196901"/>
                </a:lnTo>
                <a:lnTo>
                  <a:pt x="143256" y="165202"/>
                </a:lnTo>
                <a:lnTo>
                  <a:pt x="117043" y="162763"/>
                </a:lnTo>
                <a:lnTo>
                  <a:pt x="112167" y="176174"/>
                </a:lnTo>
                <a:lnTo>
                  <a:pt x="92659" y="177394"/>
                </a:lnTo>
                <a:lnTo>
                  <a:pt x="81077" y="170688"/>
                </a:lnTo>
                <a:lnTo>
                  <a:pt x="48768" y="193853"/>
                </a:lnTo>
                <a:lnTo>
                  <a:pt x="42672" y="158496"/>
                </a:lnTo>
                <a:lnTo>
                  <a:pt x="45111" y="117653"/>
                </a:lnTo>
                <a:lnTo>
                  <a:pt x="21945" y="115824"/>
                </a:lnTo>
                <a:lnTo>
                  <a:pt x="16459" y="92050"/>
                </a:lnTo>
                <a:lnTo>
                  <a:pt x="0" y="79858"/>
                </a:lnTo>
                <a:lnTo>
                  <a:pt x="4877" y="65837"/>
                </a:lnTo>
                <a:lnTo>
                  <a:pt x="29871" y="40234"/>
                </a:lnTo>
                <a:lnTo>
                  <a:pt x="34747" y="49378"/>
                </a:lnTo>
                <a:lnTo>
                  <a:pt x="53035" y="50597"/>
                </a:lnTo>
                <a:lnTo>
                  <a:pt x="40843" y="5486"/>
                </a:lnTo>
                <a:lnTo>
                  <a:pt x="57303" y="0"/>
                </a:lnTo>
                <a:lnTo>
                  <a:pt x="81687" y="31090"/>
                </a:lnTo>
                <a:lnTo>
                  <a:pt x="103023" y="66446"/>
                </a:lnTo>
                <a:lnTo>
                  <a:pt x="144475" y="66446"/>
                </a:lnTo>
                <a:lnTo>
                  <a:pt x="162763" y="100584"/>
                </a:lnTo>
                <a:lnTo>
                  <a:pt x="142647" y="110947"/>
                </a:lnTo>
                <a:lnTo>
                  <a:pt x="135331" y="124968"/>
                </a:lnTo>
                <a:lnTo>
                  <a:pt x="179832" y="148742"/>
                </a:lnTo>
                <a:lnTo>
                  <a:pt x="214579" y="195072"/>
                </a:lnTo>
                <a:lnTo>
                  <a:pt x="241401" y="229210"/>
                </a:lnTo>
                <a:lnTo>
                  <a:pt x="271272" y="256642"/>
                </a:lnTo>
                <a:lnTo>
                  <a:pt x="283464" y="284074"/>
                </a:lnTo>
                <a:lnTo>
                  <a:pt x="282245" y="323088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41" name="Freihandform: Form 140">
            <a:extLst>
              <a:ext uri="{FF2B5EF4-FFF2-40B4-BE49-F238E27FC236}">
                <a16:creationId xmlns:a16="http://schemas.microsoft.com/office/drawing/2014/main" id="{B6C086CF-9ED0-A9D8-BBCC-CACCC8FFB476}"/>
              </a:ext>
            </a:extLst>
          </p:cNvPr>
          <p:cNvSpPr/>
          <p:nvPr/>
        </p:nvSpPr>
        <p:spPr>
          <a:xfrm>
            <a:off x="7165848" y="2520086"/>
            <a:ext cx="43890" cy="60960"/>
          </a:xfrm>
          <a:custGeom>
            <a:avLst/>
            <a:gdLst>
              <a:gd name="csX0" fmla="*/ 21945 w 43890"/>
              <a:gd name="csY0" fmla="*/ 53645 h 60960"/>
              <a:gd name="csX1" fmla="*/ 13411 w 43890"/>
              <a:gd name="csY1" fmla="*/ 54254 h 60960"/>
              <a:gd name="csX2" fmla="*/ 10973 w 43890"/>
              <a:gd name="csY2" fmla="*/ 60960 h 60960"/>
              <a:gd name="csX3" fmla="*/ 0 w 43890"/>
              <a:gd name="csY3" fmla="*/ 60960 h 60960"/>
              <a:gd name="csX4" fmla="*/ 7925 w 43890"/>
              <a:gd name="csY4" fmla="*/ 28651 h 60960"/>
              <a:gd name="csX5" fmla="*/ 21336 w 43890"/>
              <a:gd name="csY5" fmla="*/ 1219 h 60960"/>
              <a:gd name="csX6" fmla="*/ 21336 w 43890"/>
              <a:gd name="csY6" fmla="*/ 0 h 60960"/>
              <a:gd name="csX7" fmla="*/ 36576 w 43890"/>
              <a:gd name="csY7" fmla="*/ 1829 h 60960"/>
              <a:gd name="csX8" fmla="*/ 43891 w 43890"/>
              <a:gd name="csY8" fmla="*/ 17069 h 60960"/>
              <a:gd name="csX9" fmla="*/ 27432 w 43890"/>
              <a:gd name="csY9" fmla="*/ 32309 h 60960"/>
              <a:gd name="csX10" fmla="*/ 21945 w 43890"/>
              <a:gd name="csY10" fmla="*/ 53645 h 6096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43890" h="60960">
                <a:moveTo>
                  <a:pt x="21945" y="53645"/>
                </a:moveTo>
                <a:lnTo>
                  <a:pt x="13411" y="54254"/>
                </a:lnTo>
                <a:lnTo>
                  <a:pt x="10973" y="60960"/>
                </a:lnTo>
                <a:lnTo>
                  <a:pt x="0" y="60960"/>
                </a:lnTo>
                <a:lnTo>
                  <a:pt x="7925" y="28651"/>
                </a:lnTo>
                <a:lnTo>
                  <a:pt x="21336" y="1219"/>
                </a:lnTo>
                <a:lnTo>
                  <a:pt x="21336" y="0"/>
                </a:lnTo>
                <a:lnTo>
                  <a:pt x="36576" y="1829"/>
                </a:lnTo>
                <a:lnTo>
                  <a:pt x="43891" y="17069"/>
                </a:lnTo>
                <a:lnTo>
                  <a:pt x="27432" y="32309"/>
                </a:lnTo>
                <a:lnTo>
                  <a:pt x="21945" y="53645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42" name="Freihandform: Form 141">
            <a:extLst>
              <a:ext uri="{FF2B5EF4-FFF2-40B4-BE49-F238E27FC236}">
                <a16:creationId xmlns:a16="http://schemas.microsoft.com/office/drawing/2014/main" id="{5222449C-955A-F671-8D15-743B7EC7BB94}"/>
              </a:ext>
            </a:extLst>
          </p:cNvPr>
          <p:cNvSpPr/>
          <p:nvPr/>
        </p:nvSpPr>
        <p:spPr>
          <a:xfrm>
            <a:off x="5618073" y="3541776"/>
            <a:ext cx="134721" cy="163982"/>
          </a:xfrm>
          <a:custGeom>
            <a:avLst/>
            <a:gdLst>
              <a:gd name="csX0" fmla="*/ 103632 w 134721"/>
              <a:gd name="csY0" fmla="*/ 33528 h 163982"/>
              <a:gd name="csX1" fmla="*/ 102413 w 134721"/>
              <a:gd name="csY1" fmla="*/ 44501 h 163982"/>
              <a:gd name="csX2" fmla="*/ 105461 w 134721"/>
              <a:gd name="csY2" fmla="*/ 63398 h 163982"/>
              <a:gd name="csX3" fmla="*/ 98146 w 134721"/>
              <a:gd name="csY3" fmla="*/ 81077 h 163982"/>
              <a:gd name="csX4" fmla="*/ 107899 w 134721"/>
              <a:gd name="csY4" fmla="*/ 92050 h 163982"/>
              <a:gd name="csX5" fmla="*/ 118872 w 134721"/>
              <a:gd name="csY5" fmla="*/ 94488 h 163982"/>
              <a:gd name="csX6" fmla="*/ 133503 w 134721"/>
              <a:gd name="csY6" fmla="*/ 110947 h 163982"/>
              <a:gd name="csX7" fmla="*/ 134722 w 134721"/>
              <a:gd name="csY7" fmla="*/ 126187 h 163982"/>
              <a:gd name="csX8" fmla="*/ 131064 w 134721"/>
              <a:gd name="csY8" fmla="*/ 131064 h 163982"/>
              <a:gd name="csX9" fmla="*/ 128626 w 134721"/>
              <a:gd name="csY9" fmla="*/ 163373 h 163982"/>
              <a:gd name="csX10" fmla="*/ 119482 w 134721"/>
              <a:gd name="csY10" fmla="*/ 163982 h 163982"/>
              <a:gd name="csX11" fmla="*/ 84125 w 134721"/>
              <a:gd name="csY11" fmla="*/ 145085 h 163982"/>
              <a:gd name="csX12" fmla="*/ 52426 w 134721"/>
              <a:gd name="csY12" fmla="*/ 115214 h 163982"/>
              <a:gd name="csX13" fmla="*/ 23165 w 134721"/>
              <a:gd name="csY13" fmla="*/ 93878 h 163982"/>
              <a:gd name="csX14" fmla="*/ 0 w 134721"/>
              <a:gd name="csY14" fmla="*/ 68885 h 163982"/>
              <a:gd name="csX15" fmla="*/ 8535 w 134721"/>
              <a:gd name="csY15" fmla="*/ 56083 h 163982"/>
              <a:gd name="csX16" fmla="*/ 10363 w 134721"/>
              <a:gd name="csY16" fmla="*/ 44501 h 163982"/>
              <a:gd name="csX17" fmla="*/ 26213 w 134721"/>
              <a:gd name="csY17" fmla="*/ 23774 h 163982"/>
              <a:gd name="csX18" fmla="*/ 42063 w 134721"/>
              <a:gd name="csY18" fmla="*/ 5486 h 163982"/>
              <a:gd name="csX19" fmla="*/ 49987 w 134721"/>
              <a:gd name="csY19" fmla="*/ 4267 h 163982"/>
              <a:gd name="csX20" fmla="*/ 58522 w 134721"/>
              <a:gd name="csY20" fmla="*/ 0 h 163982"/>
              <a:gd name="csX21" fmla="*/ 73152 w 134721"/>
              <a:gd name="csY21" fmla="*/ 23774 h 163982"/>
              <a:gd name="csX22" fmla="*/ 70714 w 134721"/>
              <a:gd name="csY22" fmla="*/ 39624 h 163982"/>
              <a:gd name="csX23" fmla="*/ 77419 w 134721"/>
              <a:gd name="csY23" fmla="*/ 48158 h 163982"/>
              <a:gd name="csX24" fmla="*/ 87173 w 134721"/>
              <a:gd name="csY24" fmla="*/ 48158 h 163982"/>
              <a:gd name="csX25" fmla="*/ 93879 w 134721"/>
              <a:gd name="csY25" fmla="*/ 32309 h 163982"/>
              <a:gd name="csX26" fmla="*/ 103632 w 134721"/>
              <a:gd name="csY26" fmla="*/ 33528 h 16398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134721" h="163982">
                <a:moveTo>
                  <a:pt x="103632" y="33528"/>
                </a:moveTo>
                <a:lnTo>
                  <a:pt x="102413" y="44501"/>
                </a:lnTo>
                <a:lnTo>
                  <a:pt x="105461" y="63398"/>
                </a:lnTo>
                <a:lnTo>
                  <a:pt x="98146" y="81077"/>
                </a:lnTo>
                <a:lnTo>
                  <a:pt x="107899" y="92050"/>
                </a:lnTo>
                <a:lnTo>
                  <a:pt x="118872" y="94488"/>
                </a:lnTo>
                <a:lnTo>
                  <a:pt x="133503" y="110947"/>
                </a:lnTo>
                <a:lnTo>
                  <a:pt x="134722" y="126187"/>
                </a:lnTo>
                <a:lnTo>
                  <a:pt x="131064" y="131064"/>
                </a:lnTo>
                <a:lnTo>
                  <a:pt x="128626" y="163373"/>
                </a:lnTo>
                <a:lnTo>
                  <a:pt x="119482" y="163982"/>
                </a:lnTo>
                <a:lnTo>
                  <a:pt x="84125" y="145085"/>
                </a:lnTo>
                <a:lnTo>
                  <a:pt x="52426" y="115214"/>
                </a:lnTo>
                <a:lnTo>
                  <a:pt x="23165" y="93878"/>
                </a:lnTo>
                <a:lnTo>
                  <a:pt x="0" y="68885"/>
                </a:lnTo>
                <a:lnTo>
                  <a:pt x="8535" y="56083"/>
                </a:lnTo>
                <a:lnTo>
                  <a:pt x="10363" y="44501"/>
                </a:lnTo>
                <a:lnTo>
                  <a:pt x="26213" y="23774"/>
                </a:lnTo>
                <a:lnTo>
                  <a:pt x="42063" y="5486"/>
                </a:lnTo>
                <a:lnTo>
                  <a:pt x="49987" y="4267"/>
                </a:lnTo>
                <a:lnTo>
                  <a:pt x="58522" y="0"/>
                </a:lnTo>
                <a:lnTo>
                  <a:pt x="73152" y="23774"/>
                </a:lnTo>
                <a:lnTo>
                  <a:pt x="70714" y="39624"/>
                </a:lnTo>
                <a:lnTo>
                  <a:pt x="77419" y="48158"/>
                </a:lnTo>
                <a:lnTo>
                  <a:pt x="87173" y="48158"/>
                </a:lnTo>
                <a:lnTo>
                  <a:pt x="93879" y="32309"/>
                </a:lnTo>
                <a:lnTo>
                  <a:pt x="103632" y="33528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43" name="Freihandform: Form 142">
            <a:extLst>
              <a:ext uri="{FF2B5EF4-FFF2-40B4-BE49-F238E27FC236}">
                <a16:creationId xmlns:a16="http://schemas.microsoft.com/office/drawing/2014/main" id="{E0FC7FF8-1470-3866-0EB5-83D1CD79356C}"/>
              </a:ext>
            </a:extLst>
          </p:cNvPr>
          <p:cNvSpPr/>
          <p:nvPr/>
        </p:nvSpPr>
        <p:spPr>
          <a:xfrm>
            <a:off x="6325209" y="2579217"/>
            <a:ext cx="536448" cy="530352"/>
          </a:xfrm>
          <a:custGeom>
            <a:avLst/>
            <a:gdLst>
              <a:gd name="csX0" fmla="*/ 518160 w 536448"/>
              <a:gd name="csY0" fmla="*/ 60960 h 530352"/>
              <a:gd name="csX1" fmla="*/ 507797 w 536448"/>
              <a:gd name="csY1" fmla="*/ 79858 h 530352"/>
              <a:gd name="csX2" fmla="*/ 513893 w 536448"/>
              <a:gd name="csY2" fmla="*/ 96926 h 530352"/>
              <a:gd name="csX3" fmla="*/ 507188 w 536448"/>
              <a:gd name="csY3" fmla="*/ 120701 h 530352"/>
              <a:gd name="csX4" fmla="*/ 519380 w 536448"/>
              <a:gd name="csY4" fmla="*/ 152400 h 530352"/>
              <a:gd name="csX5" fmla="*/ 527304 w 536448"/>
              <a:gd name="csY5" fmla="*/ 291389 h 530352"/>
              <a:gd name="csX6" fmla="*/ 533400 w 536448"/>
              <a:gd name="csY6" fmla="*/ 435864 h 530352"/>
              <a:gd name="csX7" fmla="*/ 536448 w 536448"/>
              <a:gd name="csY7" fmla="*/ 513893 h 530352"/>
              <a:gd name="csX8" fmla="*/ 497433 w 536448"/>
              <a:gd name="csY8" fmla="*/ 513893 h 530352"/>
              <a:gd name="csX9" fmla="*/ 497433 w 536448"/>
              <a:gd name="csY9" fmla="*/ 530352 h 530352"/>
              <a:gd name="csX10" fmla="*/ 359664 w 536448"/>
              <a:gd name="csY10" fmla="*/ 455371 h 530352"/>
              <a:gd name="csX11" fmla="*/ 222504 w 536448"/>
              <a:gd name="csY11" fmla="*/ 380390 h 530352"/>
              <a:gd name="csX12" fmla="*/ 188976 w 536448"/>
              <a:gd name="csY12" fmla="*/ 401726 h 530352"/>
              <a:gd name="csX13" fmla="*/ 165812 w 536448"/>
              <a:gd name="csY13" fmla="*/ 416357 h 530352"/>
              <a:gd name="csX14" fmla="*/ 146304 w 536448"/>
              <a:gd name="csY14" fmla="*/ 395021 h 530352"/>
              <a:gd name="csX15" fmla="*/ 92660 w 536448"/>
              <a:gd name="csY15" fmla="*/ 377952 h 530352"/>
              <a:gd name="csX16" fmla="*/ 77420 w 536448"/>
              <a:gd name="csY16" fmla="*/ 353568 h 530352"/>
              <a:gd name="csX17" fmla="*/ 49988 w 536448"/>
              <a:gd name="csY17" fmla="*/ 335280 h 530352"/>
              <a:gd name="csX18" fmla="*/ 34748 w 536448"/>
              <a:gd name="csY18" fmla="*/ 342595 h 530352"/>
              <a:gd name="csX19" fmla="*/ 21945 w 536448"/>
              <a:gd name="csY19" fmla="*/ 320650 h 530352"/>
              <a:gd name="csX20" fmla="*/ 20727 w 536448"/>
              <a:gd name="csY20" fmla="*/ 304190 h 530352"/>
              <a:gd name="csX21" fmla="*/ 0 w 536448"/>
              <a:gd name="csY21" fmla="*/ 275539 h 530352"/>
              <a:gd name="csX22" fmla="*/ 13412 w 536448"/>
              <a:gd name="csY22" fmla="*/ 259080 h 530352"/>
              <a:gd name="csX23" fmla="*/ 9753 w 536448"/>
              <a:gd name="csY23" fmla="*/ 234696 h 530352"/>
              <a:gd name="csX24" fmla="*/ 13412 w 536448"/>
              <a:gd name="csY24" fmla="*/ 213360 h 530352"/>
              <a:gd name="csX25" fmla="*/ 10973 w 536448"/>
              <a:gd name="csY25" fmla="*/ 195072 h 530352"/>
              <a:gd name="csX26" fmla="*/ 15849 w 536448"/>
              <a:gd name="csY26" fmla="*/ 163373 h 530352"/>
              <a:gd name="csX27" fmla="*/ 13412 w 536448"/>
              <a:gd name="csY27" fmla="*/ 145085 h 530352"/>
              <a:gd name="csX28" fmla="*/ 1829 w 536448"/>
              <a:gd name="csY28" fmla="*/ 110338 h 530352"/>
              <a:gd name="csX29" fmla="*/ 17679 w 536448"/>
              <a:gd name="csY29" fmla="*/ 101803 h 530352"/>
              <a:gd name="csX30" fmla="*/ 20117 w 536448"/>
              <a:gd name="csY30" fmla="*/ 84734 h 530352"/>
              <a:gd name="csX31" fmla="*/ 16460 w 536448"/>
              <a:gd name="csY31" fmla="*/ 68885 h 530352"/>
              <a:gd name="csX32" fmla="*/ 38405 w 536448"/>
              <a:gd name="csY32" fmla="*/ 53645 h 530352"/>
              <a:gd name="csX33" fmla="*/ 48159 w 536448"/>
              <a:gd name="csY33" fmla="*/ 40843 h 530352"/>
              <a:gd name="csX34" fmla="*/ 64008 w 536448"/>
              <a:gd name="csY34" fmla="*/ 29870 h 530352"/>
              <a:gd name="csX35" fmla="*/ 64617 w 536448"/>
              <a:gd name="csY35" fmla="*/ 0 h 530352"/>
              <a:gd name="csX36" fmla="*/ 103632 w 536448"/>
              <a:gd name="csY36" fmla="*/ 13411 h 530352"/>
              <a:gd name="csX37" fmla="*/ 117653 w 536448"/>
              <a:gd name="csY37" fmla="*/ 9754 h 530352"/>
              <a:gd name="csX38" fmla="*/ 145085 w 536448"/>
              <a:gd name="csY38" fmla="*/ 16459 h 530352"/>
              <a:gd name="csX39" fmla="*/ 189585 w 536448"/>
              <a:gd name="csY39" fmla="*/ 34138 h 530352"/>
              <a:gd name="csX40" fmla="*/ 206655 w 536448"/>
              <a:gd name="csY40" fmla="*/ 68885 h 530352"/>
              <a:gd name="csX41" fmla="*/ 236525 w 536448"/>
              <a:gd name="csY41" fmla="*/ 76200 h 530352"/>
              <a:gd name="csX42" fmla="*/ 284073 w 536448"/>
              <a:gd name="csY42" fmla="*/ 92659 h 530352"/>
              <a:gd name="csX43" fmla="*/ 320649 w 536448"/>
              <a:gd name="csY43" fmla="*/ 112166 h 530352"/>
              <a:gd name="csX44" fmla="*/ 335889 w 536448"/>
              <a:gd name="csY44" fmla="*/ 101803 h 530352"/>
              <a:gd name="csX45" fmla="*/ 351129 w 536448"/>
              <a:gd name="csY45" fmla="*/ 84125 h 530352"/>
              <a:gd name="csX46" fmla="*/ 341376 w 536448"/>
              <a:gd name="csY46" fmla="*/ 54254 h 530352"/>
              <a:gd name="csX47" fmla="*/ 350520 w 536448"/>
              <a:gd name="csY47" fmla="*/ 34747 h 530352"/>
              <a:gd name="csX48" fmla="*/ 373076 w 536448"/>
              <a:gd name="csY48" fmla="*/ 16459 h 530352"/>
              <a:gd name="csX49" fmla="*/ 395631 w 536448"/>
              <a:gd name="csY49" fmla="*/ 11582 h 530352"/>
              <a:gd name="csX50" fmla="*/ 440741 w 536448"/>
              <a:gd name="csY50" fmla="*/ 19507 h 530352"/>
              <a:gd name="csX51" fmla="*/ 452933 w 536448"/>
              <a:gd name="csY51" fmla="*/ 36576 h 530352"/>
              <a:gd name="csX52" fmla="*/ 465125 w 536448"/>
              <a:gd name="csY52" fmla="*/ 37186 h 530352"/>
              <a:gd name="csX53" fmla="*/ 476097 w 536448"/>
              <a:gd name="csY53" fmla="*/ 43891 h 530352"/>
              <a:gd name="csX54" fmla="*/ 509016 w 536448"/>
              <a:gd name="csY54" fmla="*/ 48158 h 530352"/>
              <a:gd name="csX55" fmla="*/ 518160 w 536448"/>
              <a:gd name="csY55" fmla="*/ 60960 h 53035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</a:cxnLst>
            <a:rect l="l" t="t" r="r" b="b"/>
            <a:pathLst>
              <a:path w="536448" h="530352">
                <a:moveTo>
                  <a:pt x="518160" y="60960"/>
                </a:moveTo>
                <a:lnTo>
                  <a:pt x="507797" y="79858"/>
                </a:lnTo>
                <a:lnTo>
                  <a:pt x="513893" y="96926"/>
                </a:lnTo>
                <a:lnTo>
                  <a:pt x="507188" y="120701"/>
                </a:lnTo>
                <a:lnTo>
                  <a:pt x="519380" y="152400"/>
                </a:lnTo>
                <a:lnTo>
                  <a:pt x="527304" y="291389"/>
                </a:lnTo>
                <a:lnTo>
                  <a:pt x="533400" y="435864"/>
                </a:lnTo>
                <a:lnTo>
                  <a:pt x="536448" y="513893"/>
                </a:lnTo>
                <a:lnTo>
                  <a:pt x="497433" y="513893"/>
                </a:lnTo>
                <a:lnTo>
                  <a:pt x="497433" y="530352"/>
                </a:lnTo>
                <a:lnTo>
                  <a:pt x="359664" y="455371"/>
                </a:lnTo>
                <a:lnTo>
                  <a:pt x="222504" y="380390"/>
                </a:lnTo>
                <a:lnTo>
                  <a:pt x="188976" y="401726"/>
                </a:lnTo>
                <a:lnTo>
                  <a:pt x="165812" y="416357"/>
                </a:lnTo>
                <a:lnTo>
                  <a:pt x="146304" y="395021"/>
                </a:lnTo>
                <a:lnTo>
                  <a:pt x="92660" y="377952"/>
                </a:lnTo>
                <a:lnTo>
                  <a:pt x="77420" y="353568"/>
                </a:lnTo>
                <a:lnTo>
                  <a:pt x="49988" y="335280"/>
                </a:lnTo>
                <a:lnTo>
                  <a:pt x="34748" y="342595"/>
                </a:lnTo>
                <a:lnTo>
                  <a:pt x="21945" y="320650"/>
                </a:lnTo>
                <a:lnTo>
                  <a:pt x="20727" y="304190"/>
                </a:lnTo>
                <a:lnTo>
                  <a:pt x="0" y="275539"/>
                </a:lnTo>
                <a:lnTo>
                  <a:pt x="13412" y="259080"/>
                </a:lnTo>
                <a:lnTo>
                  <a:pt x="9753" y="234696"/>
                </a:lnTo>
                <a:lnTo>
                  <a:pt x="13412" y="213360"/>
                </a:lnTo>
                <a:lnTo>
                  <a:pt x="10973" y="195072"/>
                </a:lnTo>
                <a:lnTo>
                  <a:pt x="15849" y="163373"/>
                </a:lnTo>
                <a:lnTo>
                  <a:pt x="13412" y="145085"/>
                </a:lnTo>
                <a:lnTo>
                  <a:pt x="1829" y="110338"/>
                </a:lnTo>
                <a:lnTo>
                  <a:pt x="17679" y="101803"/>
                </a:lnTo>
                <a:lnTo>
                  <a:pt x="20117" y="84734"/>
                </a:lnTo>
                <a:lnTo>
                  <a:pt x="16460" y="68885"/>
                </a:lnTo>
                <a:lnTo>
                  <a:pt x="38405" y="53645"/>
                </a:lnTo>
                <a:lnTo>
                  <a:pt x="48159" y="40843"/>
                </a:lnTo>
                <a:lnTo>
                  <a:pt x="64008" y="29870"/>
                </a:lnTo>
                <a:lnTo>
                  <a:pt x="64617" y="0"/>
                </a:lnTo>
                <a:lnTo>
                  <a:pt x="103632" y="13411"/>
                </a:lnTo>
                <a:lnTo>
                  <a:pt x="117653" y="9754"/>
                </a:lnTo>
                <a:lnTo>
                  <a:pt x="145085" y="16459"/>
                </a:lnTo>
                <a:lnTo>
                  <a:pt x="189585" y="34138"/>
                </a:lnTo>
                <a:lnTo>
                  <a:pt x="206655" y="68885"/>
                </a:lnTo>
                <a:lnTo>
                  <a:pt x="236525" y="76200"/>
                </a:lnTo>
                <a:lnTo>
                  <a:pt x="284073" y="92659"/>
                </a:lnTo>
                <a:lnTo>
                  <a:pt x="320649" y="112166"/>
                </a:lnTo>
                <a:lnTo>
                  <a:pt x="335889" y="101803"/>
                </a:lnTo>
                <a:lnTo>
                  <a:pt x="351129" y="84125"/>
                </a:lnTo>
                <a:lnTo>
                  <a:pt x="341376" y="54254"/>
                </a:lnTo>
                <a:lnTo>
                  <a:pt x="350520" y="34747"/>
                </a:lnTo>
                <a:lnTo>
                  <a:pt x="373076" y="16459"/>
                </a:lnTo>
                <a:lnTo>
                  <a:pt x="395631" y="11582"/>
                </a:lnTo>
                <a:lnTo>
                  <a:pt x="440741" y="19507"/>
                </a:lnTo>
                <a:lnTo>
                  <a:pt x="452933" y="36576"/>
                </a:lnTo>
                <a:lnTo>
                  <a:pt x="465125" y="37186"/>
                </a:lnTo>
                <a:lnTo>
                  <a:pt x="476097" y="43891"/>
                </a:lnTo>
                <a:lnTo>
                  <a:pt x="509016" y="48158"/>
                </a:lnTo>
                <a:lnTo>
                  <a:pt x="518160" y="6096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44" name="Freihandform: Form 143">
            <a:extLst>
              <a:ext uri="{FF2B5EF4-FFF2-40B4-BE49-F238E27FC236}">
                <a16:creationId xmlns:a16="http://schemas.microsoft.com/office/drawing/2014/main" id="{7E82312C-C759-6A7E-D242-696C65BE01F5}"/>
              </a:ext>
            </a:extLst>
          </p:cNvPr>
          <p:cNvSpPr/>
          <p:nvPr/>
        </p:nvSpPr>
        <p:spPr>
          <a:xfrm>
            <a:off x="8758733" y="3491788"/>
            <a:ext cx="73152" cy="150571"/>
          </a:xfrm>
          <a:custGeom>
            <a:avLst/>
            <a:gdLst>
              <a:gd name="csX0" fmla="*/ 55473 w 73152"/>
              <a:gd name="csY0" fmla="*/ 141427 h 150571"/>
              <a:gd name="csX1" fmla="*/ 26212 w 73152"/>
              <a:gd name="csY1" fmla="*/ 150571 h 150571"/>
              <a:gd name="csX2" fmla="*/ 8534 w 73152"/>
              <a:gd name="csY2" fmla="*/ 119482 h 150571"/>
              <a:gd name="csX3" fmla="*/ 0 w 73152"/>
              <a:gd name="csY3" fmla="*/ 63399 h 150571"/>
              <a:gd name="csX4" fmla="*/ 12192 w 73152"/>
              <a:gd name="csY4" fmla="*/ 0 h 150571"/>
              <a:gd name="csX5" fmla="*/ 37185 w 73152"/>
              <a:gd name="csY5" fmla="*/ 21336 h 150571"/>
              <a:gd name="csX6" fmla="*/ 54254 w 73152"/>
              <a:gd name="csY6" fmla="*/ 48768 h 150571"/>
              <a:gd name="csX7" fmla="*/ 73152 w 73152"/>
              <a:gd name="csY7" fmla="*/ 89611 h 150571"/>
              <a:gd name="csX8" fmla="*/ 69494 w 73152"/>
              <a:gd name="csY8" fmla="*/ 130455 h 150571"/>
              <a:gd name="csX9" fmla="*/ 55473 w 73152"/>
              <a:gd name="csY9" fmla="*/ 141427 h 15057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73152" h="150571">
                <a:moveTo>
                  <a:pt x="55473" y="141427"/>
                </a:moveTo>
                <a:lnTo>
                  <a:pt x="26212" y="150571"/>
                </a:lnTo>
                <a:lnTo>
                  <a:pt x="8534" y="119482"/>
                </a:lnTo>
                <a:lnTo>
                  <a:pt x="0" y="63399"/>
                </a:lnTo>
                <a:lnTo>
                  <a:pt x="12192" y="0"/>
                </a:lnTo>
                <a:lnTo>
                  <a:pt x="37185" y="21336"/>
                </a:lnTo>
                <a:lnTo>
                  <a:pt x="54254" y="48768"/>
                </a:lnTo>
                <a:lnTo>
                  <a:pt x="73152" y="89611"/>
                </a:lnTo>
                <a:lnTo>
                  <a:pt x="69494" y="130455"/>
                </a:lnTo>
                <a:lnTo>
                  <a:pt x="55473" y="141427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45" name="Freihandform: Form 144">
            <a:extLst>
              <a:ext uri="{FF2B5EF4-FFF2-40B4-BE49-F238E27FC236}">
                <a16:creationId xmlns:a16="http://schemas.microsoft.com/office/drawing/2014/main" id="{D4B672F9-C0AE-ABE4-2DDC-965721349E14}"/>
              </a:ext>
            </a:extLst>
          </p:cNvPr>
          <p:cNvSpPr/>
          <p:nvPr/>
        </p:nvSpPr>
        <p:spPr>
          <a:xfrm>
            <a:off x="6909206" y="4996891"/>
            <a:ext cx="78638" cy="78638"/>
          </a:xfrm>
          <a:custGeom>
            <a:avLst/>
            <a:gdLst>
              <a:gd name="csX0" fmla="*/ 34747 w 78638"/>
              <a:gd name="csY0" fmla="*/ 74371 h 78638"/>
              <a:gd name="csX1" fmla="*/ 22555 w 78638"/>
              <a:gd name="csY1" fmla="*/ 78638 h 78638"/>
              <a:gd name="csX2" fmla="*/ 0 w 78638"/>
              <a:gd name="csY2" fmla="*/ 48158 h 78638"/>
              <a:gd name="csX3" fmla="*/ 19507 w 78638"/>
              <a:gd name="csY3" fmla="*/ 23774 h 78638"/>
              <a:gd name="csX4" fmla="*/ 38404 w 78638"/>
              <a:gd name="csY4" fmla="*/ 8534 h 78638"/>
              <a:gd name="csX5" fmla="*/ 54864 w 78638"/>
              <a:gd name="csY5" fmla="*/ 0 h 78638"/>
              <a:gd name="csX6" fmla="*/ 68275 w 78638"/>
              <a:gd name="csY6" fmla="*/ 12192 h 78638"/>
              <a:gd name="csX7" fmla="*/ 78639 w 78638"/>
              <a:gd name="csY7" fmla="*/ 24384 h 78638"/>
              <a:gd name="csX8" fmla="*/ 67056 w 78638"/>
              <a:gd name="csY8" fmla="*/ 43281 h 78638"/>
              <a:gd name="csX9" fmla="*/ 60351 w 78638"/>
              <a:gd name="csY9" fmla="*/ 56083 h 78638"/>
              <a:gd name="csX10" fmla="*/ 41452 w 78638"/>
              <a:gd name="csY10" fmla="*/ 62179 h 78638"/>
              <a:gd name="csX11" fmla="*/ 34747 w 78638"/>
              <a:gd name="csY11" fmla="*/ 74371 h 7863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78638" h="78638">
                <a:moveTo>
                  <a:pt x="34747" y="74371"/>
                </a:moveTo>
                <a:lnTo>
                  <a:pt x="22555" y="78638"/>
                </a:lnTo>
                <a:lnTo>
                  <a:pt x="0" y="48158"/>
                </a:lnTo>
                <a:lnTo>
                  <a:pt x="19507" y="23774"/>
                </a:lnTo>
                <a:lnTo>
                  <a:pt x="38404" y="8534"/>
                </a:lnTo>
                <a:lnTo>
                  <a:pt x="54864" y="0"/>
                </a:lnTo>
                <a:lnTo>
                  <a:pt x="68275" y="12192"/>
                </a:lnTo>
                <a:lnTo>
                  <a:pt x="78639" y="24384"/>
                </a:lnTo>
                <a:lnTo>
                  <a:pt x="67056" y="43281"/>
                </a:lnTo>
                <a:lnTo>
                  <a:pt x="60351" y="56083"/>
                </a:lnTo>
                <a:lnTo>
                  <a:pt x="41452" y="62179"/>
                </a:lnTo>
                <a:lnTo>
                  <a:pt x="34747" y="74371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46" name="Freihandform: Form 145">
            <a:extLst>
              <a:ext uri="{FF2B5EF4-FFF2-40B4-BE49-F238E27FC236}">
                <a16:creationId xmlns:a16="http://schemas.microsoft.com/office/drawing/2014/main" id="{AC01A1BE-907E-CEA6-6A18-C0DADAE1F5A0}"/>
              </a:ext>
            </a:extLst>
          </p:cNvPr>
          <p:cNvSpPr/>
          <p:nvPr/>
        </p:nvSpPr>
        <p:spPr>
          <a:xfrm>
            <a:off x="6615378" y="1689201"/>
            <a:ext cx="163982" cy="90830"/>
          </a:xfrm>
          <a:custGeom>
            <a:avLst/>
            <a:gdLst>
              <a:gd name="csX0" fmla="*/ 157887 w 163982"/>
              <a:gd name="csY0" fmla="*/ 27432 h 90830"/>
              <a:gd name="csX1" fmla="*/ 163983 w 163982"/>
              <a:gd name="csY1" fmla="*/ 43891 h 90830"/>
              <a:gd name="csX2" fmla="*/ 142037 w 163982"/>
              <a:gd name="csY2" fmla="*/ 56083 h 90830"/>
              <a:gd name="csX3" fmla="*/ 138989 w 163982"/>
              <a:gd name="csY3" fmla="*/ 76810 h 90830"/>
              <a:gd name="csX4" fmla="*/ 109728 w 163982"/>
              <a:gd name="csY4" fmla="*/ 90830 h 90830"/>
              <a:gd name="csX5" fmla="*/ 81077 w 163982"/>
              <a:gd name="csY5" fmla="*/ 90830 h 90830"/>
              <a:gd name="csX6" fmla="*/ 72543 w 163982"/>
              <a:gd name="csY6" fmla="*/ 79248 h 90830"/>
              <a:gd name="csX7" fmla="*/ 57303 w 163982"/>
              <a:gd name="csY7" fmla="*/ 74981 h 90830"/>
              <a:gd name="csX8" fmla="*/ 53645 w 163982"/>
              <a:gd name="csY8" fmla="*/ 65837 h 90830"/>
              <a:gd name="csX9" fmla="*/ 54864 w 163982"/>
              <a:gd name="csY9" fmla="*/ 55474 h 90830"/>
              <a:gd name="csX10" fmla="*/ 41453 w 163982"/>
              <a:gd name="csY10" fmla="*/ 49987 h 90830"/>
              <a:gd name="csX11" fmla="*/ 10364 w 163982"/>
              <a:gd name="csY11" fmla="*/ 43282 h 90830"/>
              <a:gd name="csX12" fmla="*/ 0 w 163982"/>
              <a:gd name="csY12" fmla="*/ 12192 h 90830"/>
              <a:gd name="csX13" fmla="*/ 31090 w 163982"/>
              <a:gd name="csY13" fmla="*/ 1219 h 90830"/>
              <a:gd name="csX14" fmla="*/ 79248 w 163982"/>
              <a:gd name="csY14" fmla="*/ 3658 h 90830"/>
              <a:gd name="csX15" fmla="*/ 106680 w 163982"/>
              <a:gd name="csY15" fmla="*/ 0 h 90830"/>
              <a:gd name="csX16" fmla="*/ 112167 w 163982"/>
              <a:gd name="csY16" fmla="*/ 7315 h 90830"/>
              <a:gd name="csX17" fmla="*/ 127407 w 163982"/>
              <a:gd name="csY17" fmla="*/ 9754 h 90830"/>
              <a:gd name="csX18" fmla="*/ 157887 w 163982"/>
              <a:gd name="csY18" fmla="*/ 27432 h 9083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163982" h="90830">
                <a:moveTo>
                  <a:pt x="157887" y="27432"/>
                </a:moveTo>
                <a:lnTo>
                  <a:pt x="163983" y="43891"/>
                </a:lnTo>
                <a:lnTo>
                  <a:pt x="142037" y="56083"/>
                </a:lnTo>
                <a:lnTo>
                  <a:pt x="138989" y="76810"/>
                </a:lnTo>
                <a:lnTo>
                  <a:pt x="109728" y="90830"/>
                </a:lnTo>
                <a:lnTo>
                  <a:pt x="81077" y="90830"/>
                </a:lnTo>
                <a:lnTo>
                  <a:pt x="72543" y="79248"/>
                </a:lnTo>
                <a:lnTo>
                  <a:pt x="57303" y="74981"/>
                </a:lnTo>
                <a:lnTo>
                  <a:pt x="53645" y="65837"/>
                </a:lnTo>
                <a:lnTo>
                  <a:pt x="54864" y="55474"/>
                </a:lnTo>
                <a:lnTo>
                  <a:pt x="41453" y="49987"/>
                </a:lnTo>
                <a:lnTo>
                  <a:pt x="10364" y="43282"/>
                </a:lnTo>
                <a:lnTo>
                  <a:pt x="0" y="12192"/>
                </a:lnTo>
                <a:lnTo>
                  <a:pt x="31090" y="1219"/>
                </a:lnTo>
                <a:lnTo>
                  <a:pt x="79248" y="3658"/>
                </a:lnTo>
                <a:lnTo>
                  <a:pt x="106680" y="0"/>
                </a:lnTo>
                <a:lnTo>
                  <a:pt x="112167" y="7315"/>
                </a:lnTo>
                <a:lnTo>
                  <a:pt x="127407" y="9754"/>
                </a:lnTo>
                <a:lnTo>
                  <a:pt x="157887" y="27432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47" name="Freihandform: Form 146">
            <a:extLst>
              <a:ext uri="{FF2B5EF4-FFF2-40B4-BE49-F238E27FC236}">
                <a16:creationId xmlns:a16="http://schemas.microsoft.com/office/drawing/2014/main" id="{FAEBE8B1-84E0-BF93-FB11-F6C9A3EB5E03}"/>
              </a:ext>
            </a:extLst>
          </p:cNvPr>
          <p:cNvSpPr/>
          <p:nvPr/>
        </p:nvSpPr>
        <p:spPr>
          <a:xfrm>
            <a:off x="6183782" y="1922068"/>
            <a:ext cx="16458" cy="25603"/>
          </a:xfrm>
          <a:custGeom>
            <a:avLst/>
            <a:gdLst>
              <a:gd name="csX0" fmla="*/ 15240 w 16458"/>
              <a:gd name="csY0" fmla="*/ 24994 h 25603"/>
              <a:gd name="csX1" fmla="*/ 6705 w 16458"/>
              <a:gd name="csY1" fmla="*/ 25603 h 25603"/>
              <a:gd name="csX2" fmla="*/ 0 w 16458"/>
              <a:gd name="csY2" fmla="*/ 22555 h 25603"/>
              <a:gd name="csX3" fmla="*/ 2438 w 16458"/>
              <a:gd name="csY3" fmla="*/ 1219 h 25603"/>
              <a:gd name="csX4" fmla="*/ 10363 w 16458"/>
              <a:gd name="csY4" fmla="*/ 0 h 25603"/>
              <a:gd name="csX5" fmla="*/ 16459 w 16458"/>
              <a:gd name="csY5" fmla="*/ 8534 h 25603"/>
              <a:gd name="csX6" fmla="*/ 15240 w 16458"/>
              <a:gd name="csY6" fmla="*/ 24994 h 2560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16458" h="25603">
                <a:moveTo>
                  <a:pt x="15240" y="24994"/>
                </a:moveTo>
                <a:lnTo>
                  <a:pt x="6705" y="25603"/>
                </a:lnTo>
                <a:lnTo>
                  <a:pt x="0" y="22555"/>
                </a:lnTo>
                <a:lnTo>
                  <a:pt x="2438" y="1219"/>
                </a:lnTo>
                <a:lnTo>
                  <a:pt x="10363" y="0"/>
                </a:lnTo>
                <a:lnTo>
                  <a:pt x="16459" y="8534"/>
                </a:lnTo>
                <a:lnTo>
                  <a:pt x="15240" y="24994"/>
                </a:lnTo>
                <a:close/>
              </a:path>
            </a:pathLst>
          </a:custGeom>
          <a:solidFill>
            <a:srgbClr val="FF0000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48" name="Freihandform: Form 147">
            <a:extLst>
              <a:ext uri="{FF2B5EF4-FFF2-40B4-BE49-F238E27FC236}">
                <a16:creationId xmlns:a16="http://schemas.microsoft.com/office/drawing/2014/main" id="{397FD75C-E4EA-C6AF-234C-8F69B960A152}"/>
              </a:ext>
            </a:extLst>
          </p:cNvPr>
          <p:cNvSpPr/>
          <p:nvPr/>
        </p:nvSpPr>
        <p:spPr>
          <a:xfrm>
            <a:off x="6612330" y="1630680"/>
            <a:ext cx="205435" cy="85953"/>
          </a:xfrm>
          <a:custGeom>
            <a:avLst/>
            <a:gdLst>
              <a:gd name="csX0" fmla="*/ 171298 w 205435"/>
              <a:gd name="csY0" fmla="*/ 18288 h 85953"/>
              <a:gd name="csX1" fmla="*/ 186538 w 205435"/>
              <a:gd name="csY1" fmla="*/ 26213 h 85953"/>
              <a:gd name="csX2" fmla="*/ 192634 w 205435"/>
              <a:gd name="csY2" fmla="*/ 43891 h 85953"/>
              <a:gd name="csX3" fmla="*/ 205436 w 205435"/>
              <a:gd name="csY3" fmla="*/ 65837 h 85953"/>
              <a:gd name="csX4" fmla="*/ 177394 w 205435"/>
              <a:gd name="csY4" fmla="*/ 79858 h 85953"/>
              <a:gd name="csX5" fmla="*/ 160935 w 205435"/>
              <a:gd name="csY5" fmla="*/ 85954 h 85953"/>
              <a:gd name="csX6" fmla="*/ 130455 w 205435"/>
              <a:gd name="csY6" fmla="*/ 68275 h 85953"/>
              <a:gd name="csX7" fmla="*/ 115215 w 205435"/>
              <a:gd name="csY7" fmla="*/ 65837 h 85953"/>
              <a:gd name="csX8" fmla="*/ 109728 w 205435"/>
              <a:gd name="csY8" fmla="*/ 58522 h 85953"/>
              <a:gd name="csX9" fmla="*/ 82296 w 205435"/>
              <a:gd name="csY9" fmla="*/ 62179 h 85953"/>
              <a:gd name="csX10" fmla="*/ 34138 w 205435"/>
              <a:gd name="csY10" fmla="*/ 59741 h 85953"/>
              <a:gd name="csX11" fmla="*/ 3048 w 205435"/>
              <a:gd name="csY11" fmla="*/ 70714 h 85953"/>
              <a:gd name="csX12" fmla="*/ 0 w 205435"/>
              <a:gd name="csY12" fmla="*/ 43282 h 85953"/>
              <a:gd name="csX13" fmla="*/ 10364 w 205435"/>
              <a:gd name="csY13" fmla="*/ 20117 h 85953"/>
              <a:gd name="csX14" fmla="*/ 35357 w 205435"/>
              <a:gd name="csY14" fmla="*/ 7925 h 85953"/>
              <a:gd name="csX15" fmla="*/ 62180 w 205435"/>
              <a:gd name="csY15" fmla="*/ 35357 h 85953"/>
              <a:gd name="csX16" fmla="*/ 84735 w 205435"/>
              <a:gd name="csY16" fmla="*/ 34138 h 85953"/>
              <a:gd name="csX17" fmla="*/ 85344 w 205435"/>
              <a:gd name="csY17" fmla="*/ 6096 h 85953"/>
              <a:gd name="csX18" fmla="*/ 108509 w 205435"/>
              <a:gd name="csY18" fmla="*/ 0 h 85953"/>
              <a:gd name="csX19" fmla="*/ 121311 w 205435"/>
              <a:gd name="csY19" fmla="*/ 4267 h 85953"/>
              <a:gd name="csX20" fmla="*/ 148133 w 205435"/>
              <a:gd name="csY20" fmla="*/ 17678 h 85953"/>
              <a:gd name="csX21" fmla="*/ 171298 w 205435"/>
              <a:gd name="csY21" fmla="*/ 18288 h 8595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</a:cxnLst>
            <a:rect l="l" t="t" r="r" b="b"/>
            <a:pathLst>
              <a:path w="205435" h="85953">
                <a:moveTo>
                  <a:pt x="171298" y="18288"/>
                </a:moveTo>
                <a:lnTo>
                  <a:pt x="186538" y="26213"/>
                </a:lnTo>
                <a:lnTo>
                  <a:pt x="192634" y="43891"/>
                </a:lnTo>
                <a:lnTo>
                  <a:pt x="205436" y="65837"/>
                </a:lnTo>
                <a:lnTo>
                  <a:pt x="177394" y="79858"/>
                </a:lnTo>
                <a:lnTo>
                  <a:pt x="160935" y="85954"/>
                </a:lnTo>
                <a:lnTo>
                  <a:pt x="130455" y="68275"/>
                </a:lnTo>
                <a:lnTo>
                  <a:pt x="115215" y="65837"/>
                </a:lnTo>
                <a:lnTo>
                  <a:pt x="109728" y="58522"/>
                </a:lnTo>
                <a:lnTo>
                  <a:pt x="82296" y="62179"/>
                </a:lnTo>
                <a:lnTo>
                  <a:pt x="34138" y="59741"/>
                </a:lnTo>
                <a:lnTo>
                  <a:pt x="3048" y="70714"/>
                </a:lnTo>
                <a:lnTo>
                  <a:pt x="0" y="43282"/>
                </a:lnTo>
                <a:lnTo>
                  <a:pt x="10364" y="20117"/>
                </a:lnTo>
                <a:lnTo>
                  <a:pt x="35357" y="7925"/>
                </a:lnTo>
                <a:lnTo>
                  <a:pt x="62180" y="35357"/>
                </a:lnTo>
                <a:lnTo>
                  <a:pt x="84735" y="34138"/>
                </a:lnTo>
                <a:lnTo>
                  <a:pt x="85344" y="6096"/>
                </a:lnTo>
                <a:lnTo>
                  <a:pt x="108509" y="0"/>
                </a:lnTo>
                <a:lnTo>
                  <a:pt x="121311" y="4267"/>
                </a:lnTo>
                <a:lnTo>
                  <a:pt x="148133" y="17678"/>
                </a:lnTo>
                <a:lnTo>
                  <a:pt x="171298" y="18288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49" name="Freihandform: Form 148">
            <a:extLst>
              <a:ext uri="{FF2B5EF4-FFF2-40B4-BE49-F238E27FC236}">
                <a16:creationId xmlns:a16="http://schemas.microsoft.com/office/drawing/2014/main" id="{11D5D5C9-F55D-0253-8E13-25D9E17F96B2}"/>
              </a:ext>
            </a:extLst>
          </p:cNvPr>
          <p:cNvSpPr/>
          <p:nvPr/>
        </p:nvSpPr>
        <p:spPr>
          <a:xfrm>
            <a:off x="5436412" y="2476195"/>
            <a:ext cx="539496" cy="561441"/>
          </a:xfrm>
          <a:custGeom>
            <a:avLst/>
            <a:gdLst>
              <a:gd name="csX0" fmla="*/ 505968 w 539496"/>
              <a:gd name="csY0" fmla="*/ 23165 h 561441"/>
              <a:gd name="csX1" fmla="*/ 517551 w 539496"/>
              <a:gd name="csY1" fmla="*/ 48158 h 561441"/>
              <a:gd name="csX2" fmla="*/ 519379 w 539496"/>
              <a:gd name="csY2" fmla="*/ 71933 h 561441"/>
              <a:gd name="csX3" fmla="*/ 530962 w 539496"/>
              <a:gd name="csY3" fmla="*/ 113385 h 561441"/>
              <a:gd name="csX4" fmla="*/ 539496 w 539496"/>
              <a:gd name="csY4" fmla="*/ 121920 h 561441"/>
              <a:gd name="csX5" fmla="*/ 533400 w 539496"/>
              <a:gd name="csY5" fmla="*/ 137160 h 561441"/>
              <a:gd name="csX6" fmla="*/ 490119 w 539496"/>
              <a:gd name="csY6" fmla="*/ 143865 h 561441"/>
              <a:gd name="csX7" fmla="*/ 474879 w 539496"/>
              <a:gd name="csY7" fmla="*/ 157886 h 561441"/>
              <a:gd name="csX8" fmla="*/ 455981 w 539496"/>
              <a:gd name="csY8" fmla="*/ 161544 h 561441"/>
              <a:gd name="csX9" fmla="*/ 454152 w 539496"/>
              <a:gd name="csY9" fmla="*/ 190805 h 561441"/>
              <a:gd name="csX10" fmla="*/ 415138 w 539496"/>
              <a:gd name="csY10" fmla="*/ 206045 h 561441"/>
              <a:gd name="csX11" fmla="*/ 402336 w 539496"/>
              <a:gd name="csY11" fmla="*/ 225552 h 561441"/>
              <a:gd name="csX12" fmla="*/ 374904 w 539496"/>
              <a:gd name="csY12" fmla="*/ 235915 h 561441"/>
              <a:gd name="csX13" fmla="*/ 341986 w 539496"/>
              <a:gd name="csY13" fmla="*/ 242011 h 561441"/>
              <a:gd name="csX14" fmla="*/ 287731 w 539496"/>
              <a:gd name="csY14" fmla="*/ 271272 h 561441"/>
              <a:gd name="csX15" fmla="*/ 287122 w 539496"/>
              <a:gd name="csY15" fmla="*/ 317601 h 561441"/>
              <a:gd name="csX16" fmla="*/ 281635 w 539496"/>
              <a:gd name="csY16" fmla="*/ 317601 h 561441"/>
              <a:gd name="csX17" fmla="*/ 282245 w 539496"/>
              <a:gd name="csY17" fmla="*/ 338328 h 561441"/>
              <a:gd name="csX18" fmla="*/ 261519 w 539496"/>
              <a:gd name="csY18" fmla="*/ 339547 h 561441"/>
              <a:gd name="csX19" fmla="*/ 250546 w 539496"/>
              <a:gd name="csY19" fmla="*/ 348691 h 561441"/>
              <a:gd name="csX20" fmla="*/ 235306 w 539496"/>
              <a:gd name="csY20" fmla="*/ 348691 h 561441"/>
              <a:gd name="csX21" fmla="*/ 223114 w 539496"/>
              <a:gd name="csY21" fmla="*/ 343205 h 561441"/>
              <a:gd name="csX22" fmla="*/ 195072 w 539496"/>
              <a:gd name="csY22" fmla="*/ 347472 h 561441"/>
              <a:gd name="csX23" fmla="*/ 183490 w 539496"/>
              <a:gd name="csY23" fmla="*/ 377952 h 561441"/>
              <a:gd name="csX24" fmla="*/ 172517 w 539496"/>
              <a:gd name="csY24" fmla="*/ 381000 h 561441"/>
              <a:gd name="csX25" fmla="*/ 156058 w 539496"/>
              <a:gd name="csY25" fmla="*/ 430377 h 561441"/>
              <a:gd name="csX26" fmla="*/ 107899 w 539496"/>
              <a:gd name="csY26" fmla="*/ 472440 h 561441"/>
              <a:gd name="csX27" fmla="*/ 95707 w 539496"/>
              <a:gd name="csY27" fmla="*/ 526694 h 561441"/>
              <a:gd name="csX28" fmla="*/ 81077 w 539496"/>
              <a:gd name="csY28" fmla="*/ 544373 h 561441"/>
              <a:gd name="csX29" fmla="*/ 76810 w 539496"/>
              <a:gd name="csY29" fmla="*/ 558393 h 561441"/>
              <a:gd name="csX30" fmla="*/ 610 w 539496"/>
              <a:gd name="csY30" fmla="*/ 561441 h 561441"/>
              <a:gd name="csX31" fmla="*/ 0 w 539496"/>
              <a:gd name="csY31" fmla="*/ 561441 h 561441"/>
              <a:gd name="csX32" fmla="*/ 1829 w 539496"/>
              <a:gd name="csY32" fmla="*/ 543153 h 561441"/>
              <a:gd name="csX33" fmla="*/ 15240 w 539496"/>
              <a:gd name="csY33" fmla="*/ 532790 h 561441"/>
              <a:gd name="csX34" fmla="*/ 26823 w 539496"/>
              <a:gd name="csY34" fmla="*/ 512064 h 561441"/>
              <a:gd name="csX35" fmla="*/ 24994 w 539496"/>
              <a:gd name="csY35" fmla="*/ 498653 h 561441"/>
              <a:gd name="csX36" fmla="*/ 37186 w 539496"/>
              <a:gd name="csY36" fmla="*/ 471221 h 561441"/>
              <a:gd name="csX37" fmla="*/ 56693 w 539496"/>
              <a:gd name="csY37" fmla="*/ 446227 h 561441"/>
              <a:gd name="csX38" fmla="*/ 68275 w 539496"/>
              <a:gd name="csY38" fmla="*/ 440131 h 561441"/>
              <a:gd name="csX39" fmla="*/ 78029 w 539496"/>
              <a:gd name="csY39" fmla="*/ 417576 h 561441"/>
              <a:gd name="csX40" fmla="*/ 79248 w 539496"/>
              <a:gd name="csY40" fmla="*/ 396240 h 561441"/>
              <a:gd name="csX41" fmla="*/ 92050 w 539496"/>
              <a:gd name="csY41" fmla="*/ 372465 h 561441"/>
              <a:gd name="csX42" fmla="*/ 115215 w 539496"/>
              <a:gd name="csY42" fmla="*/ 357835 h 561441"/>
              <a:gd name="csX43" fmla="*/ 137160 w 539496"/>
              <a:gd name="csY43" fmla="*/ 318211 h 561441"/>
              <a:gd name="csX44" fmla="*/ 137770 w 539496"/>
              <a:gd name="csY44" fmla="*/ 317601 h 561441"/>
              <a:gd name="csX45" fmla="*/ 155448 w 539496"/>
              <a:gd name="csY45" fmla="*/ 302361 h 561441"/>
              <a:gd name="csX46" fmla="*/ 186538 w 539496"/>
              <a:gd name="csY46" fmla="*/ 298094 h 561441"/>
              <a:gd name="csX47" fmla="*/ 213360 w 539496"/>
              <a:gd name="csY47" fmla="*/ 271272 h 561441"/>
              <a:gd name="csX48" fmla="*/ 230429 w 539496"/>
              <a:gd name="csY48" fmla="*/ 260909 h 561441"/>
              <a:gd name="csX49" fmla="*/ 259080 w 539496"/>
              <a:gd name="csY49" fmla="*/ 227990 h 561441"/>
              <a:gd name="csX50" fmla="*/ 251765 w 539496"/>
              <a:gd name="csY50" fmla="*/ 179832 h 561441"/>
              <a:gd name="csX51" fmla="*/ 265176 w 539496"/>
              <a:gd name="csY51" fmla="*/ 145694 h 561441"/>
              <a:gd name="csX52" fmla="*/ 270663 w 539496"/>
              <a:gd name="csY52" fmla="*/ 124968 h 561441"/>
              <a:gd name="csX53" fmla="*/ 292608 w 539496"/>
              <a:gd name="csY53" fmla="*/ 98755 h 561441"/>
              <a:gd name="csX54" fmla="*/ 325527 w 539496"/>
              <a:gd name="csY54" fmla="*/ 81077 h 561441"/>
              <a:gd name="csX55" fmla="*/ 350520 w 539496"/>
              <a:gd name="csY55" fmla="*/ 64617 h 561441"/>
              <a:gd name="csX56" fmla="*/ 373075 w 539496"/>
              <a:gd name="csY56" fmla="*/ 24384 h 561441"/>
              <a:gd name="csX57" fmla="*/ 384048 w 539496"/>
              <a:gd name="csY57" fmla="*/ 0 h 561441"/>
              <a:gd name="csX58" fmla="*/ 407823 w 539496"/>
              <a:gd name="csY58" fmla="*/ 609 h 561441"/>
              <a:gd name="csX59" fmla="*/ 426720 w 539496"/>
              <a:gd name="csY59" fmla="*/ 17069 h 561441"/>
              <a:gd name="csX60" fmla="*/ 457810 w 539496"/>
              <a:gd name="csY60" fmla="*/ 14630 h 561441"/>
              <a:gd name="csX61" fmla="*/ 491338 w 539496"/>
              <a:gd name="csY61" fmla="*/ 23165 h 561441"/>
              <a:gd name="csX62" fmla="*/ 505968 w 539496"/>
              <a:gd name="csY62" fmla="*/ 23165 h 56144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</a:cxnLst>
            <a:rect l="l" t="t" r="r" b="b"/>
            <a:pathLst>
              <a:path w="539496" h="561441">
                <a:moveTo>
                  <a:pt x="505968" y="23165"/>
                </a:moveTo>
                <a:lnTo>
                  <a:pt x="517551" y="48158"/>
                </a:lnTo>
                <a:lnTo>
                  <a:pt x="519379" y="71933"/>
                </a:lnTo>
                <a:lnTo>
                  <a:pt x="530962" y="113385"/>
                </a:lnTo>
                <a:lnTo>
                  <a:pt x="539496" y="121920"/>
                </a:lnTo>
                <a:lnTo>
                  <a:pt x="533400" y="137160"/>
                </a:lnTo>
                <a:lnTo>
                  <a:pt x="490119" y="143865"/>
                </a:lnTo>
                <a:lnTo>
                  <a:pt x="474879" y="157886"/>
                </a:lnTo>
                <a:lnTo>
                  <a:pt x="455981" y="161544"/>
                </a:lnTo>
                <a:lnTo>
                  <a:pt x="454152" y="190805"/>
                </a:lnTo>
                <a:lnTo>
                  <a:pt x="415138" y="206045"/>
                </a:lnTo>
                <a:lnTo>
                  <a:pt x="402336" y="225552"/>
                </a:lnTo>
                <a:lnTo>
                  <a:pt x="374904" y="235915"/>
                </a:lnTo>
                <a:lnTo>
                  <a:pt x="341986" y="242011"/>
                </a:lnTo>
                <a:lnTo>
                  <a:pt x="287731" y="271272"/>
                </a:lnTo>
                <a:lnTo>
                  <a:pt x="287122" y="317601"/>
                </a:lnTo>
                <a:lnTo>
                  <a:pt x="281635" y="317601"/>
                </a:lnTo>
                <a:lnTo>
                  <a:pt x="282245" y="338328"/>
                </a:lnTo>
                <a:lnTo>
                  <a:pt x="261519" y="339547"/>
                </a:lnTo>
                <a:lnTo>
                  <a:pt x="250546" y="348691"/>
                </a:lnTo>
                <a:lnTo>
                  <a:pt x="235306" y="348691"/>
                </a:lnTo>
                <a:lnTo>
                  <a:pt x="223114" y="343205"/>
                </a:lnTo>
                <a:lnTo>
                  <a:pt x="195072" y="347472"/>
                </a:lnTo>
                <a:lnTo>
                  <a:pt x="183490" y="377952"/>
                </a:lnTo>
                <a:lnTo>
                  <a:pt x="172517" y="381000"/>
                </a:lnTo>
                <a:lnTo>
                  <a:pt x="156058" y="430377"/>
                </a:lnTo>
                <a:lnTo>
                  <a:pt x="107899" y="472440"/>
                </a:lnTo>
                <a:lnTo>
                  <a:pt x="95707" y="526694"/>
                </a:lnTo>
                <a:lnTo>
                  <a:pt x="81077" y="544373"/>
                </a:lnTo>
                <a:lnTo>
                  <a:pt x="76810" y="558393"/>
                </a:lnTo>
                <a:lnTo>
                  <a:pt x="610" y="561441"/>
                </a:lnTo>
                <a:lnTo>
                  <a:pt x="0" y="561441"/>
                </a:lnTo>
                <a:lnTo>
                  <a:pt x="1829" y="543153"/>
                </a:lnTo>
                <a:lnTo>
                  <a:pt x="15240" y="532790"/>
                </a:lnTo>
                <a:lnTo>
                  <a:pt x="26823" y="512064"/>
                </a:lnTo>
                <a:lnTo>
                  <a:pt x="24994" y="498653"/>
                </a:lnTo>
                <a:lnTo>
                  <a:pt x="37186" y="471221"/>
                </a:lnTo>
                <a:lnTo>
                  <a:pt x="56693" y="446227"/>
                </a:lnTo>
                <a:lnTo>
                  <a:pt x="68275" y="440131"/>
                </a:lnTo>
                <a:lnTo>
                  <a:pt x="78029" y="417576"/>
                </a:lnTo>
                <a:lnTo>
                  <a:pt x="79248" y="396240"/>
                </a:lnTo>
                <a:lnTo>
                  <a:pt x="92050" y="372465"/>
                </a:lnTo>
                <a:lnTo>
                  <a:pt x="115215" y="357835"/>
                </a:lnTo>
                <a:lnTo>
                  <a:pt x="137160" y="318211"/>
                </a:lnTo>
                <a:lnTo>
                  <a:pt x="137770" y="317601"/>
                </a:lnTo>
                <a:lnTo>
                  <a:pt x="155448" y="302361"/>
                </a:lnTo>
                <a:lnTo>
                  <a:pt x="186538" y="298094"/>
                </a:lnTo>
                <a:lnTo>
                  <a:pt x="213360" y="271272"/>
                </a:lnTo>
                <a:lnTo>
                  <a:pt x="230429" y="260909"/>
                </a:lnTo>
                <a:lnTo>
                  <a:pt x="259080" y="227990"/>
                </a:lnTo>
                <a:lnTo>
                  <a:pt x="251765" y="179832"/>
                </a:lnTo>
                <a:lnTo>
                  <a:pt x="265176" y="145694"/>
                </a:lnTo>
                <a:lnTo>
                  <a:pt x="270663" y="124968"/>
                </a:lnTo>
                <a:lnTo>
                  <a:pt x="292608" y="98755"/>
                </a:lnTo>
                <a:lnTo>
                  <a:pt x="325527" y="81077"/>
                </a:lnTo>
                <a:lnTo>
                  <a:pt x="350520" y="64617"/>
                </a:lnTo>
                <a:lnTo>
                  <a:pt x="373075" y="24384"/>
                </a:lnTo>
                <a:lnTo>
                  <a:pt x="384048" y="0"/>
                </a:lnTo>
                <a:lnTo>
                  <a:pt x="407823" y="609"/>
                </a:lnTo>
                <a:lnTo>
                  <a:pt x="426720" y="17069"/>
                </a:lnTo>
                <a:lnTo>
                  <a:pt x="457810" y="14630"/>
                </a:lnTo>
                <a:lnTo>
                  <a:pt x="491338" y="23165"/>
                </a:lnTo>
                <a:lnTo>
                  <a:pt x="505968" y="23165"/>
                </a:lnTo>
                <a:close/>
              </a:path>
            </a:pathLst>
          </a:custGeom>
          <a:solidFill>
            <a:srgbClr val="FF0000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50" name="Freihandform: Form 149">
            <a:extLst>
              <a:ext uri="{FF2B5EF4-FFF2-40B4-BE49-F238E27FC236}">
                <a16:creationId xmlns:a16="http://schemas.microsoft.com/office/drawing/2014/main" id="{79F88B89-3B30-908A-FFAC-DB8A6B881847}"/>
              </a:ext>
            </a:extLst>
          </p:cNvPr>
          <p:cNvSpPr/>
          <p:nvPr/>
        </p:nvSpPr>
        <p:spPr>
          <a:xfrm>
            <a:off x="6820814" y="1984857"/>
            <a:ext cx="113994" cy="113995"/>
          </a:xfrm>
          <a:custGeom>
            <a:avLst/>
            <a:gdLst>
              <a:gd name="csX0" fmla="*/ 64008 w 113994"/>
              <a:gd name="csY0" fmla="*/ 113995 h 113995"/>
              <a:gd name="csX1" fmla="*/ 56083 w 113994"/>
              <a:gd name="csY1" fmla="*/ 96317 h 113995"/>
              <a:gd name="csX2" fmla="*/ 57303 w 113994"/>
              <a:gd name="csY2" fmla="*/ 79858 h 113995"/>
              <a:gd name="csX3" fmla="*/ 53644 w 113994"/>
              <a:gd name="csY3" fmla="*/ 63398 h 113995"/>
              <a:gd name="csX4" fmla="*/ 32919 w 113994"/>
              <a:gd name="csY4" fmla="*/ 40234 h 113995"/>
              <a:gd name="csX5" fmla="*/ 20727 w 113994"/>
              <a:gd name="csY5" fmla="*/ 24384 h 113995"/>
              <a:gd name="csX6" fmla="*/ 9753 w 113994"/>
              <a:gd name="csY6" fmla="*/ 13411 h 113995"/>
              <a:gd name="csX7" fmla="*/ 0 w 113994"/>
              <a:gd name="csY7" fmla="*/ 9144 h 113995"/>
              <a:gd name="csX8" fmla="*/ 6705 w 113994"/>
              <a:gd name="csY8" fmla="*/ 3658 h 113995"/>
              <a:gd name="csX9" fmla="*/ 26212 w 113994"/>
              <a:gd name="csY9" fmla="*/ 0 h 113995"/>
              <a:gd name="csX10" fmla="*/ 50596 w 113994"/>
              <a:gd name="csY10" fmla="*/ 11582 h 113995"/>
              <a:gd name="csX11" fmla="*/ 62788 w 113994"/>
              <a:gd name="csY11" fmla="*/ 13411 h 113995"/>
              <a:gd name="csX12" fmla="*/ 78639 w 113994"/>
              <a:gd name="csY12" fmla="*/ 23774 h 113995"/>
              <a:gd name="csX13" fmla="*/ 78028 w 113994"/>
              <a:gd name="csY13" fmla="*/ 36576 h 113995"/>
              <a:gd name="csX14" fmla="*/ 90220 w 113994"/>
              <a:gd name="csY14" fmla="*/ 42672 h 113995"/>
              <a:gd name="csX15" fmla="*/ 96927 w 113994"/>
              <a:gd name="csY15" fmla="*/ 58522 h 113995"/>
              <a:gd name="csX16" fmla="*/ 109119 w 113994"/>
              <a:gd name="csY16" fmla="*/ 68275 h 113995"/>
              <a:gd name="csX17" fmla="*/ 107899 w 113994"/>
              <a:gd name="csY17" fmla="*/ 74371 h 113995"/>
              <a:gd name="csX18" fmla="*/ 113995 w 113994"/>
              <a:gd name="csY18" fmla="*/ 78029 h 113995"/>
              <a:gd name="csX19" fmla="*/ 106071 w 113994"/>
              <a:gd name="csY19" fmla="*/ 81077 h 113995"/>
              <a:gd name="csX20" fmla="*/ 87783 w 113994"/>
              <a:gd name="csY20" fmla="*/ 79858 h 113995"/>
              <a:gd name="csX21" fmla="*/ 84124 w 113994"/>
              <a:gd name="csY21" fmla="*/ 74371 h 113995"/>
              <a:gd name="csX22" fmla="*/ 78028 w 113994"/>
              <a:gd name="csY22" fmla="*/ 77419 h 113995"/>
              <a:gd name="csX23" fmla="*/ 81687 w 113994"/>
              <a:gd name="csY23" fmla="*/ 84125 h 113995"/>
              <a:gd name="csX24" fmla="*/ 74980 w 113994"/>
              <a:gd name="csY24" fmla="*/ 96926 h 113995"/>
              <a:gd name="csX25" fmla="*/ 71323 w 113994"/>
              <a:gd name="csY25" fmla="*/ 109728 h 113995"/>
              <a:gd name="csX26" fmla="*/ 64008 w 113994"/>
              <a:gd name="csY26" fmla="*/ 113995 h 11399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113994" h="113995">
                <a:moveTo>
                  <a:pt x="64008" y="113995"/>
                </a:moveTo>
                <a:lnTo>
                  <a:pt x="56083" y="96317"/>
                </a:lnTo>
                <a:lnTo>
                  <a:pt x="57303" y="79858"/>
                </a:lnTo>
                <a:lnTo>
                  <a:pt x="53644" y="63398"/>
                </a:lnTo>
                <a:lnTo>
                  <a:pt x="32919" y="40234"/>
                </a:lnTo>
                <a:lnTo>
                  <a:pt x="20727" y="24384"/>
                </a:lnTo>
                <a:lnTo>
                  <a:pt x="9753" y="13411"/>
                </a:lnTo>
                <a:lnTo>
                  <a:pt x="0" y="9144"/>
                </a:lnTo>
                <a:lnTo>
                  <a:pt x="6705" y="3658"/>
                </a:lnTo>
                <a:lnTo>
                  <a:pt x="26212" y="0"/>
                </a:lnTo>
                <a:lnTo>
                  <a:pt x="50596" y="11582"/>
                </a:lnTo>
                <a:lnTo>
                  <a:pt x="62788" y="13411"/>
                </a:lnTo>
                <a:lnTo>
                  <a:pt x="78639" y="23774"/>
                </a:lnTo>
                <a:lnTo>
                  <a:pt x="78028" y="36576"/>
                </a:lnTo>
                <a:lnTo>
                  <a:pt x="90220" y="42672"/>
                </a:lnTo>
                <a:lnTo>
                  <a:pt x="96927" y="58522"/>
                </a:lnTo>
                <a:lnTo>
                  <a:pt x="109119" y="68275"/>
                </a:lnTo>
                <a:lnTo>
                  <a:pt x="107899" y="74371"/>
                </a:lnTo>
                <a:lnTo>
                  <a:pt x="113995" y="78029"/>
                </a:lnTo>
                <a:lnTo>
                  <a:pt x="106071" y="81077"/>
                </a:lnTo>
                <a:lnTo>
                  <a:pt x="87783" y="79858"/>
                </a:lnTo>
                <a:lnTo>
                  <a:pt x="84124" y="74371"/>
                </a:lnTo>
                <a:lnTo>
                  <a:pt x="78028" y="77419"/>
                </a:lnTo>
                <a:lnTo>
                  <a:pt x="81687" y="84125"/>
                </a:lnTo>
                <a:lnTo>
                  <a:pt x="74980" y="96926"/>
                </a:lnTo>
                <a:lnTo>
                  <a:pt x="71323" y="109728"/>
                </a:lnTo>
                <a:lnTo>
                  <a:pt x="64008" y="113995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51" name="Freihandform: Form 150">
            <a:extLst>
              <a:ext uri="{FF2B5EF4-FFF2-40B4-BE49-F238E27FC236}">
                <a16:creationId xmlns:a16="http://schemas.microsoft.com/office/drawing/2014/main" id="{899973BF-D0DB-432A-EE07-849FDFFC05BC}"/>
              </a:ext>
            </a:extLst>
          </p:cNvPr>
          <p:cNvSpPr/>
          <p:nvPr/>
        </p:nvSpPr>
        <p:spPr>
          <a:xfrm>
            <a:off x="7476134" y="4347057"/>
            <a:ext cx="263346" cy="530961"/>
          </a:xfrm>
          <a:custGeom>
            <a:avLst/>
            <a:gdLst>
              <a:gd name="csX0" fmla="*/ 252984 w 263346"/>
              <a:gd name="csY0" fmla="*/ 59741 h 530961"/>
              <a:gd name="csX1" fmla="*/ 255423 w 263346"/>
              <a:gd name="csY1" fmla="*/ 106680 h 530961"/>
              <a:gd name="csX2" fmla="*/ 263347 w 263346"/>
              <a:gd name="csY2" fmla="*/ 124968 h 530961"/>
              <a:gd name="csX3" fmla="*/ 259080 w 263346"/>
              <a:gd name="csY3" fmla="*/ 143866 h 530961"/>
              <a:gd name="csX4" fmla="*/ 251764 w 263346"/>
              <a:gd name="csY4" fmla="*/ 154839 h 530961"/>
              <a:gd name="csX5" fmla="*/ 242011 w 263346"/>
              <a:gd name="csY5" fmla="*/ 132283 h 530961"/>
              <a:gd name="csX6" fmla="*/ 234696 w 263346"/>
              <a:gd name="csY6" fmla="*/ 143866 h 530961"/>
              <a:gd name="csX7" fmla="*/ 239572 w 263346"/>
              <a:gd name="csY7" fmla="*/ 172517 h 530961"/>
              <a:gd name="csX8" fmla="*/ 235305 w 263346"/>
              <a:gd name="csY8" fmla="*/ 189586 h 530961"/>
              <a:gd name="csX9" fmla="*/ 224943 w 263346"/>
              <a:gd name="csY9" fmla="*/ 198120 h 530961"/>
              <a:gd name="csX10" fmla="*/ 220675 w 263346"/>
              <a:gd name="csY10" fmla="*/ 231648 h 530961"/>
              <a:gd name="csX11" fmla="*/ 204216 w 263346"/>
              <a:gd name="csY11" fmla="*/ 277368 h 530961"/>
              <a:gd name="csX12" fmla="*/ 183489 w 263346"/>
              <a:gd name="csY12" fmla="*/ 331013 h 530961"/>
              <a:gd name="csX13" fmla="*/ 157276 w 263346"/>
              <a:gd name="csY13" fmla="*/ 405384 h 530961"/>
              <a:gd name="csX14" fmla="*/ 139599 w 263346"/>
              <a:gd name="csY14" fmla="*/ 459639 h 530961"/>
              <a:gd name="csX15" fmla="*/ 120700 w 263346"/>
              <a:gd name="csY15" fmla="*/ 505359 h 530961"/>
              <a:gd name="csX16" fmla="*/ 92659 w 263346"/>
              <a:gd name="csY16" fmla="*/ 514503 h 530961"/>
              <a:gd name="csX17" fmla="*/ 61569 w 263346"/>
              <a:gd name="csY17" fmla="*/ 530962 h 530961"/>
              <a:gd name="csX18" fmla="*/ 43281 w 263346"/>
              <a:gd name="csY18" fmla="*/ 521208 h 530961"/>
              <a:gd name="csX19" fmla="*/ 17679 w 263346"/>
              <a:gd name="csY19" fmla="*/ 507187 h 530961"/>
              <a:gd name="csX20" fmla="*/ 10363 w 263346"/>
              <a:gd name="csY20" fmla="*/ 486461 h 530961"/>
              <a:gd name="csX21" fmla="*/ 10363 w 263346"/>
              <a:gd name="csY21" fmla="*/ 451714 h 530961"/>
              <a:gd name="csX22" fmla="*/ 1219 w 263346"/>
              <a:gd name="csY22" fmla="*/ 420624 h 530961"/>
              <a:gd name="csX23" fmla="*/ 0 w 263346"/>
              <a:gd name="csY23" fmla="*/ 391973 h 530961"/>
              <a:gd name="csX24" fmla="*/ 7924 w 263346"/>
              <a:gd name="csY24" fmla="*/ 363931 h 530961"/>
              <a:gd name="csX25" fmla="*/ 23775 w 263346"/>
              <a:gd name="csY25" fmla="*/ 357226 h 530961"/>
              <a:gd name="csX26" fmla="*/ 24993 w 263346"/>
              <a:gd name="csY26" fmla="*/ 344424 h 530961"/>
              <a:gd name="csX27" fmla="*/ 42672 w 263346"/>
              <a:gd name="csY27" fmla="*/ 314554 h 530961"/>
              <a:gd name="csX28" fmla="*/ 47548 w 263346"/>
              <a:gd name="csY28" fmla="*/ 289560 h 530961"/>
              <a:gd name="csX29" fmla="*/ 40843 w 263346"/>
              <a:gd name="csY29" fmla="*/ 271272 h 530961"/>
              <a:gd name="csX30" fmla="*/ 35967 w 263346"/>
              <a:gd name="csY30" fmla="*/ 246279 h 530961"/>
              <a:gd name="csX31" fmla="*/ 35356 w 263346"/>
              <a:gd name="csY31" fmla="*/ 210312 h 530961"/>
              <a:gd name="csX32" fmla="*/ 48768 w 263346"/>
              <a:gd name="csY32" fmla="*/ 188367 h 530961"/>
              <a:gd name="csX33" fmla="*/ 54864 w 263346"/>
              <a:gd name="csY33" fmla="*/ 163373 h 530961"/>
              <a:gd name="csX34" fmla="*/ 71932 w 263346"/>
              <a:gd name="csY34" fmla="*/ 162154 h 530961"/>
              <a:gd name="csX35" fmla="*/ 91440 w 263346"/>
              <a:gd name="csY35" fmla="*/ 154229 h 530961"/>
              <a:gd name="csX36" fmla="*/ 104851 w 263346"/>
              <a:gd name="csY36" fmla="*/ 146914 h 530961"/>
              <a:gd name="csX37" fmla="*/ 119481 w 263346"/>
              <a:gd name="csY37" fmla="*/ 146304 h 530961"/>
              <a:gd name="csX38" fmla="*/ 140208 w 263346"/>
              <a:gd name="csY38" fmla="*/ 124359 h 530961"/>
              <a:gd name="csX39" fmla="*/ 170079 w 263346"/>
              <a:gd name="csY39" fmla="*/ 99975 h 530961"/>
              <a:gd name="csX40" fmla="*/ 181051 w 263346"/>
              <a:gd name="csY40" fmla="*/ 80467 h 530961"/>
              <a:gd name="csX41" fmla="*/ 177393 w 263346"/>
              <a:gd name="csY41" fmla="*/ 63399 h 530961"/>
              <a:gd name="csX42" fmla="*/ 192024 w 263346"/>
              <a:gd name="csY42" fmla="*/ 68275 h 530961"/>
              <a:gd name="csX43" fmla="*/ 212140 w 263346"/>
              <a:gd name="csY43" fmla="*/ 41453 h 530961"/>
              <a:gd name="csX44" fmla="*/ 213969 w 263346"/>
              <a:gd name="csY44" fmla="*/ 17679 h 530961"/>
              <a:gd name="csX45" fmla="*/ 226161 w 263346"/>
              <a:gd name="csY45" fmla="*/ 0 h 530961"/>
              <a:gd name="csX46" fmla="*/ 237135 w 263346"/>
              <a:gd name="csY46" fmla="*/ 17069 h 530961"/>
              <a:gd name="csX47" fmla="*/ 245668 w 263346"/>
              <a:gd name="csY47" fmla="*/ 33528 h 530961"/>
              <a:gd name="csX48" fmla="*/ 252984 w 263346"/>
              <a:gd name="csY48" fmla="*/ 59741 h 53096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</a:cxnLst>
            <a:rect l="l" t="t" r="r" b="b"/>
            <a:pathLst>
              <a:path w="263346" h="530961">
                <a:moveTo>
                  <a:pt x="252984" y="59741"/>
                </a:moveTo>
                <a:lnTo>
                  <a:pt x="255423" y="106680"/>
                </a:lnTo>
                <a:lnTo>
                  <a:pt x="263347" y="124968"/>
                </a:lnTo>
                <a:lnTo>
                  <a:pt x="259080" y="143866"/>
                </a:lnTo>
                <a:lnTo>
                  <a:pt x="251764" y="154839"/>
                </a:lnTo>
                <a:lnTo>
                  <a:pt x="242011" y="132283"/>
                </a:lnTo>
                <a:lnTo>
                  <a:pt x="234696" y="143866"/>
                </a:lnTo>
                <a:lnTo>
                  <a:pt x="239572" y="172517"/>
                </a:lnTo>
                <a:lnTo>
                  <a:pt x="235305" y="189586"/>
                </a:lnTo>
                <a:lnTo>
                  <a:pt x="224943" y="198120"/>
                </a:lnTo>
                <a:lnTo>
                  <a:pt x="220675" y="231648"/>
                </a:lnTo>
                <a:lnTo>
                  <a:pt x="204216" y="277368"/>
                </a:lnTo>
                <a:lnTo>
                  <a:pt x="183489" y="331013"/>
                </a:lnTo>
                <a:lnTo>
                  <a:pt x="157276" y="405384"/>
                </a:lnTo>
                <a:lnTo>
                  <a:pt x="139599" y="459639"/>
                </a:lnTo>
                <a:lnTo>
                  <a:pt x="120700" y="505359"/>
                </a:lnTo>
                <a:lnTo>
                  <a:pt x="92659" y="514503"/>
                </a:lnTo>
                <a:lnTo>
                  <a:pt x="61569" y="530962"/>
                </a:lnTo>
                <a:lnTo>
                  <a:pt x="43281" y="521208"/>
                </a:lnTo>
                <a:lnTo>
                  <a:pt x="17679" y="507187"/>
                </a:lnTo>
                <a:lnTo>
                  <a:pt x="10363" y="486461"/>
                </a:lnTo>
                <a:lnTo>
                  <a:pt x="10363" y="451714"/>
                </a:lnTo>
                <a:lnTo>
                  <a:pt x="1219" y="420624"/>
                </a:lnTo>
                <a:lnTo>
                  <a:pt x="0" y="391973"/>
                </a:lnTo>
                <a:lnTo>
                  <a:pt x="7924" y="363931"/>
                </a:lnTo>
                <a:lnTo>
                  <a:pt x="23775" y="357226"/>
                </a:lnTo>
                <a:lnTo>
                  <a:pt x="24993" y="344424"/>
                </a:lnTo>
                <a:lnTo>
                  <a:pt x="42672" y="314554"/>
                </a:lnTo>
                <a:lnTo>
                  <a:pt x="47548" y="289560"/>
                </a:lnTo>
                <a:lnTo>
                  <a:pt x="40843" y="271272"/>
                </a:lnTo>
                <a:lnTo>
                  <a:pt x="35967" y="246279"/>
                </a:lnTo>
                <a:lnTo>
                  <a:pt x="35356" y="210312"/>
                </a:lnTo>
                <a:lnTo>
                  <a:pt x="48768" y="188367"/>
                </a:lnTo>
                <a:lnTo>
                  <a:pt x="54864" y="163373"/>
                </a:lnTo>
                <a:lnTo>
                  <a:pt x="71932" y="162154"/>
                </a:lnTo>
                <a:lnTo>
                  <a:pt x="91440" y="154229"/>
                </a:lnTo>
                <a:lnTo>
                  <a:pt x="104851" y="146914"/>
                </a:lnTo>
                <a:lnTo>
                  <a:pt x="119481" y="146304"/>
                </a:lnTo>
                <a:lnTo>
                  <a:pt x="140208" y="124359"/>
                </a:lnTo>
                <a:lnTo>
                  <a:pt x="170079" y="99975"/>
                </a:lnTo>
                <a:lnTo>
                  <a:pt x="181051" y="80467"/>
                </a:lnTo>
                <a:lnTo>
                  <a:pt x="177393" y="63399"/>
                </a:lnTo>
                <a:lnTo>
                  <a:pt x="192024" y="68275"/>
                </a:lnTo>
                <a:lnTo>
                  <a:pt x="212140" y="41453"/>
                </a:lnTo>
                <a:lnTo>
                  <a:pt x="213969" y="17679"/>
                </a:lnTo>
                <a:lnTo>
                  <a:pt x="226161" y="0"/>
                </a:lnTo>
                <a:lnTo>
                  <a:pt x="237135" y="17069"/>
                </a:lnTo>
                <a:lnTo>
                  <a:pt x="245668" y="33528"/>
                </a:lnTo>
                <a:lnTo>
                  <a:pt x="252984" y="59741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52" name="Freihandform: Form 151">
            <a:extLst>
              <a:ext uri="{FF2B5EF4-FFF2-40B4-BE49-F238E27FC236}">
                <a16:creationId xmlns:a16="http://schemas.microsoft.com/office/drawing/2014/main" id="{E19E30B1-ACA3-50E5-6522-2585297FC4A0}"/>
              </a:ext>
            </a:extLst>
          </p:cNvPr>
          <p:cNvSpPr/>
          <p:nvPr/>
        </p:nvSpPr>
        <p:spPr>
          <a:xfrm>
            <a:off x="2159812" y="2595067"/>
            <a:ext cx="912571" cy="712012"/>
          </a:xfrm>
          <a:custGeom>
            <a:avLst/>
            <a:gdLst>
              <a:gd name="csX0" fmla="*/ 579120 w 912571"/>
              <a:gd name="csY0" fmla="*/ 269443 h 712012"/>
              <a:gd name="csX1" fmla="*/ 592531 w 912571"/>
              <a:gd name="csY1" fmla="*/ 268224 h 712012"/>
              <a:gd name="csX2" fmla="*/ 573024 w 912571"/>
              <a:gd name="csY2" fmla="*/ 302971 h 712012"/>
              <a:gd name="csX3" fmla="*/ 562051 w 912571"/>
              <a:gd name="csY3" fmla="*/ 331013 h 712012"/>
              <a:gd name="csX4" fmla="*/ 551079 w 912571"/>
              <a:gd name="csY4" fmla="*/ 383438 h 712012"/>
              <a:gd name="csX5" fmla="*/ 544373 w 912571"/>
              <a:gd name="csY5" fmla="*/ 402336 h 712012"/>
              <a:gd name="csX6" fmla="*/ 546811 w 912571"/>
              <a:gd name="csY6" fmla="*/ 423672 h 712012"/>
              <a:gd name="csX7" fmla="*/ 554736 w 912571"/>
              <a:gd name="csY7" fmla="*/ 443179 h 712012"/>
              <a:gd name="csX8" fmla="*/ 557175 w 912571"/>
              <a:gd name="csY8" fmla="*/ 473049 h 712012"/>
              <a:gd name="csX9" fmla="*/ 575463 w 912571"/>
              <a:gd name="csY9" fmla="*/ 502310 h 712012"/>
              <a:gd name="csX10" fmla="*/ 580339 w 912571"/>
              <a:gd name="csY10" fmla="*/ 524865 h 712012"/>
              <a:gd name="csX11" fmla="*/ 590703 w 912571"/>
              <a:gd name="csY11" fmla="*/ 543763 h 712012"/>
              <a:gd name="csX12" fmla="*/ 625450 w 912571"/>
              <a:gd name="csY12" fmla="*/ 554126 h 712012"/>
              <a:gd name="csX13" fmla="*/ 637032 w 912571"/>
              <a:gd name="csY13" fmla="*/ 570585 h 712012"/>
              <a:gd name="csX14" fmla="*/ 668731 w 912571"/>
              <a:gd name="csY14" fmla="*/ 559613 h 712012"/>
              <a:gd name="csX15" fmla="*/ 694944 w 912571"/>
              <a:gd name="csY15" fmla="*/ 555955 h 712012"/>
              <a:gd name="csX16" fmla="*/ 721767 w 912571"/>
              <a:gd name="csY16" fmla="*/ 548640 h 712012"/>
              <a:gd name="csX17" fmla="*/ 743712 w 912571"/>
              <a:gd name="csY17" fmla="*/ 541934 h 712012"/>
              <a:gd name="csX18" fmla="*/ 767487 w 912571"/>
              <a:gd name="csY18" fmla="*/ 526085 h 712012"/>
              <a:gd name="csX19" fmla="*/ 778459 w 912571"/>
              <a:gd name="csY19" fmla="*/ 503529 h 712012"/>
              <a:gd name="csX20" fmla="*/ 785775 w 912571"/>
              <a:gd name="csY20" fmla="*/ 470611 h 712012"/>
              <a:gd name="csX21" fmla="*/ 793090 w 912571"/>
              <a:gd name="csY21" fmla="*/ 459029 h 712012"/>
              <a:gd name="csX22" fmla="*/ 817474 w 912571"/>
              <a:gd name="csY22" fmla="*/ 448665 h 712012"/>
              <a:gd name="csX23" fmla="*/ 854659 w 912571"/>
              <a:gd name="csY23" fmla="*/ 439521 h 712012"/>
              <a:gd name="csX24" fmla="*/ 884530 w 912571"/>
              <a:gd name="csY24" fmla="*/ 441350 h 712012"/>
              <a:gd name="csX25" fmla="*/ 905256 w 912571"/>
              <a:gd name="csY25" fmla="*/ 437693 h 712012"/>
              <a:gd name="csX26" fmla="*/ 912571 w 912571"/>
              <a:gd name="csY26" fmla="*/ 446227 h 712012"/>
              <a:gd name="csX27" fmla="*/ 908914 w 912571"/>
              <a:gd name="csY27" fmla="*/ 465125 h 712012"/>
              <a:gd name="csX28" fmla="*/ 887578 w 912571"/>
              <a:gd name="csY28" fmla="*/ 488289 h 712012"/>
              <a:gd name="csX29" fmla="*/ 876605 w 912571"/>
              <a:gd name="csY29" fmla="*/ 512064 h 712012"/>
              <a:gd name="csX30" fmla="*/ 882091 w 912571"/>
              <a:gd name="csY30" fmla="*/ 518769 h 712012"/>
              <a:gd name="csX31" fmla="*/ 874776 w 912571"/>
              <a:gd name="csY31" fmla="*/ 535838 h 712012"/>
              <a:gd name="csX32" fmla="*/ 861975 w 912571"/>
              <a:gd name="csY32" fmla="*/ 566318 h 712012"/>
              <a:gd name="csX33" fmla="*/ 854659 w 912571"/>
              <a:gd name="csY33" fmla="*/ 555955 h 712012"/>
              <a:gd name="csX34" fmla="*/ 847954 w 912571"/>
              <a:gd name="csY34" fmla="*/ 556565 h 712012"/>
              <a:gd name="csX35" fmla="*/ 841248 w 912571"/>
              <a:gd name="csY35" fmla="*/ 557174 h 712012"/>
              <a:gd name="csX36" fmla="*/ 826008 w 912571"/>
              <a:gd name="csY36" fmla="*/ 580949 h 712012"/>
              <a:gd name="csX37" fmla="*/ 820522 w 912571"/>
              <a:gd name="csY37" fmla="*/ 576072 h 712012"/>
              <a:gd name="csX38" fmla="*/ 816255 w 912571"/>
              <a:gd name="csY38" fmla="*/ 577901 h 712012"/>
              <a:gd name="csX39" fmla="*/ 815645 w 912571"/>
              <a:gd name="csY39" fmla="*/ 583997 h 712012"/>
              <a:gd name="csX40" fmla="*/ 783946 w 912571"/>
              <a:gd name="csY40" fmla="*/ 583387 h 712012"/>
              <a:gd name="csX41" fmla="*/ 752247 w 912571"/>
              <a:gd name="csY41" fmla="*/ 583387 h 712012"/>
              <a:gd name="csX42" fmla="*/ 749199 w 912571"/>
              <a:gd name="csY42" fmla="*/ 605333 h 712012"/>
              <a:gd name="csX43" fmla="*/ 733959 w 912571"/>
              <a:gd name="csY43" fmla="*/ 605942 h 712012"/>
              <a:gd name="csX44" fmla="*/ 744931 w 912571"/>
              <a:gd name="csY44" fmla="*/ 618744 h 712012"/>
              <a:gd name="csX45" fmla="*/ 756514 w 912571"/>
              <a:gd name="csY45" fmla="*/ 627888 h 712012"/>
              <a:gd name="csX46" fmla="*/ 759562 w 912571"/>
              <a:gd name="csY46" fmla="*/ 636422 h 712012"/>
              <a:gd name="csX47" fmla="*/ 764439 w 912571"/>
              <a:gd name="csY47" fmla="*/ 638861 h 712012"/>
              <a:gd name="csX48" fmla="*/ 762000 w 912571"/>
              <a:gd name="csY48" fmla="*/ 652272 h 712012"/>
              <a:gd name="csX49" fmla="*/ 718109 w 912571"/>
              <a:gd name="csY49" fmla="*/ 652272 h 712012"/>
              <a:gd name="csX50" fmla="*/ 697992 w 912571"/>
              <a:gd name="csY50" fmla="*/ 683971 h 712012"/>
              <a:gd name="csX51" fmla="*/ 702259 w 912571"/>
              <a:gd name="csY51" fmla="*/ 691286 h 712012"/>
              <a:gd name="csX52" fmla="*/ 697383 w 912571"/>
              <a:gd name="csY52" fmla="*/ 700430 h 712012"/>
              <a:gd name="csX53" fmla="*/ 694944 w 912571"/>
              <a:gd name="csY53" fmla="*/ 712013 h 712012"/>
              <a:gd name="csX54" fmla="*/ 660807 w 912571"/>
              <a:gd name="csY54" fmla="*/ 669950 h 712012"/>
              <a:gd name="csX55" fmla="*/ 644957 w 912571"/>
              <a:gd name="csY55" fmla="*/ 657149 h 712012"/>
              <a:gd name="csX56" fmla="*/ 618135 w 912571"/>
              <a:gd name="csY56" fmla="*/ 646785 h 712012"/>
              <a:gd name="csX57" fmla="*/ 598627 w 912571"/>
              <a:gd name="csY57" fmla="*/ 649833 h 712012"/>
              <a:gd name="csX58" fmla="*/ 569367 w 912571"/>
              <a:gd name="csY58" fmla="*/ 664464 h 712012"/>
              <a:gd name="csX59" fmla="*/ 551688 w 912571"/>
              <a:gd name="csY59" fmla="*/ 668121 h 712012"/>
              <a:gd name="csX60" fmla="*/ 529133 w 912571"/>
              <a:gd name="csY60" fmla="*/ 657758 h 712012"/>
              <a:gd name="csX61" fmla="*/ 504139 w 912571"/>
              <a:gd name="csY61" fmla="*/ 650443 h 712012"/>
              <a:gd name="csX62" fmla="*/ 474879 w 912571"/>
              <a:gd name="csY62" fmla="*/ 632765 h 712012"/>
              <a:gd name="csX63" fmla="*/ 449885 w 912571"/>
              <a:gd name="csY63" fmla="*/ 627278 h 712012"/>
              <a:gd name="csX64" fmla="*/ 413919 w 912571"/>
              <a:gd name="csY64" fmla="*/ 608990 h 712012"/>
              <a:gd name="csX65" fmla="*/ 387706 w 912571"/>
              <a:gd name="csY65" fmla="*/ 590093 h 712012"/>
              <a:gd name="csX66" fmla="*/ 381000 w 912571"/>
              <a:gd name="csY66" fmla="*/ 579729 h 712012"/>
              <a:gd name="csX67" fmla="*/ 362103 w 912571"/>
              <a:gd name="csY67" fmla="*/ 577291 h 712012"/>
              <a:gd name="csX68" fmla="*/ 329184 w 912571"/>
              <a:gd name="csY68" fmla="*/ 565099 h 712012"/>
              <a:gd name="csX69" fmla="*/ 317602 w 912571"/>
              <a:gd name="csY69" fmla="*/ 547421 h 712012"/>
              <a:gd name="csX70" fmla="*/ 284683 w 912571"/>
              <a:gd name="csY70" fmla="*/ 524865 h 712012"/>
              <a:gd name="csX71" fmla="*/ 271272 w 912571"/>
              <a:gd name="csY71" fmla="*/ 500481 h 712012"/>
              <a:gd name="csX72" fmla="*/ 266395 w 912571"/>
              <a:gd name="csY72" fmla="*/ 480974 h 712012"/>
              <a:gd name="csX73" fmla="*/ 277978 w 912571"/>
              <a:gd name="csY73" fmla="*/ 477317 h 712012"/>
              <a:gd name="csX74" fmla="*/ 276149 w 912571"/>
              <a:gd name="csY74" fmla="*/ 466344 h 712012"/>
              <a:gd name="csX75" fmla="*/ 285903 w 912571"/>
              <a:gd name="csY75" fmla="*/ 455981 h 712012"/>
              <a:gd name="csX76" fmla="*/ 288341 w 912571"/>
              <a:gd name="csY76" fmla="*/ 442569 h 712012"/>
              <a:gd name="csX77" fmla="*/ 279197 w 912571"/>
              <a:gd name="csY77" fmla="*/ 424891 h 712012"/>
              <a:gd name="csX78" fmla="*/ 279197 w 912571"/>
              <a:gd name="csY78" fmla="*/ 409651 h 712012"/>
              <a:gd name="csX79" fmla="*/ 271272 w 912571"/>
              <a:gd name="csY79" fmla="*/ 389534 h 712012"/>
              <a:gd name="csX80" fmla="*/ 248107 w 912571"/>
              <a:gd name="csY80" fmla="*/ 350520 h 712012"/>
              <a:gd name="csX81" fmla="*/ 220066 w 912571"/>
              <a:gd name="csY81" fmla="*/ 320040 h 712012"/>
              <a:gd name="csX82" fmla="*/ 208483 w 912571"/>
              <a:gd name="csY82" fmla="*/ 295656 h 712012"/>
              <a:gd name="csX83" fmla="*/ 183490 w 912571"/>
              <a:gd name="csY83" fmla="*/ 279806 h 712012"/>
              <a:gd name="csX84" fmla="*/ 179223 w 912571"/>
              <a:gd name="csY84" fmla="*/ 270053 h 712012"/>
              <a:gd name="csX85" fmla="*/ 189586 w 912571"/>
              <a:gd name="csY85" fmla="*/ 246278 h 712012"/>
              <a:gd name="csX86" fmla="*/ 174955 w 912571"/>
              <a:gd name="csY86" fmla="*/ 237134 h 712012"/>
              <a:gd name="csX87" fmla="*/ 159715 w 912571"/>
              <a:gd name="csY87" fmla="*/ 217627 h 712012"/>
              <a:gd name="csX88" fmla="*/ 158496 w 912571"/>
              <a:gd name="csY88" fmla="*/ 190805 h 712012"/>
              <a:gd name="csX89" fmla="*/ 141427 w 912571"/>
              <a:gd name="csY89" fmla="*/ 187147 h 712012"/>
              <a:gd name="csX90" fmla="*/ 127407 w 912571"/>
              <a:gd name="csY90" fmla="*/ 167030 h 712012"/>
              <a:gd name="csX91" fmla="*/ 117043 w 912571"/>
              <a:gd name="csY91" fmla="*/ 147523 h 712012"/>
              <a:gd name="csX92" fmla="*/ 118872 w 912571"/>
              <a:gd name="csY92" fmla="*/ 135331 h 712012"/>
              <a:gd name="csX93" fmla="*/ 109728 w 912571"/>
              <a:gd name="csY93" fmla="*/ 106070 h 712012"/>
              <a:gd name="csX94" fmla="*/ 107899 w 912571"/>
              <a:gd name="csY94" fmla="*/ 76200 h 712012"/>
              <a:gd name="csX95" fmla="*/ 112776 w 912571"/>
              <a:gd name="csY95" fmla="*/ 60960 h 712012"/>
              <a:gd name="csX96" fmla="*/ 93879 w 912571"/>
              <a:gd name="csY96" fmla="*/ 45110 h 712012"/>
              <a:gd name="csX97" fmla="*/ 82296 w 912571"/>
              <a:gd name="csY97" fmla="*/ 46939 h 712012"/>
              <a:gd name="csX98" fmla="*/ 67666 w 912571"/>
              <a:gd name="csY98" fmla="*/ 36576 h 712012"/>
              <a:gd name="csX99" fmla="*/ 56693 w 912571"/>
              <a:gd name="csY99" fmla="*/ 52425 h 712012"/>
              <a:gd name="csX100" fmla="*/ 56083 w 912571"/>
              <a:gd name="csY100" fmla="*/ 70713 h 712012"/>
              <a:gd name="csX101" fmla="*/ 49987 w 912571"/>
              <a:gd name="csY101" fmla="*/ 100584 h 712012"/>
              <a:gd name="csX102" fmla="*/ 56083 w 912571"/>
              <a:gd name="csY102" fmla="*/ 116433 h 712012"/>
              <a:gd name="csX103" fmla="*/ 73152 w 912571"/>
              <a:gd name="csY103" fmla="*/ 143256 h 712012"/>
              <a:gd name="csX104" fmla="*/ 75591 w 912571"/>
              <a:gd name="csY104" fmla="*/ 153009 h 712012"/>
              <a:gd name="csX105" fmla="*/ 79858 w 912571"/>
              <a:gd name="csY105" fmla="*/ 155448 h 712012"/>
              <a:gd name="csX106" fmla="*/ 80467 w 912571"/>
              <a:gd name="csY106" fmla="*/ 168859 h 712012"/>
              <a:gd name="csX107" fmla="*/ 86563 w 912571"/>
              <a:gd name="csY107" fmla="*/ 168249 h 712012"/>
              <a:gd name="csX108" fmla="*/ 86563 w 912571"/>
              <a:gd name="csY108" fmla="*/ 193853 h 712012"/>
              <a:gd name="csX109" fmla="*/ 94488 w 912571"/>
              <a:gd name="csY109" fmla="*/ 203606 h 712012"/>
              <a:gd name="csX110" fmla="*/ 97536 w 912571"/>
              <a:gd name="csY110" fmla="*/ 217627 h 712012"/>
              <a:gd name="csX111" fmla="*/ 113995 w 912571"/>
              <a:gd name="csY111" fmla="*/ 237134 h 712012"/>
              <a:gd name="csX112" fmla="*/ 116434 w 912571"/>
              <a:gd name="csY112" fmla="*/ 273710 h 712012"/>
              <a:gd name="csX113" fmla="*/ 122530 w 912571"/>
              <a:gd name="csY113" fmla="*/ 290779 h 712012"/>
              <a:gd name="csX114" fmla="*/ 128016 w 912571"/>
              <a:gd name="csY114" fmla="*/ 309067 h 712012"/>
              <a:gd name="csX115" fmla="*/ 126187 w 912571"/>
              <a:gd name="csY115" fmla="*/ 329793 h 712012"/>
              <a:gd name="csX116" fmla="*/ 142037 w 912571"/>
              <a:gd name="csY116" fmla="*/ 331013 h 712012"/>
              <a:gd name="csX117" fmla="*/ 151791 w 912571"/>
              <a:gd name="csY117" fmla="*/ 348691 h 712012"/>
              <a:gd name="csX118" fmla="*/ 160935 w 912571"/>
              <a:gd name="csY118" fmla="*/ 366369 h 712012"/>
              <a:gd name="csX119" fmla="*/ 159106 w 912571"/>
              <a:gd name="csY119" fmla="*/ 373685 h 712012"/>
              <a:gd name="csX120" fmla="*/ 142037 w 912571"/>
              <a:gd name="csY120" fmla="*/ 387705 h 712012"/>
              <a:gd name="csX121" fmla="*/ 135941 w 912571"/>
              <a:gd name="csY121" fmla="*/ 387705 h 712012"/>
              <a:gd name="csX122" fmla="*/ 131674 w 912571"/>
              <a:gd name="csY122" fmla="*/ 363931 h 712012"/>
              <a:gd name="csX123" fmla="*/ 113995 w 912571"/>
              <a:gd name="csY123" fmla="*/ 341376 h 712012"/>
              <a:gd name="csX124" fmla="*/ 93269 w 912571"/>
              <a:gd name="csY124" fmla="*/ 322478 h 712012"/>
              <a:gd name="csX125" fmla="*/ 78029 w 912571"/>
              <a:gd name="csY125" fmla="*/ 312725 h 712012"/>
              <a:gd name="csX126" fmla="*/ 85344 w 912571"/>
              <a:gd name="csY126" fmla="*/ 284073 h 712012"/>
              <a:gd name="csX127" fmla="*/ 84735 w 912571"/>
              <a:gd name="csY127" fmla="*/ 262737 h 712012"/>
              <a:gd name="csX128" fmla="*/ 71933 w 912571"/>
              <a:gd name="csY128" fmla="*/ 250545 h 712012"/>
              <a:gd name="csX129" fmla="*/ 53035 w 912571"/>
              <a:gd name="csY129" fmla="*/ 233477 h 712012"/>
              <a:gd name="csX130" fmla="*/ 47549 w 912571"/>
              <a:gd name="csY130" fmla="*/ 238353 h 712012"/>
              <a:gd name="csX131" fmla="*/ 41453 w 912571"/>
              <a:gd name="csY131" fmla="*/ 227990 h 712012"/>
              <a:gd name="csX132" fmla="*/ 23165 w 912571"/>
              <a:gd name="csY132" fmla="*/ 218846 h 712012"/>
              <a:gd name="csX133" fmla="*/ 9754 w 912571"/>
              <a:gd name="csY133" fmla="*/ 195681 h 712012"/>
              <a:gd name="csX134" fmla="*/ 12802 w 912571"/>
              <a:gd name="csY134" fmla="*/ 193243 h 712012"/>
              <a:gd name="csX135" fmla="*/ 25603 w 912571"/>
              <a:gd name="csY135" fmla="*/ 195072 h 712012"/>
              <a:gd name="csX136" fmla="*/ 42063 w 912571"/>
              <a:gd name="csY136" fmla="*/ 180441 h 712012"/>
              <a:gd name="csX137" fmla="*/ 48159 w 912571"/>
              <a:gd name="csY137" fmla="*/ 162763 h 712012"/>
              <a:gd name="csX138" fmla="*/ 30480 w 912571"/>
              <a:gd name="csY138" fmla="*/ 134721 h 712012"/>
              <a:gd name="csX139" fmla="*/ 14631 w 912571"/>
              <a:gd name="csY139" fmla="*/ 124358 h 712012"/>
              <a:gd name="csX140" fmla="*/ 9754 w 912571"/>
              <a:gd name="csY140" fmla="*/ 99974 h 712012"/>
              <a:gd name="csX141" fmla="*/ 6096 w 912571"/>
              <a:gd name="csY141" fmla="*/ 73761 h 712012"/>
              <a:gd name="csX142" fmla="*/ 1219 w 912571"/>
              <a:gd name="csY142" fmla="*/ 42672 h 712012"/>
              <a:gd name="csX143" fmla="*/ 0 w 912571"/>
              <a:gd name="csY143" fmla="*/ 7315 h 712012"/>
              <a:gd name="csX144" fmla="*/ 38405 w 912571"/>
              <a:gd name="csY144" fmla="*/ 4267 h 712012"/>
              <a:gd name="csX145" fmla="*/ 81687 w 912571"/>
              <a:gd name="csY145" fmla="*/ 0 h 712012"/>
              <a:gd name="csX146" fmla="*/ 76200 w 912571"/>
              <a:gd name="csY146" fmla="*/ 7925 h 712012"/>
              <a:gd name="csX147" fmla="*/ 118872 w 912571"/>
              <a:gd name="csY147" fmla="*/ 26822 h 712012"/>
              <a:gd name="csX148" fmla="*/ 185319 w 912571"/>
              <a:gd name="csY148" fmla="*/ 54254 h 712012"/>
              <a:gd name="csX149" fmla="*/ 251155 w 912571"/>
              <a:gd name="csY149" fmla="*/ 54254 h 712012"/>
              <a:gd name="csX150" fmla="*/ 277368 w 912571"/>
              <a:gd name="csY150" fmla="*/ 54254 h 712012"/>
              <a:gd name="csX151" fmla="*/ 282245 w 912571"/>
              <a:gd name="csY151" fmla="*/ 37795 h 712012"/>
              <a:gd name="csX152" fmla="*/ 339547 w 912571"/>
              <a:gd name="csY152" fmla="*/ 37795 h 712012"/>
              <a:gd name="csX153" fmla="*/ 347472 w 912571"/>
              <a:gd name="csY153" fmla="*/ 51816 h 712012"/>
              <a:gd name="csX154" fmla="*/ 360274 w 912571"/>
              <a:gd name="csY154" fmla="*/ 64617 h 712012"/>
              <a:gd name="csX155" fmla="*/ 374904 w 912571"/>
              <a:gd name="csY155" fmla="*/ 81686 h 712012"/>
              <a:gd name="csX156" fmla="*/ 379781 w 912571"/>
              <a:gd name="csY156" fmla="*/ 101803 h 712012"/>
              <a:gd name="csX157" fmla="*/ 382219 w 912571"/>
              <a:gd name="csY157" fmla="*/ 123749 h 712012"/>
              <a:gd name="csX158" fmla="*/ 396240 w 912571"/>
              <a:gd name="csY158" fmla="*/ 135331 h 712012"/>
              <a:gd name="csX159" fmla="*/ 420624 w 912571"/>
              <a:gd name="csY159" fmla="*/ 146913 h 712012"/>
              <a:gd name="csX160" fmla="*/ 449885 w 912571"/>
              <a:gd name="csY160" fmla="*/ 116433 h 712012"/>
              <a:gd name="csX161" fmla="*/ 477317 w 912571"/>
              <a:gd name="csY161" fmla="*/ 115214 h 712012"/>
              <a:gd name="csX162" fmla="*/ 496824 w 912571"/>
              <a:gd name="csY162" fmla="*/ 131064 h 712012"/>
              <a:gd name="csX163" fmla="*/ 506578 w 912571"/>
              <a:gd name="csY163" fmla="*/ 157886 h 712012"/>
              <a:gd name="csX164" fmla="*/ 512064 w 912571"/>
              <a:gd name="csY164" fmla="*/ 181051 h 712012"/>
              <a:gd name="csX165" fmla="*/ 526695 w 912571"/>
              <a:gd name="csY165" fmla="*/ 202997 h 712012"/>
              <a:gd name="csX166" fmla="*/ 527914 w 912571"/>
              <a:gd name="csY166" fmla="*/ 230429 h 712012"/>
              <a:gd name="csX167" fmla="*/ 533400 w 912571"/>
              <a:gd name="csY167" fmla="*/ 248717 h 712012"/>
              <a:gd name="csX168" fmla="*/ 557175 w 912571"/>
              <a:gd name="csY168" fmla="*/ 260909 h 712012"/>
              <a:gd name="csX169" fmla="*/ 579120 w 912571"/>
              <a:gd name="csY169" fmla="*/ 269443 h 71201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  <a:cxn ang="0">
                <a:pos x="csX89" y="csY89"/>
              </a:cxn>
              <a:cxn ang="0">
                <a:pos x="csX90" y="csY90"/>
              </a:cxn>
              <a:cxn ang="0">
                <a:pos x="csX91" y="csY91"/>
              </a:cxn>
              <a:cxn ang="0">
                <a:pos x="csX92" y="csY92"/>
              </a:cxn>
              <a:cxn ang="0">
                <a:pos x="csX93" y="csY93"/>
              </a:cxn>
              <a:cxn ang="0">
                <a:pos x="csX94" y="csY94"/>
              </a:cxn>
              <a:cxn ang="0">
                <a:pos x="csX95" y="csY95"/>
              </a:cxn>
              <a:cxn ang="0">
                <a:pos x="csX96" y="csY96"/>
              </a:cxn>
              <a:cxn ang="0">
                <a:pos x="csX97" y="csY97"/>
              </a:cxn>
              <a:cxn ang="0">
                <a:pos x="csX98" y="csY98"/>
              </a:cxn>
              <a:cxn ang="0">
                <a:pos x="csX99" y="csY99"/>
              </a:cxn>
              <a:cxn ang="0">
                <a:pos x="csX100" y="csY100"/>
              </a:cxn>
              <a:cxn ang="0">
                <a:pos x="csX101" y="csY101"/>
              </a:cxn>
              <a:cxn ang="0">
                <a:pos x="csX102" y="csY102"/>
              </a:cxn>
              <a:cxn ang="0">
                <a:pos x="csX103" y="csY103"/>
              </a:cxn>
              <a:cxn ang="0">
                <a:pos x="csX104" y="csY104"/>
              </a:cxn>
              <a:cxn ang="0">
                <a:pos x="csX105" y="csY105"/>
              </a:cxn>
              <a:cxn ang="0">
                <a:pos x="csX106" y="csY106"/>
              </a:cxn>
              <a:cxn ang="0">
                <a:pos x="csX107" y="csY107"/>
              </a:cxn>
              <a:cxn ang="0">
                <a:pos x="csX108" y="csY108"/>
              </a:cxn>
              <a:cxn ang="0">
                <a:pos x="csX109" y="csY109"/>
              </a:cxn>
              <a:cxn ang="0">
                <a:pos x="csX110" y="csY110"/>
              </a:cxn>
              <a:cxn ang="0">
                <a:pos x="csX111" y="csY111"/>
              </a:cxn>
              <a:cxn ang="0">
                <a:pos x="csX112" y="csY112"/>
              </a:cxn>
              <a:cxn ang="0">
                <a:pos x="csX113" y="csY113"/>
              </a:cxn>
              <a:cxn ang="0">
                <a:pos x="csX114" y="csY114"/>
              </a:cxn>
              <a:cxn ang="0">
                <a:pos x="csX115" y="csY115"/>
              </a:cxn>
              <a:cxn ang="0">
                <a:pos x="csX116" y="csY116"/>
              </a:cxn>
              <a:cxn ang="0">
                <a:pos x="csX117" y="csY117"/>
              </a:cxn>
              <a:cxn ang="0">
                <a:pos x="csX118" y="csY118"/>
              </a:cxn>
              <a:cxn ang="0">
                <a:pos x="csX119" y="csY119"/>
              </a:cxn>
              <a:cxn ang="0">
                <a:pos x="csX120" y="csY120"/>
              </a:cxn>
              <a:cxn ang="0">
                <a:pos x="csX121" y="csY121"/>
              </a:cxn>
              <a:cxn ang="0">
                <a:pos x="csX122" y="csY122"/>
              </a:cxn>
              <a:cxn ang="0">
                <a:pos x="csX123" y="csY123"/>
              </a:cxn>
              <a:cxn ang="0">
                <a:pos x="csX124" y="csY124"/>
              </a:cxn>
              <a:cxn ang="0">
                <a:pos x="csX125" y="csY125"/>
              </a:cxn>
              <a:cxn ang="0">
                <a:pos x="csX126" y="csY126"/>
              </a:cxn>
              <a:cxn ang="0">
                <a:pos x="csX127" y="csY127"/>
              </a:cxn>
              <a:cxn ang="0">
                <a:pos x="csX128" y="csY128"/>
              </a:cxn>
              <a:cxn ang="0">
                <a:pos x="csX129" y="csY129"/>
              </a:cxn>
              <a:cxn ang="0">
                <a:pos x="csX130" y="csY130"/>
              </a:cxn>
              <a:cxn ang="0">
                <a:pos x="csX131" y="csY131"/>
              </a:cxn>
              <a:cxn ang="0">
                <a:pos x="csX132" y="csY132"/>
              </a:cxn>
              <a:cxn ang="0">
                <a:pos x="csX133" y="csY133"/>
              </a:cxn>
              <a:cxn ang="0">
                <a:pos x="csX134" y="csY134"/>
              </a:cxn>
              <a:cxn ang="0">
                <a:pos x="csX135" y="csY135"/>
              </a:cxn>
              <a:cxn ang="0">
                <a:pos x="csX136" y="csY136"/>
              </a:cxn>
              <a:cxn ang="0">
                <a:pos x="csX137" y="csY137"/>
              </a:cxn>
              <a:cxn ang="0">
                <a:pos x="csX138" y="csY138"/>
              </a:cxn>
              <a:cxn ang="0">
                <a:pos x="csX139" y="csY139"/>
              </a:cxn>
              <a:cxn ang="0">
                <a:pos x="csX140" y="csY140"/>
              </a:cxn>
              <a:cxn ang="0">
                <a:pos x="csX141" y="csY141"/>
              </a:cxn>
              <a:cxn ang="0">
                <a:pos x="csX142" y="csY142"/>
              </a:cxn>
              <a:cxn ang="0">
                <a:pos x="csX143" y="csY143"/>
              </a:cxn>
              <a:cxn ang="0">
                <a:pos x="csX144" y="csY144"/>
              </a:cxn>
              <a:cxn ang="0">
                <a:pos x="csX145" y="csY145"/>
              </a:cxn>
              <a:cxn ang="0">
                <a:pos x="csX146" y="csY146"/>
              </a:cxn>
              <a:cxn ang="0">
                <a:pos x="csX147" y="csY147"/>
              </a:cxn>
              <a:cxn ang="0">
                <a:pos x="csX148" y="csY148"/>
              </a:cxn>
              <a:cxn ang="0">
                <a:pos x="csX149" y="csY149"/>
              </a:cxn>
              <a:cxn ang="0">
                <a:pos x="csX150" y="csY150"/>
              </a:cxn>
              <a:cxn ang="0">
                <a:pos x="csX151" y="csY151"/>
              </a:cxn>
              <a:cxn ang="0">
                <a:pos x="csX152" y="csY152"/>
              </a:cxn>
              <a:cxn ang="0">
                <a:pos x="csX153" y="csY153"/>
              </a:cxn>
              <a:cxn ang="0">
                <a:pos x="csX154" y="csY154"/>
              </a:cxn>
              <a:cxn ang="0">
                <a:pos x="csX155" y="csY155"/>
              </a:cxn>
              <a:cxn ang="0">
                <a:pos x="csX156" y="csY156"/>
              </a:cxn>
              <a:cxn ang="0">
                <a:pos x="csX157" y="csY157"/>
              </a:cxn>
              <a:cxn ang="0">
                <a:pos x="csX158" y="csY158"/>
              </a:cxn>
              <a:cxn ang="0">
                <a:pos x="csX159" y="csY159"/>
              </a:cxn>
              <a:cxn ang="0">
                <a:pos x="csX160" y="csY160"/>
              </a:cxn>
              <a:cxn ang="0">
                <a:pos x="csX161" y="csY161"/>
              </a:cxn>
              <a:cxn ang="0">
                <a:pos x="csX162" y="csY162"/>
              </a:cxn>
              <a:cxn ang="0">
                <a:pos x="csX163" y="csY163"/>
              </a:cxn>
              <a:cxn ang="0">
                <a:pos x="csX164" y="csY164"/>
              </a:cxn>
              <a:cxn ang="0">
                <a:pos x="csX165" y="csY165"/>
              </a:cxn>
              <a:cxn ang="0">
                <a:pos x="csX166" y="csY166"/>
              </a:cxn>
              <a:cxn ang="0">
                <a:pos x="csX167" y="csY167"/>
              </a:cxn>
              <a:cxn ang="0">
                <a:pos x="csX168" y="csY168"/>
              </a:cxn>
              <a:cxn ang="0">
                <a:pos x="csX169" y="csY169"/>
              </a:cxn>
            </a:cxnLst>
            <a:rect l="l" t="t" r="r" b="b"/>
            <a:pathLst>
              <a:path w="912571" h="712012">
                <a:moveTo>
                  <a:pt x="579120" y="269443"/>
                </a:moveTo>
                <a:lnTo>
                  <a:pt x="592531" y="268224"/>
                </a:lnTo>
                <a:lnTo>
                  <a:pt x="573024" y="302971"/>
                </a:lnTo>
                <a:lnTo>
                  <a:pt x="562051" y="331013"/>
                </a:lnTo>
                <a:lnTo>
                  <a:pt x="551079" y="383438"/>
                </a:lnTo>
                <a:lnTo>
                  <a:pt x="544373" y="402336"/>
                </a:lnTo>
                <a:lnTo>
                  <a:pt x="546811" y="423672"/>
                </a:lnTo>
                <a:lnTo>
                  <a:pt x="554736" y="443179"/>
                </a:lnTo>
                <a:lnTo>
                  <a:pt x="557175" y="473049"/>
                </a:lnTo>
                <a:lnTo>
                  <a:pt x="575463" y="502310"/>
                </a:lnTo>
                <a:lnTo>
                  <a:pt x="580339" y="524865"/>
                </a:lnTo>
                <a:lnTo>
                  <a:pt x="590703" y="543763"/>
                </a:lnTo>
                <a:lnTo>
                  <a:pt x="625450" y="554126"/>
                </a:lnTo>
                <a:lnTo>
                  <a:pt x="637032" y="570585"/>
                </a:lnTo>
                <a:lnTo>
                  <a:pt x="668731" y="559613"/>
                </a:lnTo>
                <a:lnTo>
                  <a:pt x="694944" y="555955"/>
                </a:lnTo>
                <a:lnTo>
                  <a:pt x="721767" y="548640"/>
                </a:lnTo>
                <a:lnTo>
                  <a:pt x="743712" y="541934"/>
                </a:lnTo>
                <a:lnTo>
                  <a:pt x="767487" y="526085"/>
                </a:lnTo>
                <a:lnTo>
                  <a:pt x="778459" y="503529"/>
                </a:lnTo>
                <a:lnTo>
                  <a:pt x="785775" y="470611"/>
                </a:lnTo>
                <a:lnTo>
                  <a:pt x="793090" y="459029"/>
                </a:lnTo>
                <a:lnTo>
                  <a:pt x="817474" y="448665"/>
                </a:lnTo>
                <a:lnTo>
                  <a:pt x="854659" y="439521"/>
                </a:lnTo>
                <a:lnTo>
                  <a:pt x="884530" y="441350"/>
                </a:lnTo>
                <a:lnTo>
                  <a:pt x="905256" y="437693"/>
                </a:lnTo>
                <a:lnTo>
                  <a:pt x="912571" y="446227"/>
                </a:lnTo>
                <a:lnTo>
                  <a:pt x="908914" y="465125"/>
                </a:lnTo>
                <a:lnTo>
                  <a:pt x="887578" y="488289"/>
                </a:lnTo>
                <a:lnTo>
                  <a:pt x="876605" y="512064"/>
                </a:lnTo>
                <a:lnTo>
                  <a:pt x="882091" y="518769"/>
                </a:lnTo>
                <a:lnTo>
                  <a:pt x="874776" y="535838"/>
                </a:lnTo>
                <a:lnTo>
                  <a:pt x="861975" y="566318"/>
                </a:lnTo>
                <a:lnTo>
                  <a:pt x="854659" y="555955"/>
                </a:lnTo>
                <a:lnTo>
                  <a:pt x="847954" y="556565"/>
                </a:lnTo>
                <a:lnTo>
                  <a:pt x="841248" y="557174"/>
                </a:lnTo>
                <a:lnTo>
                  <a:pt x="826008" y="580949"/>
                </a:lnTo>
                <a:lnTo>
                  <a:pt x="820522" y="576072"/>
                </a:lnTo>
                <a:lnTo>
                  <a:pt x="816255" y="577901"/>
                </a:lnTo>
                <a:lnTo>
                  <a:pt x="815645" y="583997"/>
                </a:lnTo>
                <a:lnTo>
                  <a:pt x="783946" y="583387"/>
                </a:lnTo>
                <a:lnTo>
                  <a:pt x="752247" y="583387"/>
                </a:lnTo>
                <a:lnTo>
                  <a:pt x="749199" y="605333"/>
                </a:lnTo>
                <a:lnTo>
                  <a:pt x="733959" y="605942"/>
                </a:lnTo>
                <a:lnTo>
                  <a:pt x="744931" y="618744"/>
                </a:lnTo>
                <a:lnTo>
                  <a:pt x="756514" y="627888"/>
                </a:lnTo>
                <a:lnTo>
                  <a:pt x="759562" y="636422"/>
                </a:lnTo>
                <a:lnTo>
                  <a:pt x="764439" y="638861"/>
                </a:lnTo>
                <a:lnTo>
                  <a:pt x="762000" y="652272"/>
                </a:lnTo>
                <a:lnTo>
                  <a:pt x="718109" y="652272"/>
                </a:lnTo>
                <a:lnTo>
                  <a:pt x="697992" y="683971"/>
                </a:lnTo>
                <a:lnTo>
                  <a:pt x="702259" y="691286"/>
                </a:lnTo>
                <a:lnTo>
                  <a:pt x="697383" y="700430"/>
                </a:lnTo>
                <a:lnTo>
                  <a:pt x="694944" y="712013"/>
                </a:lnTo>
                <a:lnTo>
                  <a:pt x="660807" y="669950"/>
                </a:lnTo>
                <a:lnTo>
                  <a:pt x="644957" y="657149"/>
                </a:lnTo>
                <a:lnTo>
                  <a:pt x="618135" y="646785"/>
                </a:lnTo>
                <a:lnTo>
                  <a:pt x="598627" y="649833"/>
                </a:lnTo>
                <a:lnTo>
                  <a:pt x="569367" y="664464"/>
                </a:lnTo>
                <a:lnTo>
                  <a:pt x="551688" y="668121"/>
                </a:lnTo>
                <a:lnTo>
                  <a:pt x="529133" y="657758"/>
                </a:lnTo>
                <a:lnTo>
                  <a:pt x="504139" y="650443"/>
                </a:lnTo>
                <a:lnTo>
                  <a:pt x="474879" y="632765"/>
                </a:lnTo>
                <a:lnTo>
                  <a:pt x="449885" y="627278"/>
                </a:lnTo>
                <a:lnTo>
                  <a:pt x="413919" y="608990"/>
                </a:lnTo>
                <a:lnTo>
                  <a:pt x="387706" y="590093"/>
                </a:lnTo>
                <a:lnTo>
                  <a:pt x="381000" y="579729"/>
                </a:lnTo>
                <a:lnTo>
                  <a:pt x="362103" y="577291"/>
                </a:lnTo>
                <a:lnTo>
                  <a:pt x="329184" y="565099"/>
                </a:lnTo>
                <a:lnTo>
                  <a:pt x="317602" y="547421"/>
                </a:lnTo>
                <a:lnTo>
                  <a:pt x="284683" y="524865"/>
                </a:lnTo>
                <a:lnTo>
                  <a:pt x="271272" y="500481"/>
                </a:lnTo>
                <a:lnTo>
                  <a:pt x="266395" y="480974"/>
                </a:lnTo>
                <a:lnTo>
                  <a:pt x="277978" y="477317"/>
                </a:lnTo>
                <a:lnTo>
                  <a:pt x="276149" y="466344"/>
                </a:lnTo>
                <a:lnTo>
                  <a:pt x="285903" y="455981"/>
                </a:lnTo>
                <a:lnTo>
                  <a:pt x="288341" y="442569"/>
                </a:lnTo>
                <a:lnTo>
                  <a:pt x="279197" y="424891"/>
                </a:lnTo>
                <a:lnTo>
                  <a:pt x="279197" y="409651"/>
                </a:lnTo>
                <a:lnTo>
                  <a:pt x="271272" y="389534"/>
                </a:lnTo>
                <a:lnTo>
                  <a:pt x="248107" y="350520"/>
                </a:lnTo>
                <a:lnTo>
                  <a:pt x="220066" y="320040"/>
                </a:lnTo>
                <a:lnTo>
                  <a:pt x="208483" y="295656"/>
                </a:lnTo>
                <a:lnTo>
                  <a:pt x="183490" y="279806"/>
                </a:lnTo>
                <a:lnTo>
                  <a:pt x="179223" y="270053"/>
                </a:lnTo>
                <a:lnTo>
                  <a:pt x="189586" y="246278"/>
                </a:lnTo>
                <a:lnTo>
                  <a:pt x="174955" y="237134"/>
                </a:lnTo>
                <a:lnTo>
                  <a:pt x="159715" y="217627"/>
                </a:lnTo>
                <a:lnTo>
                  <a:pt x="158496" y="190805"/>
                </a:lnTo>
                <a:lnTo>
                  <a:pt x="141427" y="187147"/>
                </a:lnTo>
                <a:lnTo>
                  <a:pt x="127407" y="167030"/>
                </a:lnTo>
                <a:lnTo>
                  <a:pt x="117043" y="147523"/>
                </a:lnTo>
                <a:lnTo>
                  <a:pt x="118872" y="135331"/>
                </a:lnTo>
                <a:lnTo>
                  <a:pt x="109728" y="106070"/>
                </a:lnTo>
                <a:lnTo>
                  <a:pt x="107899" y="76200"/>
                </a:lnTo>
                <a:lnTo>
                  <a:pt x="112776" y="60960"/>
                </a:lnTo>
                <a:lnTo>
                  <a:pt x="93879" y="45110"/>
                </a:lnTo>
                <a:lnTo>
                  <a:pt x="82296" y="46939"/>
                </a:lnTo>
                <a:lnTo>
                  <a:pt x="67666" y="36576"/>
                </a:lnTo>
                <a:lnTo>
                  <a:pt x="56693" y="52425"/>
                </a:lnTo>
                <a:lnTo>
                  <a:pt x="56083" y="70713"/>
                </a:lnTo>
                <a:lnTo>
                  <a:pt x="49987" y="100584"/>
                </a:lnTo>
                <a:lnTo>
                  <a:pt x="56083" y="116433"/>
                </a:lnTo>
                <a:lnTo>
                  <a:pt x="73152" y="143256"/>
                </a:lnTo>
                <a:lnTo>
                  <a:pt x="75591" y="153009"/>
                </a:lnTo>
                <a:lnTo>
                  <a:pt x="79858" y="155448"/>
                </a:lnTo>
                <a:lnTo>
                  <a:pt x="80467" y="168859"/>
                </a:lnTo>
                <a:lnTo>
                  <a:pt x="86563" y="168249"/>
                </a:lnTo>
                <a:lnTo>
                  <a:pt x="86563" y="193853"/>
                </a:lnTo>
                <a:lnTo>
                  <a:pt x="94488" y="203606"/>
                </a:lnTo>
                <a:lnTo>
                  <a:pt x="97536" y="217627"/>
                </a:lnTo>
                <a:lnTo>
                  <a:pt x="113995" y="237134"/>
                </a:lnTo>
                <a:lnTo>
                  <a:pt x="116434" y="273710"/>
                </a:lnTo>
                <a:lnTo>
                  <a:pt x="122530" y="290779"/>
                </a:lnTo>
                <a:lnTo>
                  <a:pt x="128016" y="309067"/>
                </a:lnTo>
                <a:lnTo>
                  <a:pt x="126187" y="329793"/>
                </a:lnTo>
                <a:lnTo>
                  <a:pt x="142037" y="331013"/>
                </a:lnTo>
                <a:lnTo>
                  <a:pt x="151791" y="348691"/>
                </a:lnTo>
                <a:lnTo>
                  <a:pt x="160935" y="366369"/>
                </a:lnTo>
                <a:lnTo>
                  <a:pt x="159106" y="373685"/>
                </a:lnTo>
                <a:lnTo>
                  <a:pt x="142037" y="387705"/>
                </a:lnTo>
                <a:lnTo>
                  <a:pt x="135941" y="387705"/>
                </a:lnTo>
                <a:lnTo>
                  <a:pt x="131674" y="363931"/>
                </a:lnTo>
                <a:lnTo>
                  <a:pt x="113995" y="341376"/>
                </a:lnTo>
                <a:lnTo>
                  <a:pt x="93269" y="322478"/>
                </a:lnTo>
                <a:lnTo>
                  <a:pt x="78029" y="312725"/>
                </a:lnTo>
                <a:lnTo>
                  <a:pt x="85344" y="284073"/>
                </a:lnTo>
                <a:lnTo>
                  <a:pt x="84735" y="262737"/>
                </a:lnTo>
                <a:lnTo>
                  <a:pt x="71933" y="250545"/>
                </a:lnTo>
                <a:lnTo>
                  <a:pt x="53035" y="233477"/>
                </a:lnTo>
                <a:lnTo>
                  <a:pt x="47549" y="238353"/>
                </a:lnTo>
                <a:lnTo>
                  <a:pt x="41453" y="227990"/>
                </a:lnTo>
                <a:lnTo>
                  <a:pt x="23165" y="218846"/>
                </a:lnTo>
                <a:lnTo>
                  <a:pt x="9754" y="195681"/>
                </a:lnTo>
                <a:lnTo>
                  <a:pt x="12802" y="193243"/>
                </a:lnTo>
                <a:lnTo>
                  <a:pt x="25603" y="195072"/>
                </a:lnTo>
                <a:lnTo>
                  <a:pt x="42063" y="180441"/>
                </a:lnTo>
                <a:lnTo>
                  <a:pt x="48159" y="162763"/>
                </a:lnTo>
                <a:lnTo>
                  <a:pt x="30480" y="134721"/>
                </a:lnTo>
                <a:lnTo>
                  <a:pt x="14631" y="124358"/>
                </a:lnTo>
                <a:lnTo>
                  <a:pt x="9754" y="99974"/>
                </a:lnTo>
                <a:lnTo>
                  <a:pt x="6096" y="73761"/>
                </a:lnTo>
                <a:lnTo>
                  <a:pt x="1219" y="42672"/>
                </a:lnTo>
                <a:lnTo>
                  <a:pt x="0" y="7315"/>
                </a:lnTo>
                <a:lnTo>
                  <a:pt x="38405" y="4267"/>
                </a:lnTo>
                <a:lnTo>
                  <a:pt x="81687" y="0"/>
                </a:lnTo>
                <a:lnTo>
                  <a:pt x="76200" y="7925"/>
                </a:lnTo>
                <a:lnTo>
                  <a:pt x="118872" y="26822"/>
                </a:lnTo>
                <a:lnTo>
                  <a:pt x="185319" y="54254"/>
                </a:lnTo>
                <a:lnTo>
                  <a:pt x="251155" y="54254"/>
                </a:lnTo>
                <a:lnTo>
                  <a:pt x="277368" y="54254"/>
                </a:lnTo>
                <a:lnTo>
                  <a:pt x="282245" y="37795"/>
                </a:lnTo>
                <a:lnTo>
                  <a:pt x="339547" y="37795"/>
                </a:lnTo>
                <a:lnTo>
                  <a:pt x="347472" y="51816"/>
                </a:lnTo>
                <a:lnTo>
                  <a:pt x="360274" y="64617"/>
                </a:lnTo>
                <a:lnTo>
                  <a:pt x="374904" y="81686"/>
                </a:lnTo>
                <a:lnTo>
                  <a:pt x="379781" y="101803"/>
                </a:lnTo>
                <a:lnTo>
                  <a:pt x="382219" y="123749"/>
                </a:lnTo>
                <a:lnTo>
                  <a:pt x="396240" y="135331"/>
                </a:lnTo>
                <a:lnTo>
                  <a:pt x="420624" y="146913"/>
                </a:lnTo>
                <a:lnTo>
                  <a:pt x="449885" y="116433"/>
                </a:lnTo>
                <a:lnTo>
                  <a:pt x="477317" y="115214"/>
                </a:lnTo>
                <a:lnTo>
                  <a:pt x="496824" y="131064"/>
                </a:lnTo>
                <a:lnTo>
                  <a:pt x="506578" y="157886"/>
                </a:lnTo>
                <a:lnTo>
                  <a:pt x="512064" y="181051"/>
                </a:lnTo>
                <a:lnTo>
                  <a:pt x="526695" y="202997"/>
                </a:lnTo>
                <a:lnTo>
                  <a:pt x="527914" y="230429"/>
                </a:lnTo>
                <a:lnTo>
                  <a:pt x="533400" y="248717"/>
                </a:lnTo>
                <a:lnTo>
                  <a:pt x="557175" y="260909"/>
                </a:lnTo>
                <a:lnTo>
                  <a:pt x="579120" y="269443"/>
                </a:lnTo>
                <a:close/>
              </a:path>
            </a:pathLst>
          </a:custGeom>
          <a:solidFill>
            <a:srgbClr val="FF0000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53" name="Freihandform: Form 152">
            <a:extLst>
              <a:ext uri="{FF2B5EF4-FFF2-40B4-BE49-F238E27FC236}">
                <a16:creationId xmlns:a16="http://schemas.microsoft.com/office/drawing/2014/main" id="{27497627-58B9-FDE0-D5F4-A21A82DDD5A7}"/>
              </a:ext>
            </a:extLst>
          </p:cNvPr>
          <p:cNvSpPr/>
          <p:nvPr/>
        </p:nvSpPr>
        <p:spPr>
          <a:xfrm>
            <a:off x="6659270" y="2220772"/>
            <a:ext cx="79857" cy="57302"/>
          </a:xfrm>
          <a:custGeom>
            <a:avLst/>
            <a:gdLst>
              <a:gd name="csX0" fmla="*/ 79857 w 79857"/>
              <a:gd name="csY0" fmla="*/ 38405 h 57302"/>
              <a:gd name="csX1" fmla="*/ 73761 w 79857"/>
              <a:gd name="csY1" fmla="*/ 39624 h 57302"/>
              <a:gd name="csX2" fmla="*/ 68884 w 79857"/>
              <a:gd name="csY2" fmla="*/ 46330 h 57302"/>
              <a:gd name="csX3" fmla="*/ 51816 w 79857"/>
              <a:gd name="csY3" fmla="*/ 45720 h 57302"/>
              <a:gd name="csX4" fmla="*/ 40843 w 79857"/>
              <a:gd name="csY4" fmla="*/ 54254 h 57302"/>
              <a:gd name="csX5" fmla="*/ 20116 w 79857"/>
              <a:gd name="csY5" fmla="*/ 57302 h 57302"/>
              <a:gd name="csX6" fmla="*/ 6096 w 79857"/>
              <a:gd name="csY6" fmla="*/ 48158 h 57302"/>
              <a:gd name="csX7" fmla="*/ 0 w 79857"/>
              <a:gd name="csY7" fmla="*/ 31699 h 57302"/>
              <a:gd name="csX8" fmla="*/ 3048 w 79857"/>
              <a:gd name="csY8" fmla="*/ 18288 h 57302"/>
              <a:gd name="csX9" fmla="*/ 7315 w 79857"/>
              <a:gd name="csY9" fmla="*/ 18898 h 57302"/>
              <a:gd name="csX10" fmla="*/ 7924 w 79857"/>
              <a:gd name="csY10" fmla="*/ 10973 h 57302"/>
              <a:gd name="csX11" fmla="*/ 25603 w 79857"/>
              <a:gd name="csY11" fmla="*/ 4877 h 57302"/>
              <a:gd name="csX12" fmla="*/ 32919 w 79857"/>
              <a:gd name="csY12" fmla="*/ 3048 h 57302"/>
              <a:gd name="csX13" fmla="*/ 43281 w 79857"/>
              <a:gd name="csY13" fmla="*/ 1219 h 57302"/>
              <a:gd name="csX14" fmla="*/ 57912 w 79857"/>
              <a:gd name="csY14" fmla="*/ 0 h 57302"/>
              <a:gd name="csX15" fmla="*/ 74980 w 79857"/>
              <a:gd name="csY15" fmla="*/ 12802 h 57302"/>
              <a:gd name="csX16" fmla="*/ 79857 w 79857"/>
              <a:gd name="csY16" fmla="*/ 38405 h 5730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79857" h="57302">
                <a:moveTo>
                  <a:pt x="79857" y="38405"/>
                </a:moveTo>
                <a:lnTo>
                  <a:pt x="73761" y="39624"/>
                </a:lnTo>
                <a:lnTo>
                  <a:pt x="68884" y="46330"/>
                </a:lnTo>
                <a:lnTo>
                  <a:pt x="51816" y="45720"/>
                </a:lnTo>
                <a:lnTo>
                  <a:pt x="40843" y="54254"/>
                </a:lnTo>
                <a:lnTo>
                  <a:pt x="20116" y="57302"/>
                </a:lnTo>
                <a:lnTo>
                  <a:pt x="6096" y="48158"/>
                </a:lnTo>
                <a:lnTo>
                  <a:pt x="0" y="31699"/>
                </a:lnTo>
                <a:lnTo>
                  <a:pt x="3048" y="18288"/>
                </a:lnTo>
                <a:lnTo>
                  <a:pt x="7315" y="18898"/>
                </a:lnTo>
                <a:lnTo>
                  <a:pt x="7924" y="10973"/>
                </a:lnTo>
                <a:lnTo>
                  <a:pt x="25603" y="4877"/>
                </a:lnTo>
                <a:lnTo>
                  <a:pt x="32919" y="3048"/>
                </a:lnTo>
                <a:lnTo>
                  <a:pt x="43281" y="1219"/>
                </a:lnTo>
                <a:lnTo>
                  <a:pt x="57912" y="0"/>
                </a:lnTo>
                <a:lnTo>
                  <a:pt x="74980" y="12802"/>
                </a:lnTo>
                <a:lnTo>
                  <a:pt x="79857" y="38405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54" name="Freihandform: Form 153">
            <a:extLst>
              <a:ext uri="{FF2B5EF4-FFF2-40B4-BE49-F238E27FC236}">
                <a16:creationId xmlns:a16="http://schemas.microsoft.com/office/drawing/2014/main" id="{EA8D7A27-1D53-F499-A4D4-BB0DECCB6538}"/>
              </a:ext>
            </a:extLst>
          </p:cNvPr>
          <p:cNvSpPr/>
          <p:nvPr/>
        </p:nvSpPr>
        <p:spPr>
          <a:xfrm>
            <a:off x="5596128" y="2898648"/>
            <a:ext cx="562660" cy="582168"/>
          </a:xfrm>
          <a:custGeom>
            <a:avLst/>
            <a:gdLst>
              <a:gd name="csX0" fmla="*/ 562051 w 562660"/>
              <a:gd name="csY0" fmla="*/ 227381 h 582168"/>
              <a:gd name="csX1" fmla="*/ 562661 w 562660"/>
              <a:gd name="csY1" fmla="*/ 317602 h 582168"/>
              <a:gd name="csX2" fmla="*/ 543763 w 562660"/>
              <a:gd name="csY2" fmla="*/ 343814 h 582168"/>
              <a:gd name="csX3" fmla="*/ 541325 w 562660"/>
              <a:gd name="csY3" fmla="*/ 368198 h 582168"/>
              <a:gd name="csX4" fmla="*/ 510845 w 562660"/>
              <a:gd name="csY4" fmla="*/ 374294 h 582168"/>
              <a:gd name="csX5" fmla="*/ 463905 w 562660"/>
              <a:gd name="csY5" fmla="*/ 377342 h 582168"/>
              <a:gd name="csX6" fmla="*/ 451713 w 562660"/>
              <a:gd name="csY6" fmla="*/ 391363 h 582168"/>
              <a:gd name="csX7" fmla="*/ 429768 w 562660"/>
              <a:gd name="csY7" fmla="*/ 393192 h 582168"/>
              <a:gd name="csX8" fmla="*/ 407823 w 562660"/>
              <a:gd name="csY8" fmla="*/ 393192 h 582168"/>
              <a:gd name="csX9" fmla="*/ 399288 w 562660"/>
              <a:gd name="csY9" fmla="*/ 385877 h 582168"/>
              <a:gd name="csX10" fmla="*/ 380391 w 562660"/>
              <a:gd name="csY10" fmla="*/ 391363 h 582168"/>
              <a:gd name="csX11" fmla="*/ 348081 w 562660"/>
              <a:gd name="csY11" fmla="*/ 407822 h 582168"/>
              <a:gd name="csX12" fmla="*/ 341376 w 562660"/>
              <a:gd name="csY12" fmla="*/ 420014 h 582168"/>
              <a:gd name="csX13" fmla="*/ 315163 w 562660"/>
              <a:gd name="csY13" fmla="*/ 437083 h 582168"/>
              <a:gd name="csX14" fmla="*/ 310287 w 562660"/>
              <a:gd name="csY14" fmla="*/ 447446 h 582168"/>
              <a:gd name="csX15" fmla="*/ 295656 w 562660"/>
              <a:gd name="csY15" fmla="*/ 455371 h 582168"/>
              <a:gd name="csX16" fmla="*/ 279197 w 562660"/>
              <a:gd name="csY16" fmla="*/ 449885 h 582168"/>
              <a:gd name="csX17" fmla="*/ 270053 w 562660"/>
              <a:gd name="csY17" fmla="*/ 459638 h 582168"/>
              <a:gd name="csX18" fmla="*/ 264567 w 562660"/>
              <a:gd name="csY18" fmla="*/ 486461 h 582168"/>
              <a:gd name="csX19" fmla="*/ 237135 w 562660"/>
              <a:gd name="csY19" fmla="*/ 518770 h 582168"/>
              <a:gd name="csX20" fmla="*/ 238353 w 562660"/>
              <a:gd name="csY20" fmla="*/ 532181 h 582168"/>
              <a:gd name="csX21" fmla="*/ 228600 w 562660"/>
              <a:gd name="csY21" fmla="*/ 548640 h 582168"/>
              <a:gd name="csX22" fmla="*/ 231039 w 562660"/>
              <a:gd name="csY22" fmla="*/ 571195 h 582168"/>
              <a:gd name="csX23" fmla="*/ 216408 w 562660"/>
              <a:gd name="csY23" fmla="*/ 577291 h 582168"/>
              <a:gd name="csX24" fmla="*/ 208483 w 562660"/>
              <a:gd name="csY24" fmla="*/ 582168 h 582168"/>
              <a:gd name="csX25" fmla="*/ 202997 w 562660"/>
              <a:gd name="csY25" fmla="*/ 565709 h 582168"/>
              <a:gd name="csX26" fmla="*/ 193243 w 562660"/>
              <a:gd name="csY26" fmla="*/ 569976 h 582168"/>
              <a:gd name="csX27" fmla="*/ 187147 w 562660"/>
              <a:gd name="csY27" fmla="*/ 569366 h 582168"/>
              <a:gd name="csX28" fmla="*/ 181051 w 562660"/>
              <a:gd name="csY28" fmla="*/ 580339 h 582168"/>
              <a:gd name="csX29" fmla="*/ 154229 w 562660"/>
              <a:gd name="csY29" fmla="*/ 580339 h 582168"/>
              <a:gd name="csX30" fmla="*/ 145085 w 562660"/>
              <a:gd name="csY30" fmla="*/ 574243 h 582168"/>
              <a:gd name="csX31" fmla="*/ 140208 w 562660"/>
              <a:gd name="csY31" fmla="*/ 577901 h 582168"/>
              <a:gd name="csX32" fmla="*/ 129845 w 562660"/>
              <a:gd name="csY32" fmla="*/ 566318 h 582168"/>
              <a:gd name="csX33" fmla="*/ 131673 w 562660"/>
              <a:gd name="csY33" fmla="*/ 554736 h 582168"/>
              <a:gd name="csX34" fmla="*/ 127407 w 562660"/>
              <a:gd name="csY34" fmla="*/ 550469 h 582168"/>
              <a:gd name="csX35" fmla="*/ 120091 w 562660"/>
              <a:gd name="csY35" fmla="*/ 554126 h 582168"/>
              <a:gd name="csX36" fmla="*/ 121920 w 562660"/>
              <a:gd name="csY36" fmla="*/ 541325 h 582168"/>
              <a:gd name="csX37" fmla="*/ 128625 w 562660"/>
              <a:gd name="csY37" fmla="*/ 531571 h 582168"/>
              <a:gd name="csX38" fmla="*/ 114605 w 562660"/>
              <a:gd name="csY38" fmla="*/ 515112 h 582168"/>
              <a:gd name="csX39" fmla="*/ 110947 w 562660"/>
              <a:gd name="csY39" fmla="*/ 504139 h 582168"/>
              <a:gd name="csX40" fmla="*/ 103023 w 562660"/>
              <a:gd name="csY40" fmla="*/ 495605 h 582168"/>
              <a:gd name="csX41" fmla="*/ 96317 w 562660"/>
              <a:gd name="csY41" fmla="*/ 494386 h 582168"/>
              <a:gd name="csX42" fmla="*/ 88392 w 562660"/>
              <a:gd name="csY42" fmla="*/ 499872 h 582168"/>
              <a:gd name="csX43" fmla="*/ 76809 w 562660"/>
              <a:gd name="csY43" fmla="*/ 505358 h 582168"/>
              <a:gd name="csX44" fmla="*/ 67665 w 562660"/>
              <a:gd name="csY44" fmla="*/ 513893 h 582168"/>
              <a:gd name="csX45" fmla="*/ 53035 w 562660"/>
              <a:gd name="csY45" fmla="*/ 510845 h 582168"/>
              <a:gd name="csX46" fmla="*/ 43281 w 562660"/>
              <a:gd name="csY46" fmla="*/ 500482 h 582168"/>
              <a:gd name="csX47" fmla="*/ 37795 w 562660"/>
              <a:gd name="csY47" fmla="*/ 499262 h 582168"/>
              <a:gd name="csX48" fmla="*/ 28651 w 562660"/>
              <a:gd name="csY48" fmla="*/ 504749 h 582168"/>
              <a:gd name="csX49" fmla="*/ 23165 w 562660"/>
              <a:gd name="csY49" fmla="*/ 504749 h 582168"/>
              <a:gd name="csX50" fmla="*/ 21336 w 562660"/>
              <a:gd name="csY50" fmla="*/ 490118 h 582168"/>
              <a:gd name="csX51" fmla="*/ 23165 w 562660"/>
              <a:gd name="csY51" fmla="*/ 477926 h 582168"/>
              <a:gd name="csX52" fmla="*/ 20117 w 562660"/>
              <a:gd name="csY52" fmla="*/ 463296 h 582168"/>
              <a:gd name="csX53" fmla="*/ 7925 w 562660"/>
              <a:gd name="csY53" fmla="*/ 452323 h 582168"/>
              <a:gd name="csX54" fmla="*/ 1219 w 562660"/>
              <a:gd name="csY54" fmla="*/ 429768 h 582168"/>
              <a:gd name="csX55" fmla="*/ 0 w 562660"/>
              <a:gd name="csY55" fmla="*/ 405384 h 582168"/>
              <a:gd name="csX56" fmla="*/ 11583 w 562660"/>
              <a:gd name="csY56" fmla="*/ 398069 h 582168"/>
              <a:gd name="csX57" fmla="*/ 17679 w 562660"/>
              <a:gd name="csY57" fmla="*/ 374904 h 582168"/>
              <a:gd name="csX58" fmla="*/ 28651 w 562660"/>
              <a:gd name="csY58" fmla="*/ 374294 h 582168"/>
              <a:gd name="csX59" fmla="*/ 52425 w 562660"/>
              <a:gd name="csY59" fmla="*/ 385267 h 582168"/>
              <a:gd name="csX60" fmla="*/ 71933 w 562660"/>
              <a:gd name="csY60" fmla="*/ 377342 h 582168"/>
              <a:gd name="csX61" fmla="*/ 84735 w 562660"/>
              <a:gd name="csY61" fmla="*/ 379781 h 582168"/>
              <a:gd name="csX62" fmla="*/ 90221 w 562660"/>
              <a:gd name="csY62" fmla="*/ 371246 h 582168"/>
              <a:gd name="csX63" fmla="*/ 227381 w 562660"/>
              <a:gd name="csY63" fmla="*/ 370637 h 582168"/>
              <a:gd name="csX64" fmla="*/ 235305 w 562660"/>
              <a:gd name="csY64" fmla="*/ 343205 h 582168"/>
              <a:gd name="csX65" fmla="*/ 229209 w 562660"/>
              <a:gd name="csY65" fmla="*/ 338328 h 582168"/>
              <a:gd name="csX66" fmla="*/ 213969 w 562660"/>
              <a:gd name="csY66" fmla="*/ 169469 h 582168"/>
              <a:gd name="csX67" fmla="*/ 199339 w 562660"/>
              <a:gd name="csY67" fmla="*/ 610 h 582168"/>
              <a:gd name="csX68" fmla="*/ 251155 w 562660"/>
              <a:gd name="csY68" fmla="*/ 0 h 582168"/>
              <a:gd name="csX69" fmla="*/ 364541 w 562660"/>
              <a:gd name="csY69" fmla="*/ 85344 h 582168"/>
              <a:gd name="csX70" fmla="*/ 478536 w 562660"/>
              <a:gd name="csY70" fmla="*/ 170688 h 582168"/>
              <a:gd name="csX71" fmla="*/ 486461 w 562660"/>
              <a:gd name="csY71" fmla="*/ 188976 h 582168"/>
              <a:gd name="csX72" fmla="*/ 507797 w 562660"/>
              <a:gd name="csY72" fmla="*/ 199949 h 582168"/>
              <a:gd name="csX73" fmla="*/ 523647 w 562660"/>
              <a:gd name="csY73" fmla="*/ 206654 h 582168"/>
              <a:gd name="csX74" fmla="*/ 524256 w 562660"/>
              <a:gd name="csY74" fmla="*/ 231648 h 582168"/>
              <a:gd name="csX75" fmla="*/ 562051 w 562660"/>
              <a:gd name="csY75" fmla="*/ 227381 h 58216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</a:cxnLst>
            <a:rect l="l" t="t" r="r" b="b"/>
            <a:pathLst>
              <a:path w="562660" h="582168">
                <a:moveTo>
                  <a:pt x="562051" y="227381"/>
                </a:moveTo>
                <a:lnTo>
                  <a:pt x="562661" y="317602"/>
                </a:lnTo>
                <a:lnTo>
                  <a:pt x="543763" y="343814"/>
                </a:lnTo>
                <a:lnTo>
                  <a:pt x="541325" y="368198"/>
                </a:lnTo>
                <a:lnTo>
                  <a:pt x="510845" y="374294"/>
                </a:lnTo>
                <a:lnTo>
                  <a:pt x="463905" y="377342"/>
                </a:lnTo>
                <a:lnTo>
                  <a:pt x="451713" y="391363"/>
                </a:lnTo>
                <a:lnTo>
                  <a:pt x="429768" y="393192"/>
                </a:lnTo>
                <a:lnTo>
                  <a:pt x="407823" y="393192"/>
                </a:lnTo>
                <a:lnTo>
                  <a:pt x="399288" y="385877"/>
                </a:lnTo>
                <a:lnTo>
                  <a:pt x="380391" y="391363"/>
                </a:lnTo>
                <a:lnTo>
                  <a:pt x="348081" y="407822"/>
                </a:lnTo>
                <a:lnTo>
                  <a:pt x="341376" y="420014"/>
                </a:lnTo>
                <a:lnTo>
                  <a:pt x="315163" y="437083"/>
                </a:lnTo>
                <a:lnTo>
                  <a:pt x="310287" y="447446"/>
                </a:lnTo>
                <a:lnTo>
                  <a:pt x="295656" y="455371"/>
                </a:lnTo>
                <a:lnTo>
                  <a:pt x="279197" y="449885"/>
                </a:lnTo>
                <a:lnTo>
                  <a:pt x="270053" y="459638"/>
                </a:lnTo>
                <a:lnTo>
                  <a:pt x="264567" y="486461"/>
                </a:lnTo>
                <a:lnTo>
                  <a:pt x="237135" y="518770"/>
                </a:lnTo>
                <a:lnTo>
                  <a:pt x="238353" y="532181"/>
                </a:lnTo>
                <a:lnTo>
                  <a:pt x="228600" y="548640"/>
                </a:lnTo>
                <a:lnTo>
                  <a:pt x="231039" y="571195"/>
                </a:lnTo>
                <a:lnTo>
                  <a:pt x="216408" y="577291"/>
                </a:lnTo>
                <a:lnTo>
                  <a:pt x="208483" y="582168"/>
                </a:lnTo>
                <a:lnTo>
                  <a:pt x="202997" y="565709"/>
                </a:lnTo>
                <a:lnTo>
                  <a:pt x="193243" y="569976"/>
                </a:lnTo>
                <a:lnTo>
                  <a:pt x="187147" y="569366"/>
                </a:lnTo>
                <a:lnTo>
                  <a:pt x="181051" y="580339"/>
                </a:lnTo>
                <a:lnTo>
                  <a:pt x="154229" y="580339"/>
                </a:lnTo>
                <a:lnTo>
                  <a:pt x="145085" y="574243"/>
                </a:lnTo>
                <a:lnTo>
                  <a:pt x="140208" y="577901"/>
                </a:lnTo>
                <a:lnTo>
                  <a:pt x="129845" y="566318"/>
                </a:lnTo>
                <a:lnTo>
                  <a:pt x="131673" y="554736"/>
                </a:lnTo>
                <a:lnTo>
                  <a:pt x="127407" y="550469"/>
                </a:lnTo>
                <a:lnTo>
                  <a:pt x="120091" y="554126"/>
                </a:lnTo>
                <a:lnTo>
                  <a:pt x="121920" y="541325"/>
                </a:lnTo>
                <a:lnTo>
                  <a:pt x="128625" y="531571"/>
                </a:lnTo>
                <a:lnTo>
                  <a:pt x="114605" y="515112"/>
                </a:lnTo>
                <a:lnTo>
                  <a:pt x="110947" y="504139"/>
                </a:lnTo>
                <a:lnTo>
                  <a:pt x="103023" y="495605"/>
                </a:lnTo>
                <a:lnTo>
                  <a:pt x="96317" y="494386"/>
                </a:lnTo>
                <a:lnTo>
                  <a:pt x="88392" y="499872"/>
                </a:lnTo>
                <a:lnTo>
                  <a:pt x="76809" y="505358"/>
                </a:lnTo>
                <a:lnTo>
                  <a:pt x="67665" y="513893"/>
                </a:lnTo>
                <a:lnTo>
                  <a:pt x="53035" y="510845"/>
                </a:lnTo>
                <a:lnTo>
                  <a:pt x="43281" y="500482"/>
                </a:lnTo>
                <a:lnTo>
                  <a:pt x="37795" y="499262"/>
                </a:lnTo>
                <a:lnTo>
                  <a:pt x="28651" y="504749"/>
                </a:lnTo>
                <a:lnTo>
                  <a:pt x="23165" y="504749"/>
                </a:lnTo>
                <a:lnTo>
                  <a:pt x="21336" y="490118"/>
                </a:lnTo>
                <a:lnTo>
                  <a:pt x="23165" y="477926"/>
                </a:lnTo>
                <a:lnTo>
                  <a:pt x="20117" y="463296"/>
                </a:lnTo>
                <a:lnTo>
                  <a:pt x="7925" y="452323"/>
                </a:lnTo>
                <a:lnTo>
                  <a:pt x="1219" y="429768"/>
                </a:lnTo>
                <a:lnTo>
                  <a:pt x="0" y="405384"/>
                </a:lnTo>
                <a:lnTo>
                  <a:pt x="11583" y="398069"/>
                </a:lnTo>
                <a:lnTo>
                  <a:pt x="17679" y="374904"/>
                </a:lnTo>
                <a:lnTo>
                  <a:pt x="28651" y="374294"/>
                </a:lnTo>
                <a:lnTo>
                  <a:pt x="52425" y="385267"/>
                </a:lnTo>
                <a:lnTo>
                  <a:pt x="71933" y="377342"/>
                </a:lnTo>
                <a:lnTo>
                  <a:pt x="84735" y="379781"/>
                </a:lnTo>
                <a:lnTo>
                  <a:pt x="90221" y="371246"/>
                </a:lnTo>
                <a:lnTo>
                  <a:pt x="227381" y="370637"/>
                </a:lnTo>
                <a:lnTo>
                  <a:pt x="235305" y="343205"/>
                </a:lnTo>
                <a:lnTo>
                  <a:pt x="229209" y="338328"/>
                </a:lnTo>
                <a:lnTo>
                  <a:pt x="213969" y="169469"/>
                </a:lnTo>
                <a:lnTo>
                  <a:pt x="199339" y="610"/>
                </a:lnTo>
                <a:lnTo>
                  <a:pt x="251155" y="0"/>
                </a:lnTo>
                <a:lnTo>
                  <a:pt x="364541" y="85344"/>
                </a:lnTo>
                <a:lnTo>
                  <a:pt x="478536" y="170688"/>
                </a:lnTo>
                <a:lnTo>
                  <a:pt x="486461" y="188976"/>
                </a:lnTo>
                <a:lnTo>
                  <a:pt x="507797" y="199949"/>
                </a:lnTo>
                <a:lnTo>
                  <a:pt x="523647" y="206654"/>
                </a:lnTo>
                <a:lnTo>
                  <a:pt x="524256" y="231648"/>
                </a:lnTo>
                <a:lnTo>
                  <a:pt x="562051" y="227381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55" name="Freihandform: Form 154">
            <a:extLst>
              <a:ext uri="{FF2B5EF4-FFF2-40B4-BE49-F238E27FC236}">
                <a16:creationId xmlns:a16="http://schemas.microsoft.com/office/drawing/2014/main" id="{66621285-281C-A769-25D3-18F55B2741E2}"/>
              </a:ext>
            </a:extLst>
          </p:cNvPr>
          <p:cNvSpPr/>
          <p:nvPr/>
        </p:nvSpPr>
        <p:spPr>
          <a:xfrm>
            <a:off x="9138513" y="2766974"/>
            <a:ext cx="300533" cy="720547"/>
          </a:xfrm>
          <a:custGeom>
            <a:avLst/>
            <a:gdLst>
              <a:gd name="csX0" fmla="*/ 300533 w 300533"/>
              <a:gd name="csY0" fmla="*/ 270053 h 720547"/>
              <a:gd name="csX1" fmla="*/ 275540 w 300533"/>
              <a:gd name="csY1" fmla="*/ 295656 h 720547"/>
              <a:gd name="csX2" fmla="*/ 270663 w 300533"/>
              <a:gd name="csY2" fmla="*/ 309677 h 720547"/>
              <a:gd name="csX3" fmla="*/ 252375 w 300533"/>
              <a:gd name="csY3" fmla="*/ 318821 h 720547"/>
              <a:gd name="csX4" fmla="*/ 235305 w 300533"/>
              <a:gd name="csY4" fmla="*/ 335890 h 720547"/>
              <a:gd name="csX5" fmla="*/ 211532 w 300533"/>
              <a:gd name="csY5" fmla="*/ 337718 h 720547"/>
              <a:gd name="csX6" fmla="*/ 202388 w 300533"/>
              <a:gd name="csY6" fmla="*/ 379781 h 720547"/>
              <a:gd name="csX7" fmla="*/ 188976 w 300533"/>
              <a:gd name="csY7" fmla="*/ 387096 h 720547"/>
              <a:gd name="csX8" fmla="*/ 210312 w 300533"/>
              <a:gd name="csY8" fmla="*/ 421234 h 720547"/>
              <a:gd name="csX9" fmla="*/ 235305 w 300533"/>
              <a:gd name="csY9" fmla="*/ 449885 h 720547"/>
              <a:gd name="csX10" fmla="*/ 252984 w 300533"/>
              <a:gd name="csY10" fmla="*/ 476098 h 720547"/>
              <a:gd name="csX11" fmla="*/ 244449 w 300533"/>
              <a:gd name="csY11" fmla="*/ 509626 h 720547"/>
              <a:gd name="csX12" fmla="*/ 233477 w 300533"/>
              <a:gd name="csY12" fmla="*/ 516941 h 720547"/>
              <a:gd name="csX13" fmla="*/ 244449 w 300533"/>
              <a:gd name="csY13" fmla="*/ 536448 h 720547"/>
              <a:gd name="csX14" fmla="*/ 270663 w 300533"/>
              <a:gd name="csY14" fmla="*/ 567538 h 720547"/>
              <a:gd name="csX15" fmla="*/ 276759 w 300533"/>
              <a:gd name="csY15" fmla="*/ 589483 h 720547"/>
              <a:gd name="csX16" fmla="*/ 277977 w 300533"/>
              <a:gd name="csY16" fmla="*/ 607771 h 720547"/>
              <a:gd name="csX17" fmla="*/ 294437 w 300533"/>
              <a:gd name="csY17" fmla="*/ 643738 h 720547"/>
              <a:gd name="csX18" fmla="*/ 278588 w 300533"/>
              <a:gd name="csY18" fmla="*/ 680314 h 720547"/>
              <a:gd name="csX19" fmla="*/ 265176 w 300533"/>
              <a:gd name="csY19" fmla="*/ 720547 h 720547"/>
              <a:gd name="csX20" fmla="*/ 259689 w 300533"/>
              <a:gd name="csY20" fmla="*/ 691286 h 720547"/>
              <a:gd name="csX21" fmla="*/ 267615 w 300533"/>
              <a:gd name="csY21" fmla="*/ 661416 h 720547"/>
              <a:gd name="csX22" fmla="*/ 254204 w 300533"/>
              <a:gd name="csY22" fmla="*/ 638251 h 720547"/>
              <a:gd name="csX23" fmla="*/ 252984 w 300533"/>
              <a:gd name="csY23" fmla="*/ 595579 h 720547"/>
              <a:gd name="csX24" fmla="*/ 237135 w 300533"/>
              <a:gd name="csY24" fmla="*/ 574853 h 720547"/>
              <a:gd name="csX25" fmla="*/ 220676 w 300533"/>
              <a:gd name="csY25" fmla="*/ 528523 h 720547"/>
              <a:gd name="csX26" fmla="*/ 208484 w 300533"/>
              <a:gd name="csY26" fmla="*/ 479146 h 720547"/>
              <a:gd name="csX27" fmla="*/ 189585 w 300533"/>
              <a:gd name="csY27" fmla="*/ 446227 h 720547"/>
              <a:gd name="csX28" fmla="*/ 170079 w 300533"/>
              <a:gd name="csY28" fmla="*/ 466344 h 720547"/>
              <a:gd name="csX29" fmla="*/ 134721 w 300533"/>
              <a:gd name="csY29" fmla="*/ 493776 h 720547"/>
              <a:gd name="csX30" fmla="*/ 114605 w 300533"/>
              <a:gd name="csY30" fmla="*/ 490728 h 720547"/>
              <a:gd name="csX31" fmla="*/ 92660 w 300533"/>
              <a:gd name="csY31" fmla="*/ 481584 h 720547"/>
              <a:gd name="csX32" fmla="*/ 98145 w 300533"/>
              <a:gd name="csY32" fmla="*/ 432816 h 720547"/>
              <a:gd name="csX33" fmla="*/ 85953 w 300533"/>
              <a:gd name="csY33" fmla="*/ 396240 h 720547"/>
              <a:gd name="csX34" fmla="*/ 53645 w 300533"/>
              <a:gd name="csY34" fmla="*/ 351130 h 720547"/>
              <a:gd name="csX35" fmla="*/ 55473 w 300533"/>
              <a:gd name="csY35" fmla="*/ 337109 h 720547"/>
              <a:gd name="csX36" fmla="*/ 34748 w 300533"/>
              <a:gd name="csY36" fmla="*/ 331622 h 720547"/>
              <a:gd name="csX37" fmla="*/ 6705 w 300533"/>
              <a:gd name="csY37" fmla="*/ 299923 h 720547"/>
              <a:gd name="csX38" fmla="*/ 0 w 300533"/>
              <a:gd name="csY38" fmla="*/ 268224 h 720547"/>
              <a:gd name="csX39" fmla="*/ 12801 w 300533"/>
              <a:gd name="csY39" fmla="*/ 274320 h 720547"/>
              <a:gd name="csX40" fmla="*/ 9144 w 300533"/>
              <a:gd name="csY40" fmla="*/ 246278 h 720547"/>
              <a:gd name="csX41" fmla="*/ 24384 w 300533"/>
              <a:gd name="csY41" fmla="*/ 237134 h 720547"/>
              <a:gd name="csX42" fmla="*/ 18288 w 300533"/>
              <a:gd name="csY42" fmla="*/ 220675 h 720547"/>
              <a:gd name="csX43" fmla="*/ 24384 w 300533"/>
              <a:gd name="csY43" fmla="*/ 207264 h 720547"/>
              <a:gd name="csX44" fmla="*/ 18897 w 300533"/>
              <a:gd name="csY44" fmla="*/ 166421 h 720547"/>
              <a:gd name="csX45" fmla="*/ 46940 w 300533"/>
              <a:gd name="csY45" fmla="*/ 175565 h 720547"/>
              <a:gd name="csX46" fmla="*/ 56693 w 300533"/>
              <a:gd name="csY46" fmla="*/ 143256 h 720547"/>
              <a:gd name="csX47" fmla="*/ 54864 w 300533"/>
              <a:gd name="csY47" fmla="*/ 124358 h 720547"/>
              <a:gd name="csX48" fmla="*/ 67056 w 300533"/>
              <a:gd name="csY48" fmla="*/ 91440 h 720547"/>
              <a:gd name="csX49" fmla="*/ 61569 w 300533"/>
              <a:gd name="csY49" fmla="*/ 68885 h 720547"/>
              <a:gd name="csX50" fmla="*/ 99365 w 300533"/>
              <a:gd name="csY50" fmla="*/ 42062 h 720547"/>
              <a:gd name="csX51" fmla="*/ 124968 w 300533"/>
              <a:gd name="csY51" fmla="*/ 48768 h 720547"/>
              <a:gd name="csX52" fmla="*/ 116433 w 300533"/>
              <a:gd name="csY52" fmla="*/ 24994 h 720547"/>
              <a:gd name="csX53" fmla="*/ 126797 w 300533"/>
              <a:gd name="csY53" fmla="*/ 17678 h 720547"/>
              <a:gd name="csX54" fmla="*/ 120701 w 300533"/>
              <a:gd name="csY54" fmla="*/ 3048 h 720547"/>
              <a:gd name="csX55" fmla="*/ 139599 w 300533"/>
              <a:gd name="csY55" fmla="*/ 0 h 720547"/>
              <a:gd name="csX56" fmla="*/ 156057 w 300533"/>
              <a:gd name="csY56" fmla="*/ 23165 h 720547"/>
              <a:gd name="csX57" fmla="*/ 172517 w 300533"/>
              <a:gd name="csY57" fmla="*/ 32309 h 720547"/>
              <a:gd name="csX58" fmla="*/ 180441 w 300533"/>
              <a:gd name="csY58" fmla="*/ 62179 h 720547"/>
              <a:gd name="csX59" fmla="*/ 185928 w 300533"/>
              <a:gd name="csY59" fmla="*/ 94488 h 720547"/>
              <a:gd name="csX60" fmla="*/ 160325 w 300533"/>
              <a:gd name="csY60" fmla="*/ 127406 h 720547"/>
              <a:gd name="csX61" fmla="*/ 164592 w 300533"/>
              <a:gd name="csY61" fmla="*/ 173736 h 720547"/>
              <a:gd name="csX62" fmla="*/ 198729 w 300533"/>
              <a:gd name="csY62" fmla="*/ 167030 h 720547"/>
              <a:gd name="csX63" fmla="*/ 213360 w 300533"/>
              <a:gd name="csY63" fmla="*/ 202997 h 720547"/>
              <a:gd name="csX64" fmla="*/ 235916 w 300533"/>
              <a:gd name="csY64" fmla="*/ 210922 h 720547"/>
              <a:gd name="csX65" fmla="*/ 231039 w 300533"/>
              <a:gd name="csY65" fmla="*/ 243230 h 720547"/>
              <a:gd name="csX66" fmla="*/ 258471 w 300533"/>
              <a:gd name="csY66" fmla="*/ 257861 h 720547"/>
              <a:gd name="csX67" fmla="*/ 274320 w 300533"/>
              <a:gd name="csY67" fmla="*/ 265176 h 720547"/>
              <a:gd name="csX68" fmla="*/ 297485 w 300533"/>
              <a:gd name="csY68" fmla="*/ 253594 h 720547"/>
              <a:gd name="csX69" fmla="*/ 300533 w 300533"/>
              <a:gd name="csY69" fmla="*/ 270053 h 72054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</a:cxnLst>
            <a:rect l="l" t="t" r="r" b="b"/>
            <a:pathLst>
              <a:path w="300533" h="720547">
                <a:moveTo>
                  <a:pt x="300533" y="270053"/>
                </a:moveTo>
                <a:lnTo>
                  <a:pt x="275540" y="295656"/>
                </a:lnTo>
                <a:lnTo>
                  <a:pt x="270663" y="309677"/>
                </a:lnTo>
                <a:lnTo>
                  <a:pt x="252375" y="318821"/>
                </a:lnTo>
                <a:lnTo>
                  <a:pt x="235305" y="335890"/>
                </a:lnTo>
                <a:lnTo>
                  <a:pt x="211532" y="337718"/>
                </a:lnTo>
                <a:lnTo>
                  <a:pt x="202388" y="379781"/>
                </a:lnTo>
                <a:lnTo>
                  <a:pt x="188976" y="387096"/>
                </a:lnTo>
                <a:lnTo>
                  <a:pt x="210312" y="421234"/>
                </a:lnTo>
                <a:lnTo>
                  <a:pt x="235305" y="449885"/>
                </a:lnTo>
                <a:lnTo>
                  <a:pt x="252984" y="476098"/>
                </a:lnTo>
                <a:lnTo>
                  <a:pt x="244449" y="509626"/>
                </a:lnTo>
                <a:lnTo>
                  <a:pt x="233477" y="516941"/>
                </a:lnTo>
                <a:lnTo>
                  <a:pt x="244449" y="536448"/>
                </a:lnTo>
                <a:lnTo>
                  <a:pt x="270663" y="567538"/>
                </a:lnTo>
                <a:lnTo>
                  <a:pt x="276759" y="589483"/>
                </a:lnTo>
                <a:lnTo>
                  <a:pt x="277977" y="607771"/>
                </a:lnTo>
                <a:lnTo>
                  <a:pt x="294437" y="643738"/>
                </a:lnTo>
                <a:lnTo>
                  <a:pt x="278588" y="680314"/>
                </a:lnTo>
                <a:lnTo>
                  <a:pt x="265176" y="720547"/>
                </a:lnTo>
                <a:lnTo>
                  <a:pt x="259689" y="691286"/>
                </a:lnTo>
                <a:lnTo>
                  <a:pt x="267615" y="661416"/>
                </a:lnTo>
                <a:lnTo>
                  <a:pt x="254204" y="638251"/>
                </a:lnTo>
                <a:lnTo>
                  <a:pt x="252984" y="595579"/>
                </a:lnTo>
                <a:lnTo>
                  <a:pt x="237135" y="574853"/>
                </a:lnTo>
                <a:lnTo>
                  <a:pt x="220676" y="528523"/>
                </a:lnTo>
                <a:lnTo>
                  <a:pt x="208484" y="479146"/>
                </a:lnTo>
                <a:lnTo>
                  <a:pt x="189585" y="446227"/>
                </a:lnTo>
                <a:lnTo>
                  <a:pt x="170079" y="466344"/>
                </a:lnTo>
                <a:lnTo>
                  <a:pt x="134721" y="493776"/>
                </a:lnTo>
                <a:lnTo>
                  <a:pt x="114605" y="490728"/>
                </a:lnTo>
                <a:lnTo>
                  <a:pt x="92660" y="481584"/>
                </a:lnTo>
                <a:lnTo>
                  <a:pt x="98145" y="432816"/>
                </a:lnTo>
                <a:lnTo>
                  <a:pt x="85953" y="396240"/>
                </a:lnTo>
                <a:lnTo>
                  <a:pt x="53645" y="351130"/>
                </a:lnTo>
                <a:lnTo>
                  <a:pt x="55473" y="337109"/>
                </a:lnTo>
                <a:lnTo>
                  <a:pt x="34748" y="331622"/>
                </a:lnTo>
                <a:lnTo>
                  <a:pt x="6705" y="299923"/>
                </a:lnTo>
                <a:lnTo>
                  <a:pt x="0" y="268224"/>
                </a:lnTo>
                <a:lnTo>
                  <a:pt x="12801" y="274320"/>
                </a:lnTo>
                <a:lnTo>
                  <a:pt x="9144" y="246278"/>
                </a:lnTo>
                <a:lnTo>
                  <a:pt x="24384" y="237134"/>
                </a:lnTo>
                <a:lnTo>
                  <a:pt x="18288" y="220675"/>
                </a:lnTo>
                <a:lnTo>
                  <a:pt x="24384" y="207264"/>
                </a:lnTo>
                <a:lnTo>
                  <a:pt x="18897" y="166421"/>
                </a:lnTo>
                <a:lnTo>
                  <a:pt x="46940" y="175565"/>
                </a:lnTo>
                <a:lnTo>
                  <a:pt x="56693" y="143256"/>
                </a:lnTo>
                <a:lnTo>
                  <a:pt x="54864" y="124358"/>
                </a:lnTo>
                <a:lnTo>
                  <a:pt x="67056" y="91440"/>
                </a:lnTo>
                <a:lnTo>
                  <a:pt x="61569" y="68885"/>
                </a:lnTo>
                <a:lnTo>
                  <a:pt x="99365" y="42062"/>
                </a:lnTo>
                <a:lnTo>
                  <a:pt x="124968" y="48768"/>
                </a:lnTo>
                <a:lnTo>
                  <a:pt x="116433" y="24994"/>
                </a:lnTo>
                <a:lnTo>
                  <a:pt x="126797" y="17678"/>
                </a:lnTo>
                <a:lnTo>
                  <a:pt x="120701" y="3048"/>
                </a:lnTo>
                <a:lnTo>
                  <a:pt x="139599" y="0"/>
                </a:lnTo>
                <a:lnTo>
                  <a:pt x="156057" y="23165"/>
                </a:lnTo>
                <a:lnTo>
                  <a:pt x="172517" y="32309"/>
                </a:lnTo>
                <a:lnTo>
                  <a:pt x="180441" y="62179"/>
                </a:lnTo>
                <a:lnTo>
                  <a:pt x="185928" y="94488"/>
                </a:lnTo>
                <a:lnTo>
                  <a:pt x="160325" y="127406"/>
                </a:lnTo>
                <a:lnTo>
                  <a:pt x="164592" y="173736"/>
                </a:lnTo>
                <a:lnTo>
                  <a:pt x="198729" y="167030"/>
                </a:lnTo>
                <a:lnTo>
                  <a:pt x="213360" y="202997"/>
                </a:lnTo>
                <a:lnTo>
                  <a:pt x="235916" y="210922"/>
                </a:lnTo>
                <a:lnTo>
                  <a:pt x="231039" y="243230"/>
                </a:lnTo>
                <a:lnTo>
                  <a:pt x="258471" y="257861"/>
                </a:lnTo>
                <a:lnTo>
                  <a:pt x="274320" y="265176"/>
                </a:lnTo>
                <a:lnTo>
                  <a:pt x="297485" y="253594"/>
                </a:lnTo>
                <a:lnTo>
                  <a:pt x="300533" y="270053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56" name="Freihandform: Form 155">
            <a:extLst>
              <a:ext uri="{FF2B5EF4-FFF2-40B4-BE49-F238E27FC236}">
                <a16:creationId xmlns:a16="http://schemas.microsoft.com/office/drawing/2014/main" id="{DFFC3D63-7802-33C6-E41E-58401311D486}"/>
              </a:ext>
            </a:extLst>
          </p:cNvPr>
          <p:cNvSpPr/>
          <p:nvPr/>
        </p:nvSpPr>
        <p:spPr>
          <a:xfrm>
            <a:off x="6592824" y="2174443"/>
            <a:ext cx="57912" cy="64008"/>
          </a:xfrm>
          <a:custGeom>
            <a:avLst/>
            <a:gdLst>
              <a:gd name="csX0" fmla="*/ 55473 w 57912"/>
              <a:gd name="csY0" fmla="*/ 27432 h 64008"/>
              <a:gd name="csX1" fmla="*/ 50597 w 57912"/>
              <a:gd name="csY1" fmla="*/ 35966 h 64008"/>
              <a:gd name="csX2" fmla="*/ 42063 w 57912"/>
              <a:gd name="csY2" fmla="*/ 39624 h 64008"/>
              <a:gd name="csX3" fmla="*/ 39624 w 57912"/>
              <a:gd name="csY3" fmla="*/ 32309 h 64008"/>
              <a:gd name="csX4" fmla="*/ 28041 w 57912"/>
              <a:gd name="csY4" fmla="*/ 51206 h 64008"/>
              <a:gd name="csX5" fmla="*/ 31089 w 57912"/>
              <a:gd name="csY5" fmla="*/ 64008 h 64008"/>
              <a:gd name="csX6" fmla="*/ 24384 w 57912"/>
              <a:gd name="csY6" fmla="*/ 60960 h 64008"/>
              <a:gd name="csX7" fmla="*/ 14021 w 57912"/>
              <a:gd name="csY7" fmla="*/ 48158 h 64008"/>
              <a:gd name="csX8" fmla="*/ 0 w 57912"/>
              <a:gd name="csY8" fmla="*/ 40234 h 64008"/>
              <a:gd name="csX9" fmla="*/ 3048 w 57912"/>
              <a:gd name="csY9" fmla="*/ 34138 h 64008"/>
              <a:gd name="csX10" fmla="*/ 5487 w 57912"/>
              <a:gd name="csY10" fmla="*/ 12802 h 64008"/>
              <a:gd name="csX11" fmla="*/ 15240 w 57912"/>
              <a:gd name="csY11" fmla="*/ 3658 h 64008"/>
              <a:gd name="csX12" fmla="*/ 20727 w 57912"/>
              <a:gd name="csY12" fmla="*/ 0 h 64008"/>
              <a:gd name="csX13" fmla="*/ 29261 w 57912"/>
              <a:gd name="csY13" fmla="*/ 6706 h 64008"/>
              <a:gd name="csX14" fmla="*/ 34747 w 57912"/>
              <a:gd name="csY14" fmla="*/ 12192 h 64008"/>
              <a:gd name="csX15" fmla="*/ 45111 w 57912"/>
              <a:gd name="csY15" fmla="*/ 16459 h 64008"/>
              <a:gd name="csX16" fmla="*/ 57912 w 57912"/>
              <a:gd name="csY16" fmla="*/ 24384 h 64008"/>
              <a:gd name="csX17" fmla="*/ 55473 w 57912"/>
              <a:gd name="csY17" fmla="*/ 27432 h 6400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</a:cxnLst>
            <a:rect l="l" t="t" r="r" b="b"/>
            <a:pathLst>
              <a:path w="57912" h="64008">
                <a:moveTo>
                  <a:pt x="55473" y="27432"/>
                </a:moveTo>
                <a:lnTo>
                  <a:pt x="50597" y="35966"/>
                </a:lnTo>
                <a:lnTo>
                  <a:pt x="42063" y="39624"/>
                </a:lnTo>
                <a:lnTo>
                  <a:pt x="39624" y="32309"/>
                </a:lnTo>
                <a:lnTo>
                  <a:pt x="28041" y="51206"/>
                </a:lnTo>
                <a:lnTo>
                  <a:pt x="31089" y="64008"/>
                </a:lnTo>
                <a:lnTo>
                  <a:pt x="24384" y="60960"/>
                </a:lnTo>
                <a:lnTo>
                  <a:pt x="14021" y="48158"/>
                </a:lnTo>
                <a:lnTo>
                  <a:pt x="0" y="40234"/>
                </a:lnTo>
                <a:lnTo>
                  <a:pt x="3048" y="34138"/>
                </a:lnTo>
                <a:lnTo>
                  <a:pt x="5487" y="12802"/>
                </a:lnTo>
                <a:lnTo>
                  <a:pt x="15240" y="3658"/>
                </a:lnTo>
                <a:lnTo>
                  <a:pt x="20727" y="0"/>
                </a:lnTo>
                <a:lnTo>
                  <a:pt x="29261" y="6706"/>
                </a:lnTo>
                <a:lnTo>
                  <a:pt x="34747" y="12192"/>
                </a:lnTo>
                <a:lnTo>
                  <a:pt x="45111" y="16459"/>
                </a:lnTo>
                <a:lnTo>
                  <a:pt x="57912" y="24384"/>
                </a:lnTo>
                <a:lnTo>
                  <a:pt x="55473" y="27432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57" name="Freihandform: Form 156">
            <a:extLst>
              <a:ext uri="{FF2B5EF4-FFF2-40B4-BE49-F238E27FC236}">
                <a16:creationId xmlns:a16="http://schemas.microsoft.com/office/drawing/2014/main" id="{3E222583-F07F-F7CC-F03F-04D16E4B7324}"/>
              </a:ext>
            </a:extLst>
          </p:cNvPr>
          <p:cNvSpPr/>
          <p:nvPr/>
        </p:nvSpPr>
        <p:spPr>
          <a:xfrm>
            <a:off x="8658149" y="1849526"/>
            <a:ext cx="1023517" cy="399288"/>
          </a:xfrm>
          <a:custGeom>
            <a:avLst/>
            <a:gdLst>
              <a:gd name="csX0" fmla="*/ 462686 w 1023517"/>
              <a:gd name="csY0" fmla="*/ 73762 h 399288"/>
              <a:gd name="csX1" fmla="*/ 487070 w 1023517"/>
              <a:gd name="csY1" fmla="*/ 66446 h 399288"/>
              <a:gd name="csX2" fmla="*/ 521817 w 1023517"/>
              <a:gd name="csY2" fmla="*/ 61570 h 399288"/>
              <a:gd name="csX3" fmla="*/ 554736 w 1023517"/>
              <a:gd name="csY3" fmla="*/ 67056 h 399288"/>
              <a:gd name="csX4" fmla="*/ 594969 w 1023517"/>
              <a:gd name="csY4" fmla="*/ 84734 h 399288"/>
              <a:gd name="csX5" fmla="*/ 624840 w 1023517"/>
              <a:gd name="csY5" fmla="*/ 104242 h 399288"/>
              <a:gd name="csX6" fmla="*/ 652881 w 1023517"/>
              <a:gd name="csY6" fmla="*/ 104242 h 399288"/>
              <a:gd name="csX7" fmla="*/ 694334 w 1023517"/>
              <a:gd name="csY7" fmla="*/ 110338 h 399288"/>
              <a:gd name="csX8" fmla="*/ 716280 w 1023517"/>
              <a:gd name="csY8" fmla="*/ 100584 h 399288"/>
              <a:gd name="csX9" fmla="*/ 752246 w 1023517"/>
              <a:gd name="csY9" fmla="*/ 94488 h 399288"/>
              <a:gd name="csX10" fmla="*/ 779068 w 1023517"/>
              <a:gd name="csY10" fmla="*/ 67666 h 399288"/>
              <a:gd name="csX11" fmla="*/ 799795 w 1023517"/>
              <a:gd name="csY11" fmla="*/ 71933 h 399288"/>
              <a:gd name="csX12" fmla="*/ 823569 w 1023517"/>
              <a:gd name="csY12" fmla="*/ 84734 h 399288"/>
              <a:gd name="csX13" fmla="*/ 857707 w 1023517"/>
              <a:gd name="csY13" fmla="*/ 81077 h 399288"/>
              <a:gd name="csX14" fmla="*/ 861364 w 1023517"/>
              <a:gd name="csY14" fmla="*/ 109728 h 399288"/>
              <a:gd name="csX15" fmla="*/ 863193 w 1023517"/>
              <a:gd name="csY15" fmla="*/ 148133 h 399288"/>
              <a:gd name="csX16" fmla="*/ 880262 w 1023517"/>
              <a:gd name="csY16" fmla="*/ 163373 h 399288"/>
              <a:gd name="csX17" fmla="*/ 894283 w 1023517"/>
              <a:gd name="csY17" fmla="*/ 158496 h 399288"/>
              <a:gd name="csX18" fmla="*/ 927811 w 1023517"/>
              <a:gd name="csY18" fmla="*/ 164592 h 399288"/>
              <a:gd name="csX19" fmla="*/ 943051 w 1023517"/>
              <a:gd name="csY19" fmla="*/ 150571 h 399288"/>
              <a:gd name="csX20" fmla="*/ 974750 w 1023517"/>
              <a:gd name="csY20" fmla="*/ 162763 h 399288"/>
              <a:gd name="csX21" fmla="*/ 1018641 w 1023517"/>
              <a:gd name="csY21" fmla="*/ 189586 h 399288"/>
              <a:gd name="csX22" fmla="*/ 1023518 w 1023517"/>
              <a:gd name="csY22" fmla="*/ 202997 h 399288"/>
              <a:gd name="csX23" fmla="*/ 996696 w 1023517"/>
              <a:gd name="csY23" fmla="*/ 198730 h 399288"/>
              <a:gd name="csX24" fmla="*/ 955243 w 1023517"/>
              <a:gd name="csY24" fmla="*/ 203606 h 399288"/>
              <a:gd name="csX25" fmla="*/ 940003 w 1023517"/>
              <a:gd name="csY25" fmla="*/ 214579 h 399288"/>
              <a:gd name="csX26" fmla="*/ 932078 w 1023517"/>
              <a:gd name="csY26" fmla="*/ 240182 h 399288"/>
              <a:gd name="csX27" fmla="*/ 893064 w 1023517"/>
              <a:gd name="csY27" fmla="*/ 254813 h 399288"/>
              <a:gd name="csX28" fmla="*/ 873556 w 1023517"/>
              <a:gd name="csY28" fmla="*/ 275539 h 399288"/>
              <a:gd name="csX29" fmla="*/ 837590 w 1023517"/>
              <a:gd name="csY29" fmla="*/ 267614 h 399288"/>
              <a:gd name="csX30" fmla="*/ 818083 w 1023517"/>
              <a:gd name="csY30" fmla="*/ 263957 h 399288"/>
              <a:gd name="csX31" fmla="*/ 815035 w 1023517"/>
              <a:gd name="csY31" fmla="*/ 288950 h 399288"/>
              <a:gd name="csX32" fmla="*/ 832713 w 1023517"/>
              <a:gd name="csY32" fmla="*/ 303581 h 399288"/>
              <a:gd name="csX33" fmla="*/ 844296 w 1023517"/>
              <a:gd name="csY33" fmla="*/ 316382 h 399288"/>
              <a:gd name="csX34" fmla="*/ 829665 w 1023517"/>
              <a:gd name="csY34" fmla="*/ 329794 h 399288"/>
              <a:gd name="csX35" fmla="*/ 817473 w 1023517"/>
              <a:gd name="csY35" fmla="*/ 350520 h 399288"/>
              <a:gd name="csX36" fmla="*/ 787603 w 1023517"/>
              <a:gd name="csY36" fmla="*/ 363931 h 399288"/>
              <a:gd name="csX37" fmla="*/ 741273 w 1023517"/>
              <a:gd name="csY37" fmla="*/ 365150 h 399288"/>
              <a:gd name="csX38" fmla="*/ 697382 w 1023517"/>
              <a:gd name="csY38" fmla="*/ 378562 h 399288"/>
              <a:gd name="csX39" fmla="*/ 670560 w 1023517"/>
              <a:gd name="csY39" fmla="*/ 399288 h 399288"/>
              <a:gd name="csX40" fmla="*/ 650443 w 1023517"/>
              <a:gd name="csY40" fmla="*/ 387706 h 399288"/>
              <a:gd name="csX41" fmla="*/ 612648 w 1023517"/>
              <a:gd name="csY41" fmla="*/ 387706 h 399288"/>
              <a:gd name="csX42" fmla="*/ 555345 w 1023517"/>
              <a:gd name="csY42" fmla="*/ 363931 h 399288"/>
              <a:gd name="csX43" fmla="*/ 521208 w 1023517"/>
              <a:gd name="csY43" fmla="*/ 358445 h 399288"/>
              <a:gd name="csX44" fmla="*/ 482193 w 1023517"/>
              <a:gd name="csY44" fmla="*/ 363931 h 399288"/>
              <a:gd name="csX45" fmla="*/ 413308 w 1023517"/>
              <a:gd name="csY45" fmla="*/ 354787 h 399288"/>
              <a:gd name="csX46" fmla="*/ 379171 w 1023517"/>
              <a:gd name="csY46" fmla="*/ 356006 h 399288"/>
              <a:gd name="csX47" fmla="*/ 350520 w 1023517"/>
              <a:gd name="csY47" fmla="*/ 332842 h 399288"/>
              <a:gd name="csX48" fmla="*/ 320040 w 1023517"/>
              <a:gd name="csY48" fmla="*/ 297485 h 399288"/>
              <a:gd name="csX49" fmla="*/ 299313 w 1023517"/>
              <a:gd name="csY49" fmla="*/ 293218 h 399288"/>
              <a:gd name="csX50" fmla="*/ 250545 w 1023517"/>
              <a:gd name="csY50" fmla="*/ 268834 h 399288"/>
              <a:gd name="csX51" fmla="*/ 206654 w 1023517"/>
              <a:gd name="csY51" fmla="*/ 263957 h 399288"/>
              <a:gd name="csX52" fmla="*/ 167030 w 1023517"/>
              <a:gd name="csY52" fmla="*/ 257251 h 399288"/>
              <a:gd name="csX53" fmla="*/ 148742 w 1023517"/>
              <a:gd name="csY53" fmla="*/ 240182 h 399288"/>
              <a:gd name="csX54" fmla="*/ 140208 w 1023517"/>
              <a:gd name="csY54" fmla="*/ 195682 h 399288"/>
              <a:gd name="csX55" fmla="*/ 104851 w 1023517"/>
              <a:gd name="csY55" fmla="*/ 164592 h 399288"/>
              <a:gd name="csX56" fmla="*/ 54864 w 1023517"/>
              <a:gd name="csY56" fmla="*/ 150571 h 399288"/>
              <a:gd name="csX57" fmla="*/ 20116 w 1023517"/>
              <a:gd name="csY57" fmla="*/ 130454 h 399288"/>
              <a:gd name="csX58" fmla="*/ 0 w 1023517"/>
              <a:gd name="csY58" fmla="*/ 103632 h 399288"/>
              <a:gd name="csX59" fmla="*/ 28651 w 1023517"/>
              <a:gd name="csY59" fmla="*/ 96926 h 399288"/>
              <a:gd name="csX60" fmla="*/ 69494 w 1023517"/>
              <a:gd name="csY60" fmla="*/ 64618 h 399288"/>
              <a:gd name="csX61" fmla="*/ 105460 w 1023517"/>
              <a:gd name="csY61" fmla="*/ 46939 h 399288"/>
              <a:gd name="csX62" fmla="*/ 137769 w 1023517"/>
              <a:gd name="csY62" fmla="*/ 58522 h 399288"/>
              <a:gd name="csX63" fmla="*/ 169468 w 1023517"/>
              <a:gd name="csY63" fmla="*/ 59131 h 399288"/>
              <a:gd name="csX64" fmla="*/ 198729 w 1023517"/>
              <a:gd name="csY64" fmla="*/ 76810 h 399288"/>
              <a:gd name="csX65" fmla="*/ 229209 w 1023517"/>
              <a:gd name="csY65" fmla="*/ 78029 h 399288"/>
              <a:gd name="csX66" fmla="*/ 277977 w 1023517"/>
              <a:gd name="csY66" fmla="*/ 87782 h 399288"/>
              <a:gd name="csX67" fmla="*/ 292608 w 1023517"/>
              <a:gd name="csY67" fmla="*/ 60960 h 399288"/>
              <a:gd name="csX68" fmla="*/ 268224 w 1023517"/>
              <a:gd name="csY68" fmla="*/ 39014 h 399288"/>
              <a:gd name="csX69" fmla="*/ 276148 w 1023517"/>
              <a:gd name="csY69" fmla="*/ 0 h 399288"/>
              <a:gd name="csX70" fmla="*/ 318820 w 1023517"/>
              <a:gd name="csY70" fmla="*/ 15240 h 399288"/>
              <a:gd name="csX71" fmla="*/ 348081 w 1023517"/>
              <a:gd name="csY71" fmla="*/ 20117 h 399288"/>
              <a:gd name="csX72" fmla="*/ 388924 w 1023517"/>
              <a:gd name="csY72" fmla="*/ 29870 h 399288"/>
              <a:gd name="csX73" fmla="*/ 410870 w 1023517"/>
              <a:gd name="csY73" fmla="*/ 57912 h 399288"/>
              <a:gd name="csX74" fmla="*/ 462686 w 1023517"/>
              <a:gd name="csY74" fmla="*/ 73762 h 399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</a:cxnLst>
            <a:rect l="l" t="t" r="r" b="b"/>
            <a:pathLst>
              <a:path w="1023517" h="399288">
                <a:moveTo>
                  <a:pt x="462686" y="73762"/>
                </a:moveTo>
                <a:lnTo>
                  <a:pt x="487070" y="66446"/>
                </a:lnTo>
                <a:lnTo>
                  <a:pt x="521817" y="61570"/>
                </a:lnTo>
                <a:lnTo>
                  <a:pt x="554736" y="67056"/>
                </a:lnTo>
                <a:lnTo>
                  <a:pt x="594969" y="84734"/>
                </a:lnTo>
                <a:lnTo>
                  <a:pt x="624840" y="104242"/>
                </a:lnTo>
                <a:lnTo>
                  <a:pt x="652881" y="104242"/>
                </a:lnTo>
                <a:lnTo>
                  <a:pt x="694334" y="110338"/>
                </a:lnTo>
                <a:lnTo>
                  <a:pt x="716280" y="100584"/>
                </a:lnTo>
                <a:lnTo>
                  <a:pt x="752246" y="94488"/>
                </a:lnTo>
                <a:lnTo>
                  <a:pt x="779068" y="67666"/>
                </a:lnTo>
                <a:lnTo>
                  <a:pt x="799795" y="71933"/>
                </a:lnTo>
                <a:lnTo>
                  <a:pt x="823569" y="84734"/>
                </a:lnTo>
                <a:lnTo>
                  <a:pt x="857707" y="81077"/>
                </a:lnTo>
                <a:lnTo>
                  <a:pt x="861364" y="109728"/>
                </a:lnTo>
                <a:lnTo>
                  <a:pt x="863193" y="148133"/>
                </a:lnTo>
                <a:lnTo>
                  <a:pt x="880262" y="163373"/>
                </a:lnTo>
                <a:lnTo>
                  <a:pt x="894283" y="158496"/>
                </a:lnTo>
                <a:lnTo>
                  <a:pt x="927811" y="164592"/>
                </a:lnTo>
                <a:lnTo>
                  <a:pt x="943051" y="150571"/>
                </a:lnTo>
                <a:lnTo>
                  <a:pt x="974750" y="162763"/>
                </a:lnTo>
                <a:lnTo>
                  <a:pt x="1018641" y="189586"/>
                </a:lnTo>
                <a:lnTo>
                  <a:pt x="1023518" y="202997"/>
                </a:lnTo>
                <a:lnTo>
                  <a:pt x="996696" y="198730"/>
                </a:lnTo>
                <a:lnTo>
                  <a:pt x="955243" y="203606"/>
                </a:lnTo>
                <a:lnTo>
                  <a:pt x="940003" y="214579"/>
                </a:lnTo>
                <a:lnTo>
                  <a:pt x="932078" y="240182"/>
                </a:lnTo>
                <a:lnTo>
                  <a:pt x="893064" y="254813"/>
                </a:lnTo>
                <a:lnTo>
                  <a:pt x="873556" y="275539"/>
                </a:lnTo>
                <a:lnTo>
                  <a:pt x="837590" y="267614"/>
                </a:lnTo>
                <a:lnTo>
                  <a:pt x="818083" y="263957"/>
                </a:lnTo>
                <a:lnTo>
                  <a:pt x="815035" y="288950"/>
                </a:lnTo>
                <a:lnTo>
                  <a:pt x="832713" y="303581"/>
                </a:lnTo>
                <a:lnTo>
                  <a:pt x="844296" y="316382"/>
                </a:lnTo>
                <a:lnTo>
                  <a:pt x="829665" y="329794"/>
                </a:lnTo>
                <a:lnTo>
                  <a:pt x="817473" y="350520"/>
                </a:lnTo>
                <a:lnTo>
                  <a:pt x="787603" y="363931"/>
                </a:lnTo>
                <a:lnTo>
                  <a:pt x="741273" y="365150"/>
                </a:lnTo>
                <a:lnTo>
                  <a:pt x="697382" y="378562"/>
                </a:lnTo>
                <a:lnTo>
                  <a:pt x="670560" y="399288"/>
                </a:lnTo>
                <a:lnTo>
                  <a:pt x="650443" y="387706"/>
                </a:lnTo>
                <a:lnTo>
                  <a:pt x="612648" y="387706"/>
                </a:lnTo>
                <a:lnTo>
                  <a:pt x="555345" y="363931"/>
                </a:lnTo>
                <a:lnTo>
                  <a:pt x="521208" y="358445"/>
                </a:lnTo>
                <a:lnTo>
                  <a:pt x="482193" y="363931"/>
                </a:lnTo>
                <a:lnTo>
                  <a:pt x="413308" y="354787"/>
                </a:lnTo>
                <a:lnTo>
                  <a:pt x="379171" y="356006"/>
                </a:lnTo>
                <a:lnTo>
                  <a:pt x="350520" y="332842"/>
                </a:lnTo>
                <a:lnTo>
                  <a:pt x="320040" y="297485"/>
                </a:lnTo>
                <a:lnTo>
                  <a:pt x="299313" y="293218"/>
                </a:lnTo>
                <a:lnTo>
                  <a:pt x="250545" y="268834"/>
                </a:lnTo>
                <a:lnTo>
                  <a:pt x="206654" y="263957"/>
                </a:lnTo>
                <a:lnTo>
                  <a:pt x="167030" y="257251"/>
                </a:lnTo>
                <a:lnTo>
                  <a:pt x="148742" y="240182"/>
                </a:lnTo>
                <a:lnTo>
                  <a:pt x="140208" y="195682"/>
                </a:lnTo>
                <a:lnTo>
                  <a:pt x="104851" y="164592"/>
                </a:lnTo>
                <a:lnTo>
                  <a:pt x="54864" y="150571"/>
                </a:lnTo>
                <a:lnTo>
                  <a:pt x="20116" y="130454"/>
                </a:lnTo>
                <a:lnTo>
                  <a:pt x="0" y="103632"/>
                </a:lnTo>
                <a:lnTo>
                  <a:pt x="28651" y="96926"/>
                </a:lnTo>
                <a:lnTo>
                  <a:pt x="69494" y="64618"/>
                </a:lnTo>
                <a:lnTo>
                  <a:pt x="105460" y="46939"/>
                </a:lnTo>
                <a:lnTo>
                  <a:pt x="137769" y="58522"/>
                </a:lnTo>
                <a:lnTo>
                  <a:pt x="169468" y="59131"/>
                </a:lnTo>
                <a:lnTo>
                  <a:pt x="198729" y="76810"/>
                </a:lnTo>
                <a:lnTo>
                  <a:pt x="229209" y="78029"/>
                </a:lnTo>
                <a:lnTo>
                  <a:pt x="277977" y="87782"/>
                </a:lnTo>
                <a:lnTo>
                  <a:pt x="292608" y="60960"/>
                </a:lnTo>
                <a:lnTo>
                  <a:pt x="268224" y="39014"/>
                </a:lnTo>
                <a:lnTo>
                  <a:pt x="276148" y="0"/>
                </a:lnTo>
                <a:lnTo>
                  <a:pt x="318820" y="15240"/>
                </a:lnTo>
                <a:lnTo>
                  <a:pt x="348081" y="20117"/>
                </a:lnTo>
                <a:lnTo>
                  <a:pt x="388924" y="29870"/>
                </a:lnTo>
                <a:lnTo>
                  <a:pt x="410870" y="57912"/>
                </a:lnTo>
                <a:lnTo>
                  <a:pt x="462686" y="73762"/>
                </a:lnTo>
                <a:close/>
              </a:path>
            </a:pathLst>
          </a:custGeom>
          <a:solidFill>
            <a:srgbClr val="FFFF00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58" name="Freihandform: Form 157">
            <a:extLst>
              <a:ext uri="{FF2B5EF4-FFF2-40B4-BE49-F238E27FC236}">
                <a16:creationId xmlns:a16="http://schemas.microsoft.com/office/drawing/2014/main" id="{423B8FA3-3D19-559B-44F7-74250FD08BBA}"/>
              </a:ext>
            </a:extLst>
          </p:cNvPr>
          <p:cNvSpPr/>
          <p:nvPr/>
        </p:nvSpPr>
        <p:spPr>
          <a:xfrm>
            <a:off x="7045757" y="4280001"/>
            <a:ext cx="362712" cy="642518"/>
          </a:xfrm>
          <a:custGeom>
            <a:avLst/>
            <a:gdLst>
              <a:gd name="csX0" fmla="*/ 66446 w 362712"/>
              <a:gd name="csY0" fmla="*/ 642519 h 642518"/>
              <a:gd name="csX1" fmla="*/ 41452 w 362712"/>
              <a:gd name="csY1" fmla="*/ 642519 h 642518"/>
              <a:gd name="csX2" fmla="*/ 39624 w 362712"/>
              <a:gd name="csY2" fmla="*/ 624840 h 642518"/>
              <a:gd name="csX3" fmla="*/ 35966 w 362712"/>
              <a:gd name="csY3" fmla="*/ 607162 h 642518"/>
              <a:gd name="csX4" fmla="*/ 33528 w 362712"/>
              <a:gd name="csY4" fmla="*/ 593141 h 642518"/>
              <a:gd name="csX5" fmla="*/ 42062 w 362712"/>
              <a:gd name="csY5" fmla="*/ 549859 h 642518"/>
              <a:gd name="csX6" fmla="*/ 35356 w 362712"/>
              <a:gd name="csY6" fmla="*/ 521818 h 642518"/>
              <a:gd name="csX7" fmla="*/ 21945 w 362712"/>
              <a:gd name="csY7" fmla="*/ 466954 h 642518"/>
              <a:gd name="csX8" fmla="*/ 59740 w 362712"/>
              <a:gd name="csY8" fmla="*/ 422453 h 642518"/>
              <a:gd name="csX9" fmla="*/ 70104 w 362712"/>
              <a:gd name="csY9" fmla="*/ 394411 h 642518"/>
              <a:gd name="csX10" fmla="*/ 74980 w 362712"/>
              <a:gd name="csY10" fmla="*/ 390754 h 642518"/>
              <a:gd name="csX11" fmla="*/ 80467 w 362712"/>
              <a:gd name="csY11" fmla="*/ 367589 h 642518"/>
              <a:gd name="csX12" fmla="*/ 75590 w 362712"/>
              <a:gd name="csY12" fmla="*/ 356007 h 642518"/>
              <a:gd name="csX13" fmla="*/ 78028 w 362712"/>
              <a:gd name="csY13" fmla="*/ 326746 h 642518"/>
              <a:gd name="csX14" fmla="*/ 85953 w 362712"/>
              <a:gd name="csY14" fmla="*/ 299923 h 642518"/>
              <a:gd name="csX15" fmla="*/ 88392 w 362712"/>
              <a:gd name="csY15" fmla="*/ 249936 h 642518"/>
              <a:gd name="csX16" fmla="*/ 71323 w 362712"/>
              <a:gd name="csY16" fmla="*/ 237744 h 642518"/>
              <a:gd name="csX17" fmla="*/ 54864 w 362712"/>
              <a:gd name="csY17" fmla="*/ 234696 h 642518"/>
              <a:gd name="csX18" fmla="*/ 48158 w 362712"/>
              <a:gd name="csY18" fmla="*/ 224943 h 642518"/>
              <a:gd name="csX19" fmla="*/ 32308 w 362712"/>
              <a:gd name="csY19" fmla="*/ 217018 h 642518"/>
              <a:gd name="csX20" fmla="*/ 3657 w 362712"/>
              <a:gd name="csY20" fmla="*/ 217627 h 642518"/>
              <a:gd name="csX21" fmla="*/ 2438 w 362712"/>
              <a:gd name="csY21" fmla="*/ 202997 h 642518"/>
              <a:gd name="csX22" fmla="*/ 0 w 362712"/>
              <a:gd name="csY22" fmla="*/ 174955 h 642518"/>
              <a:gd name="csX23" fmla="*/ 104851 w 362712"/>
              <a:gd name="csY23" fmla="*/ 142647 h 642518"/>
              <a:gd name="csX24" fmla="*/ 124358 w 362712"/>
              <a:gd name="csY24" fmla="*/ 161544 h 642518"/>
              <a:gd name="csX25" fmla="*/ 133502 w 362712"/>
              <a:gd name="csY25" fmla="*/ 157887 h 642518"/>
              <a:gd name="csX26" fmla="*/ 146913 w 362712"/>
              <a:gd name="csY26" fmla="*/ 167640 h 642518"/>
              <a:gd name="csX27" fmla="*/ 148132 w 362712"/>
              <a:gd name="csY27" fmla="*/ 183490 h 642518"/>
              <a:gd name="csX28" fmla="*/ 140208 w 362712"/>
              <a:gd name="csY28" fmla="*/ 201778 h 642518"/>
              <a:gd name="csX29" fmla="*/ 141427 w 362712"/>
              <a:gd name="csY29" fmla="*/ 229210 h 642518"/>
              <a:gd name="csX30" fmla="*/ 162763 w 362712"/>
              <a:gd name="csY30" fmla="*/ 253594 h 642518"/>
              <a:gd name="csX31" fmla="*/ 174345 w 362712"/>
              <a:gd name="csY31" fmla="*/ 226162 h 642518"/>
              <a:gd name="csX32" fmla="*/ 189585 w 362712"/>
              <a:gd name="csY32" fmla="*/ 218237 h 642518"/>
              <a:gd name="csX33" fmla="*/ 188976 w 362712"/>
              <a:gd name="csY33" fmla="*/ 167640 h 642518"/>
              <a:gd name="csX34" fmla="*/ 175564 w 362712"/>
              <a:gd name="csY34" fmla="*/ 139599 h 642518"/>
              <a:gd name="csX35" fmla="*/ 163982 w 362712"/>
              <a:gd name="csY35" fmla="*/ 126797 h 642518"/>
              <a:gd name="csX36" fmla="*/ 161544 w 362712"/>
              <a:gd name="csY36" fmla="*/ 126797 h 642518"/>
              <a:gd name="csX37" fmla="*/ 157886 w 362712"/>
              <a:gd name="csY37" fmla="*/ 82296 h 642518"/>
              <a:gd name="csX38" fmla="*/ 167030 w 362712"/>
              <a:gd name="csY38" fmla="*/ 45111 h 642518"/>
              <a:gd name="csX39" fmla="*/ 180441 w 362712"/>
              <a:gd name="csY39" fmla="*/ 43891 h 642518"/>
              <a:gd name="csX40" fmla="*/ 221284 w 362712"/>
              <a:gd name="csY40" fmla="*/ 54864 h 642518"/>
              <a:gd name="csX41" fmla="*/ 230428 w 362712"/>
              <a:gd name="csY41" fmla="*/ 49987 h 642518"/>
              <a:gd name="csX42" fmla="*/ 254203 w 362712"/>
              <a:gd name="csY42" fmla="*/ 48768 h 642518"/>
              <a:gd name="csX43" fmla="*/ 267004 w 362712"/>
              <a:gd name="csY43" fmla="*/ 37186 h 642518"/>
              <a:gd name="csX44" fmla="*/ 287731 w 362712"/>
              <a:gd name="csY44" fmla="*/ 37795 h 642518"/>
              <a:gd name="csX45" fmla="*/ 325526 w 362712"/>
              <a:gd name="csY45" fmla="*/ 22555 h 642518"/>
              <a:gd name="csX46" fmla="*/ 353568 w 362712"/>
              <a:gd name="csY46" fmla="*/ 0 h 642518"/>
              <a:gd name="csX47" fmla="*/ 359054 w 362712"/>
              <a:gd name="csY47" fmla="*/ 17069 h 642518"/>
              <a:gd name="csX48" fmla="*/ 356006 w 362712"/>
              <a:gd name="csY48" fmla="*/ 56083 h 642518"/>
              <a:gd name="csX49" fmla="*/ 359054 w 362712"/>
              <a:gd name="csY49" fmla="*/ 90831 h 642518"/>
              <a:gd name="csX50" fmla="*/ 357835 w 362712"/>
              <a:gd name="csY50" fmla="*/ 151791 h 642518"/>
              <a:gd name="csX51" fmla="*/ 362712 w 362712"/>
              <a:gd name="csY51" fmla="*/ 170688 h 642518"/>
              <a:gd name="csX52" fmla="*/ 351129 w 362712"/>
              <a:gd name="csY52" fmla="*/ 198730 h 642518"/>
              <a:gd name="csX53" fmla="*/ 336499 w 362712"/>
              <a:gd name="csY53" fmla="*/ 226162 h 642518"/>
              <a:gd name="csX54" fmla="*/ 313944 w 362712"/>
              <a:gd name="csY54" fmla="*/ 250546 h 642518"/>
              <a:gd name="csX55" fmla="*/ 281635 w 362712"/>
              <a:gd name="csY55" fmla="*/ 265176 h 642518"/>
              <a:gd name="csX56" fmla="*/ 242011 w 362712"/>
              <a:gd name="csY56" fmla="*/ 284074 h 642518"/>
              <a:gd name="csX57" fmla="*/ 201777 w 362712"/>
              <a:gd name="csY57" fmla="*/ 326136 h 642518"/>
              <a:gd name="csX58" fmla="*/ 188366 w 362712"/>
              <a:gd name="csY58" fmla="*/ 333451 h 642518"/>
              <a:gd name="csX59" fmla="*/ 162763 w 362712"/>
              <a:gd name="csY59" fmla="*/ 361493 h 642518"/>
              <a:gd name="csX60" fmla="*/ 148742 w 362712"/>
              <a:gd name="csY60" fmla="*/ 370027 h 642518"/>
              <a:gd name="csX61" fmla="*/ 143865 w 362712"/>
              <a:gd name="csY61" fmla="*/ 398069 h 642518"/>
              <a:gd name="csX62" fmla="*/ 158496 w 362712"/>
              <a:gd name="csY62" fmla="*/ 427939 h 642518"/>
              <a:gd name="csX63" fmla="*/ 163982 w 362712"/>
              <a:gd name="csY63" fmla="*/ 450495 h 642518"/>
              <a:gd name="csX64" fmla="*/ 163982 w 362712"/>
              <a:gd name="csY64" fmla="*/ 462687 h 642518"/>
              <a:gd name="csX65" fmla="*/ 170078 w 362712"/>
              <a:gd name="csY65" fmla="*/ 460248 h 642518"/>
              <a:gd name="csX66" fmla="*/ 167030 w 362712"/>
              <a:gd name="csY66" fmla="*/ 498653 h 642518"/>
              <a:gd name="csX67" fmla="*/ 160324 w 362712"/>
              <a:gd name="csY67" fmla="*/ 516941 h 642518"/>
              <a:gd name="csX68" fmla="*/ 167640 w 362712"/>
              <a:gd name="csY68" fmla="*/ 523647 h 642518"/>
              <a:gd name="csX69" fmla="*/ 161544 w 362712"/>
              <a:gd name="csY69" fmla="*/ 540106 h 642518"/>
              <a:gd name="csX70" fmla="*/ 146913 w 362712"/>
              <a:gd name="csY70" fmla="*/ 554127 h 642518"/>
              <a:gd name="csX71" fmla="*/ 118262 w 362712"/>
              <a:gd name="csY71" fmla="*/ 566928 h 642518"/>
              <a:gd name="csX72" fmla="*/ 76200 w 362712"/>
              <a:gd name="csY72" fmla="*/ 588264 h 642518"/>
              <a:gd name="csX73" fmla="*/ 60960 w 362712"/>
              <a:gd name="csY73" fmla="*/ 602895 h 642518"/>
              <a:gd name="csX74" fmla="*/ 62788 w 362712"/>
              <a:gd name="csY74" fmla="*/ 619354 h 642518"/>
              <a:gd name="csX75" fmla="*/ 70713 w 362712"/>
              <a:gd name="csY75" fmla="*/ 621792 h 642518"/>
              <a:gd name="csX76" fmla="*/ 66446 w 362712"/>
              <a:gd name="csY76" fmla="*/ 642519 h 64251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</a:cxnLst>
            <a:rect l="l" t="t" r="r" b="b"/>
            <a:pathLst>
              <a:path w="362712" h="642518">
                <a:moveTo>
                  <a:pt x="66446" y="642519"/>
                </a:moveTo>
                <a:lnTo>
                  <a:pt x="41452" y="642519"/>
                </a:lnTo>
                <a:lnTo>
                  <a:pt x="39624" y="624840"/>
                </a:lnTo>
                <a:lnTo>
                  <a:pt x="35966" y="607162"/>
                </a:lnTo>
                <a:lnTo>
                  <a:pt x="33528" y="593141"/>
                </a:lnTo>
                <a:lnTo>
                  <a:pt x="42062" y="549859"/>
                </a:lnTo>
                <a:lnTo>
                  <a:pt x="35356" y="521818"/>
                </a:lnTo>
                <a:lnTo>
                  <a:pt x="21945" y="466954"/>
                </a:lnTo>
                <a:lnTo>
                  <a:pt x="59740" y="422453"/>
                </a:lnTo>
                <a:lnTo>
                  <a:pt x="70104" y="394411"/>
                </a:lnTo>
                <a:lnTo>
                  <a:pt x="74980" y="390754"/>
                </a:lnTo>
                <a:lnTo>
                  <a:pt x="80467" y="367589"/>
                </a:lnTo>
                <a:lnTo>
                  <a:pt x="75590" y="356007"/>
                </a:lnTo>
                <a:lnTo>
                  <a:pt x="78028" y="326746"/>
                </a:lnTo>
                <a:lnTo>
                  <a:pt x="85953" y="299923"/>
                </a:lnTo>
                <a:lnTo>
                  <a:pt x="88392" y="249936"/>
                </a:lnTo>
                <a:lnTo>
                  <a:pt x="71323" y="237744"/>
                </a:lnTo>
                <a:lnTo>
                  <a:pt x="54864" y="234696"/>
                </a:lnTo>
                <a:lnTo>
                  <a:pt x="48158" y="224943"/>
                </a:lnTo>
                <a:lnTo>
                  <a:pt x="32308" y="217018"/>
                </a:lnTo>
                <a:lnTo>
                  <a:pt x="3657" y="217627"/>
                </a:lnTo>
                <a:lnTo>
                  <a:pt x="2438" y="202997"/>
                </a:lnTo>
                <a:lnTo>
                  <a:pt x="0" y="174955"/>
                </a:lnTo>
                <a:lnTo>
                  <a:pt x="104851" y="142647"/>
                </a:lnTo>
                <a:lnTo>
                  <a:pt x="124358" y="161544"/>
                </a:lnTo>
                <a:lnTo>
                  <a:pt x="133502" y="157887"/>
                </a:lnTo>
                <a:lnTo>
                  <a:pt x="146913" y="167640"/>
                </a:lnTo>
                <a:lnTo>
                  <a:pt x="148132" y="183490"/>
                </a:lnTo>
                <a:lnTo>
                  <a:pt x="140208" y="201778"/>
                </a:lnTo>
                <a:lnTo>
                  <a:pt x="141427" y="229210"/>
                </a:lnTo>
                <a:lnTo>
                  <a:pt x="162763" y="253594"/>
                </a:lnTo>
                <a:lnTo>
                  <a:pt x="174345" y="226162"/>
                </a:lnTo>
                <a:lnTo>
                  <a:pt x="189585" y="218237"/>
                </a:lnTo>
                <a:lnTo>
                  <a:pt x="188976" y="167640"/>
                </a:lnTo>
                <a:lnTo>
                  <a:pt x="175564" y="139599"/>
                </a:lnTo>
                <a:lnTo>
                  <a:pt x="163982" y="126797"/>
                </a:lnTo>
                <a:lnTo>
                  <a:pt x="161544" y="126797"/>
                </a:lnTo>
                <a:lnTo>
                  <a:pt x="157886" y="82296"/>
                </a:lnTo>
                <a:lnTo>
                  <a:pt x="167030" y="45111"/>
                </a:lnTo>
                <a:lnTo>
                  <a:pt x="180441" y="43891"/>
                </a:lnTo>
                <a:lnTo>
                  <a:pt x="221284" y="54864"/>
                </a:lnTo>
                <a:lnTo>
                  <a:pt x="230428" y="49987"/>
                </a:lnTo>
                <a:lnTo>
                  <a:pt x="254203" y="48768"/>
                </a:lnTo>
                <a:lnTo>
                  <a:pt x="267004" y="37186"/>
                </a:lnTo>
                <a:lnTo>
                  <a:pt x="287731" y="37795"/>
                </a:lnTo>
                <a:lnTo>
                  <a:pt x="325526" y="22555"/>
                </a:lnTo>
                <a:lnTo>
                  <a:pt x="353568" y="0"/>
                </a:lnTo>
                <a:lnTo>
                  <a:pt x="359054" y="17069"/>
                </a:lnTo>
                <a:lnTo>
                  <a:pt x="356006" y="56083"/>
                </a:lnTo>
                <a:lnTo>
                  <a:pt x="359054" y="90831"/>
                </a:lnTo>
                <a:lnTo>
                  <a:pt x="357835" y="151791"/>
                </a:lnTo>
                <a:lnTo>
                  <a:pt x="362712" y="170688"/>
                </a:lnTo>
                <a:lnTo>
                  <a:pt x="351129" y="198730"/>
                </a:lnTo>
                <a:lnTo>
                  <a:pt x="336499" y="226162"/>
                </a:lnTo>
                <a:lnTo>
                  <a:pt x="313944" y="250546"/>
                </a:lnTo>
                <a:lnTo>
                  <a:pt x="281635" y="265176"/>
                </a:lnTo>
                <a:lnTo>
                  <a:pt x="242011" y="284074"/>
                </a:lnTo>
                <a:lnTo>
                  <a:pt x="201777" y="326136"/>
                </a:lnTo>
                <a:lnTo>
                  <a:pt x="188366" y="333451"/>
                </a:lnTo>
                <a:lnTo>
                  <a:pt x="162763" y="361493"/>
                </a:lnTo>
                <a:lnTo>
                  <a:pt x="148742" y="370027"/>
                </a:lnTo>
                <a:lnTo>
                  <a:pt x="143865" y="398069"/>
                </a:lnTo>
                <a:lnTo>
                  <a:pt x="158496" y="427939"/>
                </a:lnTo>
                <a:lnTo>
                  <a:pt x="163982" y="450495"/>
                </a:lnTo>
                <a:lnTo>
                  <a:pt x="163982" y="462687"/>
                </a:lnTo>
                <a:lnTo>
                  <a:pt x="170078" y="460248"/>
                </a:lnTo>
                <a:lnTo>
                  <a:pt x="167030" y="498653"/>
                </a:lnTo>
                <a:lnTo>
                  <a:pt x="160324" y="516941"/>
                </a:lnTo>
                <a:lnTo>
                  <a:pt x="167640" y="523647"/>
                </a:lnTo>
                <a:lnTo>
                  <a:pt x="161544" y="540106"/>
                </a:lnTo>
                <a:lnTo>
                  <a:pt x="146913" y="554127"/>
                </a:lnTo>
                <a:lnTo>
                  <a:pt x="118262" y="566928"/>
                </a:lnTo>
                <a:lnTo>
                  <a:pt x="76200" y="588264"/>
                </a:lnTo>
                <a:lnTo>
                  <a:pt x="60960" y="602895"/>
                </a:lnTo>
                <a:lnTo>
                  <a:pt x="62788" y="619354"/>
                </a:lnTo>
                <a:lnTo>
                  <a:pt x="70713" y="621792"/>
                </a:lnTo>
                <a:lnTo>
                  <a:pt x="66446" y="64251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59" name="Freihandform: Form 158">
            <a:extLst>
              <a:ext uri="{FF2B5EF4-FFF2-40B4-BE49-F238E27FC236}">
                <a16:creationId xmlns:a16="http://schemas.microsoft.com/office/drawing/2014/main" id="{CB6F410C-ECBA-C99B-F24E-8125A91BC0C1}"/>
              </a:ext>
            </a:extLst>
          </p:cNvPr>
          <p:cNvSpPr/>
          <p:nvPr/>
        </p:nvSpPr>
        <p:spPr>
          <a:xfrm>
            <a:off x="5434584" y="2803550"/>
            <a:ext cx="412699" cy="500481"/>
          </a:xfrm>
          <a:custGeom>
            <a:avLst/>
            <a:gdLst>
              <a:gd name="csX0" fmla="*/ 412699 w 412699"/>
              <a:gd name="csY0" fmla="*/ 95098 h 500481"/>
              <a:gd name="csX1" fmla="*/ 360883 w 412699"/>
              <a:gd name="csY1" fmla="*/ 95707 h 500481"/>
              <a:gd name="csX2" fmla="*/ 375513 w 412699"/>
              <a:gd name="csY2" fmla="*/ 264566 h 500481"/>
              <a:gd name="csX3" fmla="*/ 390753 w 412699"/>
              <a:gd name="csY3" fmla="*/ 433426 h 500481"/>
              <a:gd name="csX4" fmla="*/ 396849 w 412699"/>
              <a:gd name="csY4" fmla="*/ 438302 h 500481"/>
              <a:gd name="csX5" fmla="*/ 388925 w 412699"/>
              <a:gd name="csY5" fmla="*/ 465734 h 500481"/>
              <a:gd name="csX6" fmla="*/ 251765 w 412699"/>
              <a:gd name="csY6" fmla="*/ 466344 h 500481"/>
              <a:gd name="csX7" fmla="*/ 246279 w 412699"/>
              <a:gd name="csY7" fmla="*/ 474878 h 500481"/>
              <a:gd name="csX8" fmla="*/ 233477 w 412699"/>
              <a:gd name="csY8" fmla="*/ 472440 h 500481"/>
              <a:gd name="csX9" fmla="*/ 213969 w 412699"/>
              <a:gd name="csY9" fmla="*/ 480365 h 500481"/>
              <a:gd name="csX10" fmla="*/ 190195 w 412699"/>
              <a:gd name="csY10" fmla="*/ 469392 h 500481"/>
              <a:gd name="csX11" fmla="*/ 179223 w 412699"/>
              <a:gd name="csY11" fmla="*/ 470002 h 500481"/>
              <a:gd name="csX12" fmla="*/ 173127 w 412699"/>
              <a:gd name="csY12" fmla="*/ 493166 h 500481"/>
              <a:gd name="csX13" fmla="*/ 161544 w 412699"/>
              <a:gd name="csY13" fmla="*/ 500482 h 500481"/>
              <a:gd name="csX14" fmla="*/ 139599 w 412699"/>
              <a:gd name="csY14" fmla="*/ 473659 h 500481"/>
              <a:gd name="csX15" fmla="*/ 118872 w 412699"/>
              <a:gd name="csY15" fmla="*/ 444398 h 500481"/>
              <a:gd name="csX16" fmla="*/ 96927 w 412699"/>
              <a:gd name="csY16" fmla="*/ 434035 h 500481"/>
              <a:gd name="csX17" fmla="*/ 80467 w 412699"/>
              <a:gd name="csY17" fmla="*/ 423062 h 500481"/>
              <a:gd name="csX18" fmla="*/ 61569 w 412699"/>
              <a:gd name="csY18" fmla="*/ 423062 h 500481"/>
              <a:gd name="csX19" fmla="*/ 44501 w 412699"/>
              <a:gd name="csY19" fmla="*/ 431597 h 500481"/>
              <a:gd name="csX20" fmla="*/ 28041 w 412699"/>
              <a:gd name="csY20" fmla="*/ 428549 h 500481"/>
              <a:gd name="csX21" fmla="*/ 15849 w 412699"/>
              <a:gd name="csY21" fmla="*/ 440741 h 500481"/>
              <a:gd name="csX22" fmla="*/ 13411 w 412699"/>
              <a:gd name="csY22" fmla="*/ 420014 h 500481"/>
              <a:gd name="csX23" fmla="*/ 23165 w 412699"/>
              <a:gd name="csY23" fmla="*/ 400507 h 500481"/>
              <a:gd name="csX24" fmla="*/ 28041 w 412699"/>
              <a:gd name="csY24" fmla="*/ 363931 h 500481"/>
              <a:gd name="csX25" fmla="*/ 25603 w 412699"/>
              <a:gd name="csY25" fmla="*/ 324917 h 500481"/>
              <a:gd name="csX26" fmla="*/ 21945 w 412699"/>
              <a:gd name="csY26" fmla="*/ 305410 h 500481"/>
              <a:gd name="csX27" fmla="*/ 25603 w 412699"/>
              <a:gd name="csY27" fmla="*/ 285902 h 500481"/>
              <a:gd name="csX28" fmla="*/ 17069 w 412699"/>
              <a:gd name="csY28" fmla="*/ 267614 h 500481"/>
              <a:gd name="csX29" fmla="*/ 0 w 412699"/>
              <a:gd name="csY29" fmla="*/ 250546 h 500481"/>
              <a:gd name="csX30" fmla="*/ 7925 w 412699"/>
              <a:gd name="csY30" fmla="*/ 237744 h 500481"/>
              <a:gd name="csX31" fmla="*/ 140208 w 412699"/>
              <a:gd name="csY31" fmla="*/ 237744 h 500481"/>
              <a:gd name="csX32" fmla="*/ 134721 w 412699"/>
              <a:gd name="csY32" fmla="*/ 181051 h 500481"/>
              <a:gd name="csX33" fmla="*/ 143865 w 412699"/>
              <a:gd name="csY33" fmla="*/ 160934 h 500481"/>
              <a:gd name="csX34" fmla="*/ 175565 w 412699"/>
              <a:gd name="csY34" fmla="*/ 157886 h 500481"/>
              <a:gd name="csX35" fmla="*/ 176784 w 412699"/>
              <a:gd name="csY35" fmla="*/ 57302 h 500481"/>
              <a:gd name="csX36" fmla="*/ 286512 w 412699"/>
              <a:gd name="csY36" fmla="*/ 59741 h 500481"/>
              <a:gd name="csX37" fmla="*/ 287731 w 412699"/>
              <a:gd name="csY37" fmla="*/ 0 h 500481"/>
              <a:gd name="csX38" fmla="*/ 412699 w 412699"/>
              <a:gd name="csY38" fmla="*/ 95098 h 50048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</a:cxnLst>
            <a:rect l="l" t="t" r="r" b="b"/>
            <a:pathLst>
              <a:path w="412699" h="500481">
                <a:moveTo>
                  <a:pt x="412699" y="95098"/>
                </a:moveTo>
                <a:lnTo>
                  <a:pt x="360883" y="95707"/>
                </a:lnTo>
                <a:lnTo>
                  <a:pt x="375513" y="264566"/>
                </a:lnTo>
                <a:lnTo>
                  <a:pt x="390753" y="433426"/>
                </a:lnTo>
                <a:lnTo>
                  <a:pt x="396849" y="438302"/>
                </a:lnTo>
                <a:lnTo>
                  <a:pt x="388925" y="465734"/>
                </a:lnTo>
                <a:lnTo>
                  <a:pt x="251765" y="466344"/>
                </a:lnTo>
                <a:lnTo>
                  <a:pt x="246279" y="474878"/>
                </a:lnTo>
                <a:lnTo>
                  <a:pt x="233477" y="472440"/>
                </a:lnTo>
                <a:lnTo>
                  <a:pt x="213969" y="480365"/>
                </a:lnTo>
                <a:lnTo>
                  <a:pt x="190195" y="469392"/>
                </a:lnTo>
                <a:lnTo>
                  <a:pt x="179223" y="470002"/>
                </a:lnTo>
                <a:lnTo>
                  <a:pt x="173127" y="493166"/>
                </a:lnTo>
                <a:lnTo>
                  <a:pt x="161544" y="500482"/>
                </a:lnTo>
                <a:lnTo>
                  <a:pt x="139599" y="473659"/>
                </a:lnTo>
                <a:lnTo>
                  <a:pt x="118872" y="444398"/>
                </a:lnTo>
                <a:lnTo>
                  <a:pt x="96927" y="434035"/>
                </a:lnTo>
                <a:lnTo>
                  <a:pt x="80467" y="423062"/>
                </a:lnTo>
                <a:lnTo>
                  <a:pt x="61569" y="423062"/>
                </a:lnTo>
                <a:lnTo>
                  <a:pt x="44501" y="431597"/>
                </a:lnTo>
                <a:lnTo>
                  <a:pt x="28041" y="428549"/>
                </a:lnTo>
                <a:lnTo>
                  <a:pt x="15849" y="440741"/>
                </a:lnTo>
                <a:lnTo>
                  <a:pt x="13411" y="420014"/>
                </a:lnTo>
                <a:lnTo>
                  <a:pt x="23165" y="400507"/>
                </a:lnTo>
                <a:lnTo>
                  <a:pt x="28041" y="363931"/>
                </a:lnTo>
                <a:lnTo>
                  <a:pt x="25603" y="324917"/>
                </a:lnTo>
                <a:lnTo>
                  <a:pt x="21945" y="305410"/>
                </a:lnTo>
                <a:lnTo>
                  <a:pt x="25603" y="285902"/>
                </a:lnTo>
                <a:lnTo>
                  <a:pt x="17069" y="267614"/>
                </a:lnTo>
                <a:lnTo>
                  <a:pt x="0" y="250546"/>
                </a:lnTo>
                <a:lnTo>
                  <a:pt x="7925" y="237744"/>
                </a:lnTo>
                <a:lnTo>
                  <a:pt x="140208" y="237744"/>
                </a:lnTo>
                <a:lnTo>
                  <a:pt x="134721" y="181051"/>
                </a:lnTo>
                <a:lnTo>
                  <a:pt x="143865" y="160934"/>
                </a:lnTo>
                <a:lnTo>
                  <a:pt x="175565" y="157886"/>
                </a:lnTo>
                <a:lnTo>
                  <a:pt x="176784" y="57302"/>
                </a:lnTo>
                <a:lnTo>
                  <a:pt x="286512" y="59741"/>
                </a:lnTo>
                <a:lnTo>
                  <a:pt x="287731" y="0"/>
                </a:lnTo>
                <a:lnTo>
                  <a:pt x="412699" y="95098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60" name="Freihandform: Form 159">
            <a:extLst>
              <a:ext uri="{FF2B5EF4-FFF2-40B4-BE49-F238E27FC236}">
                <a16:creationId xmlns:a16="http://schemas.microsoft.com/office/drawing/2014/main" id="{407CC712-B1DA-B40F-C3CD-72B18268878D}"/>
              </a:ext>
            </a:extLst>
          </p:cNvPr>
          <p:cNvSpPr/>
          <p:nvPr/>
        </p:nvSpPr>
        <p:spPr>
          <a:xfrm>
            <a:off x="7132929" y="4237329"/>
            <a:ext cx="102413" cy="296265"/>
          </a:xfrm>
          <a:custGeom>
            <a:avLst/>
            <a:gdLst>
              <a:gd name="csX0" fmla="*/ 74372 w 102413"/>
              <a:gd name="csY0" fmla="*/ 169469 h 296265"/>
              <a:gd name="csX1" fmla="*/ 76809 w 102413"/>
              <a:gd name="csY1" fmla="*/ 169469 h 296265"/>
              <a:gd name="csX2" fmla="*/ 88392 w 102413"/>
              <a:gd name="csY2" fmla="*/ 182271 h 296265"/>
              <a:gd name="csX3" fmla="*/ 101804 w 102413"/>
              <a:gd name="csY3" fmla="*/ 210312 h 296265"/>
              <a:gd name="csX4" fmla="*/ 102413 w 102413"/>
              <a:gd name="csY4" fmla="*/ 260909 h 296265"/>
              <a:gd name="csX5" fmla="*/ 87173 w 102413"/>
              <a:gd name="csY5" fmla="*/ 268834 h 296265"/>
              <a:gd name="csX6" fmla="*/ 75591 w 102413"/>
              <a:gd name="csY6" fmla="*/ 296266 h 296265"/>
              <a:gd name="csX7" fmla="*/ 54255 w 102413"/>
              <a:gd name="csY7" fmla="*/ 271882 h 296265"/>
              <a:gd name="csX8" fmla="*/ 53036 w 102413"/>
              <a:gd name="csY8" fmla="*/ 244450 h 296265"/>
              <a:gd name="csX9" fmla="*/ 60960 w 102413"/>
              <a:gd name="csY9" fmla="*/ 226162 h 296265"/>
              <a:gd name="csX10" fmla="*/ 59741 w 102413"/>
              <a:gd name="csY10" fmla="*/ 210312 h 296265"/>
              <a:gd name="csX11" fmla="*/ 46329 w 102413"/>
              <a:gd name="csY11" fmla="*/ 200559 h 296265"/>
              <a:gd name="csX12" fmla="*/ 37185 w 102413"/>
              <a:gd name="csY12" fmla="*/ 204216 h 296265"/>
              <a:gd name="csX13" fmla="*/ 17679 w 102413"/>
              <a:gd name="csY13" fmla="*/ 185319 h 296265"/>
              <a:gd name="csX14" fmla="*/ 0 w 102413"/>
              <a:gd name="csY14" fmla="*/ 175565 h 296265"/>
              <a:gd name="csX15" fmla="*/ 12192 w 102413"/>
              <a:gd name="csY15" fmla="*/ 138989 h 296265"/>
              <a:gd name="csX16" fmla="*/ 23165 w 102413"/>
              <a:gd name="csY16" fmla="*/ 125578 h 296265"/>
              <a:gd name="csX17" fmla="*/ 17679 w 102413"/>
              <a:gd name="csY17" fmla="*/ 92659 h 296265"/>
              <a:gd name="csX18" fmla="*/ 25604 w 102413"/>
              <a:gd name="csY18" fmla="*/ 60960 h 296265"/>
              <a:gd name="csX19" fmla="*/ 31700 w 102413"/>
              <a:gd name="csY19" fmla="*/ 50597 h 296265"/>
              <a:gd name="csX20" fmla="*/ 23775 w 102413"/>
              <a:gd name="csY20" fmla="*/ 17679 h 296265"/>
              <a:gd name="csX21" fmla="*/ 7925 w 102413"/>
              <a:gd name="csY21" fmla="*/ 0 h 296265"/>
              <a:gd name="csX22" fmla="*/ 41453 w 102413"/>
              <a:gd name="csY22" fmla="*/ 7315 h 296265"/>
              <a:gd name="csX23" fmla="*/ 47549 w 102413"/>
              <a:gd name="csY23" fmla="*/ 17679 h 296265"/>
              <a:gd name="csX24" fmla="*/ 46940 w 102413"/>
              <a:gd name="csY24" fmla="*/ 22555 h 296265"/>
              <a:gd name="csX25" fmla="*/ 57912 w 102413"/>
              <a:gd name="csY25" fmla="*/ 47549 h 296265"/>
              <a:gd name="csX26" fmla="*/ 59132 w 102413"/>
              <a:gd name="csY26" fmla="*/ 94488 h 296265"/>
              <a:gd name="csX27" fmla="*/ 48159 w 102413"/>
              <a:gd name="csY27" fmla="*/ 116434 h 296265"/>
              <a:gd name="csX28" fmla="*/ 57912 w 102413"/>
              <a:gd name="csY28" fmla="*/ 145085 h 296265"/>
              <a:gd name="csX29" fmla="*/ 56693 w 102413"/>
              <a:gd name="csY29" fmla="*/ 162154 h 296265"/>
              <a:gd name="csX30" fmla="*/ 64008 w 102413"/>
              <a:gd name="csY30" fmla="*/ 173736 h 296265"/>
              <a:gd name="csX31" fmla="*/ 63399 w 102413"/>
              <a:gd name="csY31" fmla="*/ 188367 h 296265"/>
              <a:gd name="csX32" fmla="*/ 68885 w 102413"/>
              <a:gd name="csY32" fmla="*/ 196901 h 296265"/>
              <a:gd name="csX33" fmla="*/ 74981 w 102413"/>
              <a:gd name="csY33" fmla="*/ 187147 h 296265"/>
              <a:gd name="csX34" fmla="*/ 86564 w 102413"/>
              <a:gd name="csY34" fmla="*/ 202387 h 296265"/>
              <a:gd name="csX35" fmla="*/ 87783 w 102413"/>
              <a:gd name="csY35" fmla="*/ 197511 h 296265"/>
              <a:gd name="csX36" fmla="*/ 81687 w 102413"/>
              <a:gd name="csY36" fmla="*/ 176784 h 296265"/>
              <a:gd name="csX37" fmla="*/ 74981 w 102413"/>
              <a:gd name="csY37" fmla="*/ 174955 h 296265"/>
              <a:gd name="csX38" fmla="*/ 74372 w 102413"/>
              <a:gd name="csY38" fmla="*/ 169469 h 29626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</a:cxnLst>
            <a:rect l="l" t="t" r="r" b="b"/>
            <a:pathLst>
              <a:path w="102413" h="296265">
                <a:moveTo>
                  <a:pt x="74372" y="169469"/>
                </a:moveTo>
                <a:lnTo>
                  <a:pt x="76809" y="169469"/>
                </a:lnTo>
                <a:lnTo>
                  <a:pt x="88392" y="182271"/>
                </a:lnTo>
                <a:lnTo>
                  <a:pt x="101804" y="210312"/>
                </a:lnTo>
                <a:lnTo>
                  <a:pt x="102413" y="260909"/>
                </a:lnTo>
                <a:lnTo>
                  <a:pt x="87173" y="268834"/>
                </a:lnTo>
                <a:lnTo>
                  <a:pt x="75591" y="296266"/>
                </a:lnTo>
                <a:lnTo>
                  <a:pt x="54255" y="271882"/>
                </a:lnTo>
                <a:lnTo>
                  <a:pt x="53036" y="244450"/>
                </a:lnTo>
                <a:lnTo>
                  <a:pt x="60960" y="226162"/>
                </a:lnTo>
                <a:lnTo>
                  <a:pt x="59741" y="210312"/>
                </a:lnTo>
                <a:lnTo>
                  <a:pt x="46329" y="200559"/>
                </a:lnTo>
                <a:lnTo>
                  <a:pt x="37185" y="204216"/>
                </a:lnTo>
                <a:lnTo>
                  <a:pt x="17679" y="185319"/>
                </a:lnTo>
                <a:lnTo>
                  <a:pt x="0" y="175565"/>
                </a:lnTo>
                <a:lnTo>
                  <a:pt x="12192" y="138989"/>
                </a:lnTo>
                <a:lnTo>
                  <a:pt x="23165" y="125578"/>
                </a:lnTo>
                <a:lnTo>
                  <a:pt x="17679" y="92659"/>
                </a:lnTo>
                <a:lnTo>
                  <a:pt x="25604" y="60960"/>
                </a:lnTo>
                <a:lnTo>
                  <a:pt x="31700" y="50597"/>
                </a:lnTo>
                <a:lnTo>
                  <a:pt x="23775" y="17679"/>
                </a:lnTo>
                <a:lnTo>
                  <a:pt x="7925" y="0"/>
                </a:lnTo>
                <a:lnTo>
                  <a:pt x="41453" y="7315"/>
                </a:lnTo>
                <a:lnTo>
                  <a:pt x="47549" y="17679"/>
                </a:lnTo>
                <a:lnTo>
                  <a:pt x="46940" y="22555"/>
                </a:lnTo>
                <a:lnTo>
                  <a:pt x="57912" y="47549"/>
                </a:lnTo>
                <a:lnTo>
                  <a:pt x="59132" y="94488"/>
                </a:lnTo>
                <a:lnTo>
                  <a:pt x="48159" y="116434"/>
                </a:lnTo>
                <a:lnTo>
                  <a:pt x="57912" y="145085"/>
                </a:lnTo>
                <a:lnTo>
                  <a:pt x="56693" y="162154"/>
                </a:lnTo>
                <a:lnTo>
                  <a:pt x="64008" y="173736"/>
                </a:lnTo>
                <a:lnTo>
                  <a:pt x="63399" y="188367"/>
                </a:lnTo>
                <a:lnTo>
                  <a:pt x="68885" y="196901"/>
                </a:lnTo>
                <a:lnTo>
                  <a:pt x="74981" y="187147"/>
                </a:lnTo>
                <a:lnTo>
                  <a:pt x="86564" y="202387"/>
                </a:lnTo>
                <a:lnTo>
                  <a:pt x="87783" y="197511"/>
                </a:lnTo>
                <a:lnTo>
                  <a:pt x="81687" y="176784"/>
                </a:lnTo>
                <a:lnTo>
                  <a:pt x="74981" y="174955"/>
                </a:lnTo>
                <a:lnTo>
                  <a:pt x="74372" y="16946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61" name="Freihandform: Form 160">
            <a:extLst>
              <a:ext uri="{FF2B5EF4-FFF2-40B4-BE49-F238E27FC236}">
                <a16:creationId xmlns:a16="http://schemas.microsoft.com/office/drawing/2014/main" id="{212F4C6E-1452-5A50-800E-75B7EA28060B}"/>
              </a:ext>
            </a:extLst>
          </p:cNvPr>
          <p:cNvSpPr/>
          <p:nvPr/>
        </p:nvSpPr>
        <p:spPr>
          <a:xfrm>
            <a:off x="9464649" y="3616147"/>
            <a:ext cx="150571" cy="212140"/>
          </a:xfrm>
          <a:custGeom>
            <a:avLst/>
            <a:gdLst>
              <a:gd name="csX0" fmla="*/ 71324 w 150571"/>
              <a:gd name="csY0" fmla="*/ 16459 h 212140"/>
              <a:gd name="csX1" fmla="*/ 79857 w 150571"/>
              <a:gd name="csY1" fmla="*/ 20117 h 212140"/>
              <a:gd name="csX2" fmla="*/ 101193 w 150571"/>
              <a:gd name="csY2" fmla="*/ 43891 h 212140"/>
              <a:gd name="csX3" fmla="*/ 116433 w 150571"/>
              <a:gd name="csY3" fmla="*/ 70104 h 212140"/>
              <a:gd name="csX4" fmla="*/ 120092 w 150571"/>
              <a:gd name="csY4" fmla="*/ 96317 h 212140"/>
              <a:gd name="csX5" fmla="*/ 117044 w 150571"/>
              <a:gd name="csY5" fmla="*/ 113995 h 212140"/>
              <a:gd name="csX6" fmla="*/ 120701 w 150571"/>
              <a:gd name="csY6" fmla="*/ 127406 h 212140"/>
              <a:gd name="csX7" fmla="*/ 123749 w 150571"/>
              <a:gd name="csY7" fmla="*/ 150571 h 212140"/>
              <a:gd name="csX8" fmla="*/ 136551 w 150571"/>
              <a:gd name="csY8" fmla="*/ 161544 h 212140"/>
              <a:gd name="csX9" fmla="*/ 150572 w 150571"/>
              <a:gd name="csY9" fmla="*/ 196291 h 212140"/>
              <a:gd name="csX10" fmla="*/ 150572 w 150571"/>
              <a:gd name="csY10" fmla="*/ 209093 h 212140"/>
              <a:gd name="csX11" fmla="*/ 126188 w 150571"/>
              <a:gd name="csY11" fmla="*/ 212141 h 212140"/>
              <a:gd name="csX12" fmla="*/ 92660 w 150571"/>
              <a:gd name="csY12" fmla="*/ 182880 h 212140"/>
              <a:gd name="csX13" fmla="*/ 51207 w 150571"/>
              <a:gd name="csY13" fmla="*/ 151790 h 212140"/>
              <a:gd name="csX14" fmla="*/ 46329 w 150571"/>
              <a:gd name="csY14" fmla="*/ 131673 h 212140"/>
              <a:gd name="csX15" fmla="*/ 25604 w 150571"/>
              <a:gd name="csY15" fmla="*/ 105461 h 212140"/>
              <a:gd name="csX16" fmla="*/ 19508 w 150571"/>
              <a:gd name="csY16" fmla="*/ 73152 h 212140"/>
              <a:gd name="csX17" fmla="*/ 6096 w 150571"/>
              <a:gd name="csY17" fmla="*/ 51816 h 212140"/>
              <a:gd name="csX18" fmla="*/ 8535 w 150571"/>
              <a:gd name="csY18" fmla="*/ 23165 h 212140"/>
              <a:gd name="csX19" fmla="*/ 0 w 150571"/>
              <a:gd name="csY19" fmla="*/ 6705 h 212140"/>
              <a:gd name="csX20" fmla="*/ 5487 w 150571"/>
              <a:gd name="csY20" fmla="*/ 0 h 212140"/>
              <a:gd name="csX21" fmla="*/ 34748 w 150571"/>
              <a:gd name="csY21" fmla="*/ 17069 h 212140"/>
              <a:gd name="csX22" fmla="*/ 38405 w 150571"/>
              <a:gd name="csY22" fmla="*/ 37185 h 212140"/>
              <a:gd name="csX23" fmla="*/ 60960 w 150571"/>
              <a:gd name="csY23" fmla="*/ 32309 h 212140"/>
              <a:gd name="csX24" fmla="*/ 71324 w 150571"/>
              <a:gd name="csY24" fmla="*/ 16459 h 2121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</a:cxnLst>
            <a:rect l="l" t="t" r="r" b="b"/>
            <a:pathLst>
              <a:path w="150571" h="212140">
                <a:moveTo>
                  <a:pt x="71324" y="16459"/>
                </a:moveTo>
                <a:lnTo>
                  <a:pt x="79857" y="20117"/>
                </a:lnTo>
                <a:lnTo>
                  <a:pt x="101193" y="43891"/>
                </a:lnTo>
                <a:lnTo>
                  <a:pt x="116433" y="70104"/>
                </a:lnTo>
                <a:lnTo>
                  <a:pt x="120092" y="96317"/>
                </a:lnTo>
                <a:lnTo>
                  <a:pt x="117044" y="113995"/>
                </a:lnTo>
                <a:lnTo>
                  <a:pt x="120701" y="127406"/>
                </a:lnTo>
                <a:lnTo>
                  <a:pt x="123749" y="150571"/>
                </a:lnTo>
                <a:lnTo>
                  <a:pt x="136551" y="161544"/>
                </a:lnTo>
                <a:lnTo>
                  <a:pt x="150572" y="196291"/>
                </a:lnTo>
                <a:lnTo>
                  <a:pt x="150572" y="209093"/>
                </a:lnTo>
                <a:lnTo>
                  <a:pt x="126188" y="212141"/>
                </a:lnTo>
                <a:lnTo>
                  <a:pt x="92660" y="182880"/>
                </a:lnTo>
                <a:lnTo>
                  <a:pt x="51207" y="151790"/>
                </a:lnTo>
                <a:lnTo>
                  <a:pt x="46329" y="131673"/>
                </a:lnTo>
                <a:lnTo>
                  <a:pt x="25604" y="105461"/>
                </a:lnTo>
                <a:lnTo>
                  <a:pt x="19508" y="73152"/>
                </a:lnTo>
                <a:lnTo>
                  <a:pt x="6096" y="51816"/>
                </a:lnTo>
                <a:lnTo>
                  <a:pt x="8535" y="23165"/>
                </a:lnTo>
                <a:lnTo>
                  <a:pt x="0" y="6705"/>
                </a:lnTo>
                <a:lnTo>
                  <a:pt x="5487" y="0"/>
                </a:lnTo>
                <a:lnTo>
                  <a:pt x="34748" y="17069"/>
                </a:lnTo>
                <a:lnTo>
                  <a:pt x="38405" y="37185"/>
                </a:lnTo>
                <a:lnTo>
                  <a:pt x="60960" y="32309"/>
                </a:lnTo>
                <a:lnTo>
                  <a:pt x="71324" y="16459"/>
                </a:lnTo>
                <a:close/>
              </a:path>
            </a:pathLst>
          </a:custGeom>
          <a:solidFill>
            <a:srgbClr val="FF0000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62" name="Freihandform: Form 161">
            <a:extLst>
              <a:ext uri="{FF2B5EF4-FFF2-40B4-BE49-F238E27FC236}">
                <a16:creationId xmlns:a16="http://schemas.microsoft.com/office/drawing/2014/main" id="{C7C72133-C90D-5F99-E6FC-B2097E7C6A50}"/>
              </a:ext>
            </a:extLst>
          </p:cNvPr>
          <p:cNvSpPr/>
          <p:nvPr/>
        </p:nvSpPr>
        <p:spPr>
          <a:xfrm>
            <a:off x="9802368" y="3604564"/>
            <a:ext cx="323088" cy="241401"/>
          </a:xfrm>
          <a:custGeom>
            <a:avLst/>
            <a:gdLst>
              <a:gd name="csX0" fmla="*/ 281025 w 323088"/>
              <a:gd name="csY0" fmla="*/ 109728 h 241401"/>
              <a:gd name="csX1" fmla="*/ 250545 w 323088"/>
              <a:gd name="csY1" fmla="*/ 103023 h 241401"/>
              <a:gd name="csX2" fmla="*/ 210921 w 323088"/>
              <a:gd name="csY2" fmla="*/ 103023 h 241401"/>
              <a:gd name="csX3" fmla="*/ 200559 w 323088"/>
              <a:gd name="csY3" fmla="*/ 147523 h 241401"/>
              <a:gd name="csX4" fmla="*/ 187757 w 323088"/>
              <a:gd name="csY4" fmla="*/ 160935 h 241401"/>
              <a:gd name="csX5" fmla="*/ 171907 w 323088"/>
              <a:gd name="csY5" fmla="*/ 215189 h 241401"/>
              <a:gd name="csX6" fmla="*/ 143865 w 323088"/>
              <a:gd name="csY6" fmla="*/ 223723 h 241401"/>
              <a:gd name="csX7" fmla="*/ 110947 w 323088"/>
              <a:gd name="csY7" fmla="*/ 212751 h 241401"/>
              <a:gd name="csX8" fmla="*/ 94488 w 323088"/>
              <a:gd name="csY8" fmla="*/ 216408 h 241401"/>
              <a:gd name="csX9" fmla="*/ 74371 w 323088"/>
              <a:gd name="csY9" fmla="*/ 235915 h 241401"/>
              <a:gd name="csX10" fmla="*/ 52425 w 323088"/>
              <a:gd name="csY10" fmla="*/ 233477 h 241401"/>
              <a:gd name="csX11" fmla="*/ 29871 w 323088"/>
              <a:gd name="csY11" fmla="*/ 241402 h 241401"/>
              <a:gd name="csX12" fmla="*/ 6096 w 323088"/>
              <a:gd name="csY12" fmla="*/ 218847 h 241401"/>
              <a:gd name="csX13" fmla="*/ 0 w 323088"/>
              <a:gd name="csY13" fmla="*/ 192634 h 241401"/>
              <a:gd name="csX14" fmla="*/ 25603 w 323088"/>
              <a:gd name="csY14" fmla="*/ 206045 h 241401"/>
              <a:gd name="csX15" fmla="*/ 51816 w 323088"/>
              <a:gd name="csY15" fmla="*/ 198730 h 241401"/>
              <a:gd name="csX16" fmla="*/ 57912 w 323088"/>
              <a:gd name="csY16" fmla="*/ 165811 h 241401"/>
              <a:gd name="csX17" fmla="*/ 72543 w 323088"/>
              <a:gd name="csY17" fmla="*/ 158496 h 241401"/>
              <a:gd name="csX18" fmla="*/ 113995 w 323088"/>
              <a:gd name="csY18" fmla="*/ 149962 h 241401"/>
              <a:gd name="csX19" fmla="*/ 137160 w 323088"/>
              <a:gd name="csY19" fmla="*/ 118872 h 241401"/>
              <a:gd name="csX20" fmla="*/ 153009 w 323088"/>
              <a:gd name="csY20" fmla="*/ 94488 h 241401"/>
              <a:gd name="csX21" fmla="*/ 170079 w 323088"/>
              <a:gd name="csY21" fmla="*/ 114605 h 241401"/>
              <a:gd name="csX22" fmla="*/ 176784 w 323088"/>
              <a:gd name="csY22" fmla="*/ 101194 h 241401"/>
              <a:gd name="csX23" fmla="*/ 193243 w 323088"/>
              <a:gd name="csY23" fmla="*/ 102413 h 241401"/>
              <a:gd name="csX24" fmla="*/ 193853 w 323088"/>
              <a:gd name="csY24" fmla="*/ 77419 h 241401"/>
              <a:gd name="csX25" fmla="*/ 194463 w 323088"/>
              <a:gd name="csY25" fmla="*/ 57912 h 241401"/>
              <a:gd name="csX26" fmla="*/ 219456 w 323088"/>
              <a:gd name="csY26" fmla="*/ 31090 h 241401"/>
              <a:gd name="csX27" fmla="*/ 235305 w 323088"/>
              <a:gd name="csY27" fmla="*/ 610 h 241401"/>
              <a:gd name="csX28" fmla="*/ 249327 w 323088"/>
              <a:gd name="csY28" fmla="*/ 0 h 241401"/>
              <a:gd name="csX29" fmla="*/ 268224 w 323088"/>
              <a:gd name="csY29" fmla="*/ 20117 h 241401"/>
              <a:gd name="csX30" fmla="*/ 270663 w 323088"/>
              <a:gd name="csY30" fmla="*/ 37186 h 241401"/>
              <a:gd name="csX31" fmla="*/ 293827 w 323088"/>
              <a:gd name="csY31" fmla="*/ 48159 h 241401"/>
              <a:gd name="csX32" fmla="*/ 323088 w 323088"/>
              <a:gd name="csY32" fmla="*/ 59741 h 241401"/>
              <a:gd name="csX33" fmla="*/ 321869 w 323088"/>
              <a:gd name="csY33" fmla="*/ 74981 h 241401"/>
              <a:gd name="csX34" fmla="*/ 298704 w 323088"/>
              <a:gd name="csY34" fmla="*/ 76810 h 241401"/>
              <a:gd name="csX35" fmla="*/ 305409 w 323088"/>
              <a:gd name="csY35" fmla="*/ 96317 h 241401"/>
              <a:gd name="csX36" fmla="*/ 281025 w 323088"/>
              <a:gd name="csY36" fmla="*/ 109728 h 24140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</a:cxnLst>
            <a:rect l="l" t="t" r="r" b="b"/>
            <a:pathLst>
              <a:path w="323088" h="241401">
                <a:moveTo>
                  <a:pt x="281025" y="109728"/>
                </a:moveTo>
                <a:lnTo>
                  <a:pt x="250545" y="103023"/>
                </a:lnTo>
                <a:lnTo>
                  <a:pt x="210921" y="103023"/>
                </a:lnTo>
                <a:lnTo>
                  <a:pt x="200559" y="147523"/>
                </a:lnTo>
                <a:lnTo>
                  <a:pt x="187757" y="160935"/>
                </a:lnTo>
                <a:lnTo>
                  <a:pt x="171907" y="215189"/>
                </a:lnTo>
                <a:lnTo>
                  <a:pt x="143865" y="223723"/>
                </a:lnTo>
                <a:lnTo>
                  <a:pt x="110947" y="212751"/>
                </a:lnTo>
                <a:lnTo>
                  <a:pt x="94488" y="216408"/>
                </a:lnTo>
                <a:lnTo>
                  <a:pt x="74371" y="235915"/>
                </a:lnTo>
                <a:lnTo>
                  <a:pt x="52425" y="233477"/>
                </a:lnTo>
                <a:lnTo>
                  <a:pt x="29871" y="241402"/>
                </a:lnTo>
                <a:lnTo>
                  <a:pt x="6096" y="218847"/>
                </a:lnTo>
                <a:lnTo>
                  <a:pt x="0" y="192634"/>
                </a:lnTo>
                <a:lnTo>
                  <a:pt x="25603" y="206045"/>
                </a:lnTo>
                <a:lnTo>
                  <a:pt x="51816" y="198730"/>
                </a:lnTo>
                <a:lnTo>
                  <a:pt x="57912" y="165811"/>
                </a:lnTo>
                <a:lnTo>
                  <a:pt x="72543" y="158496"/>
                </a:lnTo>
                <a:lnTo>
                  <a:pt x="113995" y="149962"/>
                </a:lnTo>
                <a:lnTo>
                  <a:pt x="137160" y="118872"/>
                </a:lnTo>
                <a:lnTo>
                  <a:pt x="153009" y="94488"/>
                </a:lnTo>
                <a:lnTo>
                  <a:pt x="170079" y="114605"/>
                </a:lnTo>
                <a:lnTo>
                  <a:pt x="176784" y="101194"/>
                </a:lnTo>
                <a:lnTo>
                  <a:pt x="193243" y="102413"/>
                </a:lnTo>
                <a:lnTo>
                  <a:pt x="193853" y="77419"/>
                </a:lnTo>
                <a:lnTo>
                  <a:pt x="194463" y="57912"/>
                </a:lnTo>
                <a:lnTo>
                  <a:pt x="219456" y="31090"/>
                </a:lnTo>
                <a:lnTo>
                  <a:pt x="235305" y="610"/>
                </a:lnTo>
                <a:lnTo>
                  <a:pt x="249327" y="0"/>
                </a:lnTo>
                <a:lnTo>
                  <a:pt x="268224" y="20117"/>
                </a:lnTo>
                <a:lnTo>
                  <a:pt x="270663" y="37186"/>
                </a:lnTo>
                <a:lnTo>
                  <a:pt x="293827" y="48159"/>
                </a:lnTo>
                <a:lnTo>
                  <a:pt x="323088" y="59741"/>
                </a:lnTo>
                <a:lnTo>
                  <a:pt x="321869" y="74981"/>
                </a:lnTo>
                <a:lnTo>
                  <a:pt x="298704" y="76810"/>
                </a:lnTo>
                <a:lnTo>
                  <a:pt x="305409" y="96317"/>
                </a:lnTo>
                <a:lnTo>
                  <a:pt x="281025" y="109728"/>
                </a:lnTo>
                <a:close/>
              </a:path>
            </a:pathLst>
          </a:custGeom>
          <a:solidFill>
            <a:srgbClr val="FF0000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63" name="Freihandform: Form 162">
            <a:extLst>
              <a:ext uri="{FF2B5EF4-FFF2-40B4-BE49-F238E27FC236}">
                <a16:creationId xmlns:a16="http://schemas.microsoft.com/office/drawing/2014/main" id="{3C6BFDD8-7545-4DF9-52A7-08D9B6A6140D}"/>
              </a:ext>
            </a:extLst>
          </p:cNvPr>
          <p:cNvSpPr/>
          <p:nvPr/>
        </p:nvSpPr>
        <p:spPr>
          <a:xfrm>
            <a:off x="6412992" y="4539081"/>
            <a:ext cx="454761" cy="473659"/>
          </a:xfrm>
          <a:custGeom>
            <a:avLst/>
            <a:gdLst>
              <a:gd name="csX0" fmla="*/ 391363 w 454761"/>
              <a:gd name="csY0" fmla="*/ 22555 h 473659"/>
              <a:gd name="csX1" fmla="*/ 419405 w 454761"/>
              <a:gd name="csY1" fmla="*/ 14021 h 473659"/>
              <a:gd name="csX2" fmla="*/ 441351 w 454761"/>
              <a:gd name="csY2" fmla="*/ 15850 h 473659"/>
              <a:gd name="csX3" fmla="*/ 454761 w 454761"/>
              <a:gd name="csY3" fmla="*/ 24994 h 473659"/>
              <a:gd name="csX4" fmla="*/ 454761 w 454761"/>
              <a:gd name="csY4" fmla="*/ 28042 h 473659"/>
              <a:gd name="csX5" fmla="*/ 435255 w 454761"/>
              <a:gd name="csY5" fmla="*/ 37186 h 473659"/>
              <a:gd name="csX6" fmla="*/ 424891 w 454761"/>
              <a:gd name="csY6" fmla="*/ 37186 h 473659"/>
              <a:gd name="csX7" fmla="*/ 402336 w 454761"/>
              <a:gd name="csY7" fmla="*/ 52426 h 473659"/>
              <a:gd name="csX8" fmla="*/ 390144 w 454761"/>
              <a:gd name="csY8" fmla="*/ 35967 h 473659"/>
              <a:gd name="csX9" fmla="*/ 337109 w 454761"/>
              <a:gd name="csY9" fmla="*/ 49987 h 473659"/>
              <a:gd name="csX10" fmla="*/ 311505 w 454761"/>
              <a:gd name="csY10" fmla="*/ 51207 h 473659"/>
              <a:gd name="csX11" fmla="*/ 306629 w 454761"/>
              <a:gd name="csY11" fmla="*/ 190805 h 473659"/>
              <a:gd name="csX12" fmla="*/ 273101 w 454761"/>
              <a:gd name="csY12" fmla="*/ 192024 h 473659"/>
              <a:gd name="csX13" fmla="*/ 269443 w 454761"/>
              <a:gd name="csY13" fmla="*/ 306019 h 473659"/>
              <a:gd name="csX14" fmla="*/ 262737 w 454761"/>
              <a:gd name="csY14" fmla="*/ 450495 h 473659"/>
              <a:gd name="csX15" fmla="*/ 232257 w 454761"/>
              <a:gd name="csY15" fmla="*/ 470611 h 473659"/>
              <a:gd name="csX16" fmla="*/ 214579 w 454761"/>
              <a:gd name="csY16" fmla="*/ 473659 h 473659"/>
              <a:gd name="csX17" fmla="*/ 193853 w 454761"/>
              <a:gd name="csY17" fmla="*/ 466344 h 473659"/>
              <a:gd name="csX18" fmla="*/ 178613 w 454761"/>
              <a:gd name="csY18" fmla="*/ 463296 h 473659"/>
              <a:gd name="csX19" fmla="*/ 173736 w 454761"/>
              <a:gd name="csY19" fmla="*/ 446837 h 473659"/>
              <a:gd name="csX20" fmla="*/ 161544 w 454761"/>
              <a:gd name="csY20" fmla="*/ 435864 h 473659"/>
              <a:gd name="csX21" fmla="*/ 144475 w 454761"/>
              <a:gd name="csY21" fmla="*/ 455371 h 473659"/>
              <a:gd name="csX22" fmla="*/ 120701 w 454761"/>
              <a:gd name="csY22" fmla="*/ 425501 h 473659"/>
              <a:gd name="csX23" fmla="*/ 108509 w 454761"/>
              <a:gd name="csY23" fmla="*/ 397459 h 473659"/>
              <a:gd name="csX24" fmla="*/ 102413 w 454761"/>
              <a:gd name="csY24" fmla="*/ 359055 h 473659"/>
              <a:gd name="csX25" fmla="*/ 95097 w 454761"/>
              <a:gd name="csY25" fmla="*/ 331013 h 473659"/>
              <a:gd name="csX26" fmla="*/ 85344 w 454761"/>
              <a:gd name="csY26" fmla="*/ 270663 h 473659"/>
              <a:gd name="csX27" fmla="*/ 85953 w 454761"/>
              <a:gd name="csY27" fmla="*/ 223723 h 473659"/>
              <a:gd name="csX28" fmla="*/ 82296 w 454761"/>
              <a:gd name="csY28" fmla="*/ 202387 h 473659"/>
              <a:gd name="csX29" fmla="*/ 69495 w 454761"/>
              <a:gd name="csY29" fmla="*/ 185928 h 473659"/>
              <a:gd name="csX30" fmla="*/ 52425 w 454761"/>
              <a:gd name="csY30" fmla="*/ 153619 h 473659"/>
              <a:gd name="csX31" fmla="*/ 35357 w 454761"/>
              <a:gd name="csY31" fmla="*/ 106680 h 473659"/>
              <a:gd name="csX32" fmla="*/ 28651 w 454761"/>
              <a:gd name="csY32" fmla="*/ 82296 h 473659"/>
              <a:gd name="csX33" fmla="*/ 1829 w 454761"/>
              <a:gd name="csY33" fmla="*/ 43891 h 473659"/>
              <a:gd name="csX34" fmla="*/ 0 w 454761"/>
              <a:gd name="csY34" fmla="*/ 14021 h 473659"/>
              <a:gd name="csX35" fmla="*/ 16459 w 454761"/>
              <a:gd name="csY35" fmla="*/ 6706 h 473659"/>
              <a:gd name="csX36" fmla="*/ 37185 w 454761"/>
              <a:gd name="csY36" fmla="*/ 0 h 473659"/>
              <a:gd name="csX37" fmla="*/ 59131 w 454761"/>
              <a:gd name="csY37" fmla="*/ 1219 h 473659"/>
              <a:gd name="csX38" fmla="*/ 79248 w 454761"/>
              <a:gd name="csY38" fmla="*/ 18898 h 473659"/>
              <a:gd name="csX39" fmla="*/ 84125 w 454761"/>
              <a:gd name="csY39" fmla="*/ 15850 h 473659"/>
              <a:gd name="csX40" fmla="*/ 222504 w 454761"/>
              <a:gd name="csY40" fmla="*/ 14631 h 473659"/>
              <a:gd name="csX41" fmla="*/ 245669 w 454761"/>
              <a:gd name="csY41" fmla="*/ 32919 h 473659"/>
              <a:gd name="csX42" fmla="*/ 327965 w 454761"/>
              <a:gd name="csY42" fmla="*/ 38405 h 473659"/>
              <a:gd name="csX43" fmla="*/ 391363 w 454761"/>
              <a:gd name="csY43" fmla="*/ 22555 h 4736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</a:cxnLst>
            <a:rect l="l" t="t" r="r" b="b"/>
            <a:pathLst>
              <a:path w="454761" h="473659">
                <a:moveTo>
                  <a:pt x="391363" y="22555"/>
                </a:moveTo>
                <a:lnTo>
                  <a:pt x="419405" y="14021"/>
                </a:lnTo>
                <a:lnTo>
                  <a:pt x="441351" y="15850"/>
                </a:lnTo>
                <a:lnTo>
                  <a:pt x="454761" y="24994"/>
                </a:lnTo>
                <a:lnTo>
                  <a:pt x="454761" y="28042"/>
                </a:lnTo>
                <a:lnTo>
                  <a:pt x="435255" y="37186"/>
                </a:lnTo>
                <a:lnTo>
                  <a:pt x="424891" y="37186"/>
                </a:lnTo>
                <a:lnTo>
                  <a:pt x="402336" y="52426"/>
                </a:lnTo>
                <a:lnTo>
                  <a:pt x="390144" y="35967"/>
                </a:lnTo>
                <a:lnTo>
                  <a:pt x="337109" y="49987"/>
                </a:lnTo>
                <a:lnTo>
                  <a:pt x="311505" y="51207"/>
                </a:lnTo>
                <a:lnTo>
                  <a:pt x="306629" y="190805"/>
                </a:lnTo>
                <a:lnTo>
                  <a:pt x="273101" y="192024"/>
                </a:lnTo>
                <a:lnTo>
                  <a:pt x="269443" y="306019"/>
                </a:lnTo>
                <a:lnTo>
                  <a:pt x="262737" y="450495"/>
                </a:lnTo>
                <a:lnTo>
                  <a:pt x="232257" y="470611"/>
                </a:lnTo>
                <a:lnTo>
                  <a:pt x="214579" y="473659"/>
                </a:lnTo>
                <a:lnTo>
                  <a:pt x="193853" y="466344"/>
                </a:lnTo>
                <a:lnTo>
                  <a:pt x="178613" y="463296"/>
                </a:lnTo>
                <a:lnTo>
                  <a:pt x="173736" y="446837"/>
                </a:lnTo>
                <a:lnTo>
                  <a:pt x="161544" y="435864"/>
                </a:lnTo>
                <a:lnTo>
                  <a:pt x="144475" y="455371"/>
                </a:lnTo>
                <a:lnTo>
                  <a:pt x="120701" y="425501"/>
                </a:lnTo>
                <a:lnTo>
                  <a:pt x="108509" y="397459"/>
                </a:lnTo>
                <a:lnTo>
                  <a:pt x="102413" y="359055"/>
                </a:lnTo>
                <a:lnTo>
                  <a:pt x="95097" y="331013"/>
                </a:lnTo>
                <a:lnTo>
                  <a:pt x="85344" y="270663"/>
                </a:lnTo>
                <a:lnTo>
                  <a:pt x="85953" y="223723"/>
                </a:lnTo>
                <a:lnTo>
                  <a:pt x="82296" y="202387"/>
                </a:lnTo>
                <a:lnTo>
                  <a:pt x="69495" y="185928"/>
                </a:lnTo>
                <a:lnTo>
                  <a:pt x="52425" y="153619"/>
                </a:lnTo>
                <a:lnTo>
                  <a:pt x="35357" y="106680"/>
                </a:lnTo>
                <a:lnTo>
                  <a:pt x="28651" y="82296"/>
                </a:lnTo>
                <a:lnTo>
                  <a:pt x="1829" y="43891"/>
                </a:lnTo>
                <a:lnTo>
                  <a:pt x="0" y="14021"/>
                </a:lnTo>
                <a:lnTo>
                  <a:pt x="16459" y="6706"/>
                </a:lnTo>
                <a:lnTo>
                  <a:pt x="37185" y="0"/>
                </a:lnTo>
                <a:lnTo>
                  <a:pt x="59131" y="1219"/>
                </a:lnTo>
                <a:lnTo>
                  <a:pt x="79248" y="18898"/>
                </a:lnTo>
                <a:lnTo>
                  <a:pt x="84125" y="15850"/>
                </a:lnTo>
                <a:lnTo>
                  <a:pt x="222504" y="14631"/>
                </a:lnTo>
                <a:lnTo>
                  <a:pt x="245669" y="32919"/>
                </a:lnTo>
                <a:lnTo>
                  <a:pt x="327965" y="38405"/>
                </a:lnTo>
                <a:lnTo>
                  <a:pt x="391363" y="22555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64" name="Freihandform: Form 163">
            <a:extLst>
              <a:ext uri="{FF2B5EF4-FFF2-40B4-BE49-F238E27FC236}">
                <a16:creationId xmlns:a16="http://schemas.microsoft.com/office/drawing/2014/main" id="{85A8C129-2C1F-F2FA-CD23-0008E7D7787E}"/>
              </a:ext>
            </a:extLst>
          </p:cNvPr>
          <p:cNvSpPr/>
          <p:nvPr/>
        </p:nvSpPr>
        <p:spPr>
          <a:xfrm>
            <a:off x="6022848" y="2957169"/>
            <a:ext cx="529742" cy="462686"/>
          </a:xfrm>
          <a:custGeom>
            <a:avLst/>
            <a:gdLst>
              <a:gd name="csX0" fmla="*/ 491337 w 529742"/>
              <a:gd name="csY0" fmla="*/ 23774 h 462686"/>
              <a:gd name="csX1" fmla="*/ 501091 w 529742"/>
              <a:gd name="csY1" fmla="*/ 84734 h 462686"/>
              <a:gd name="csX2" fmla="*/ 514503 w 529742"/>
              <a:gd name="csY2" fmla="*/ 95098 h 462686"/>
              <a:gd name="csX3" fmla="*/ 515112 w 529742"/>
              <a:gd name="csY3" fmla="*/ 107290 h 462686"/>
              <a:gd name="csX4" fmla="*/ 529743 w 529742"/>
              <a:gd name="csY4" fmla="*/ 120701 h 462686"/>
              <a:gd name="csX5" fmla="*/ 522427 w 529742"/>
              <a:gd name="csY5" fmla="*/ 137770 h 462686"/>
              <a:gd name="csX6" fmla="*/ 511455 w 529742"/>
              <a:gd name="csY6" fmla="*/ 217018 h 462686"/>
              <a:gd name="csX7" fmla="*/ 510235 w 529742"/>
              <a:gd name="csY7" fmla="*/ 268224 h 462686"/>
              <a:gd name="csX8" fmla="*/ 467563 w 529742"/>
              <a:gd name="csY8" fmla="*/ 304800 h 462686"/>
              <a:gd name="csX9" fmla="*/ 453543 w 529742"/>
              <a:gd name="csY9" fmla="*/ 356616 h 462686"/>
              <a:gd name="csX10" fmla="*/ 468173 w 529742"/>
              <a:gd name="csY10" fmla="*/ 371246 h 462686"/>
              <a:gd name="csX11" fmla="*/ 468173 w 529742"/>
              <a:gd name="csY11" fmla="*/ 396240 h 462686"/>
              <a:gd name="csX12" fmla="*/ 490728 w 529742"/>
              <a:gd name="csY12" fmla="*/ 396850 h 462686"/>
              <a:gd name="csX13" fmla="*/ 487071 w 529742"/>
              <a:gd name="csY13" fmla="*/ 415747 h 462686"/>
              <a:gd name="csX14" fmla="*/ 477927 w 529742"/>
              <a:gd name="csY14" fmla="*/ 417576 h 462686"/>
              <a:gd name="csX15" fmla="*/ 476707 w 529742"/>
              <a:gd name="csY15" fmla="*/ 430378 h 462686"/>
              <a:gd name="csX16" fmla="*/ 470611 w 529742"/>
              <a:gd name="csY16" fmla="*/ 430987 h 462686"/>
              <a:gd name="csX17" fmla="*/ 446837 w 529742"/>
              <a:gd name="csY17" fmla="*/ 388315 h 462686"/>
              <a:gd name="csX18" fmla="*/ 438303 w 529742"/>
              <a:gd name="csY18" fmla="*/ 386486 h 462686"/>
              <a:gd name="csX19" fmla="*/ 412089 w 529742"/>
              <a:gd name="csY19" fmla="*/ 408432 h 462686"/>
              <a:gd name="csX20" fmla="*/ 385267 w 529742"/>
              <a:gd name="csY20" fmla="*/ 396850 h 462686"/>
              <a:gd name="csX21" fmla="*/ 366979 w 529742"/>
              <a:gd name="csY21" fmla="*/ 395021 h 462686"/>
              <a:gd name="csX22" fmla="*/ 357225 w 529742"/>
              <a:gd name="csY22" fmla="*/ 400507 h 462686"/>
              <a:gd name="csX23" fmla="*/ 337109 w 529742"/>
              <a:gd name="csY23" fmla="*/ 399288 h 462686"/>
              <a:gd name="csX24" fmla="*/ 316992 w 529742"/>
              <a:gd name="csY24" fmla="*/ 415747 h 462686"/>
              <a:gd name="csX25" fmla="*/ 299313 w 529742"/>
              <a:gd name="csY25" fmla="*/ 416966 h 462686"/>
              <a:gd name="csX26" fmla="*/ 257861 w 529742"/>
              <a:gd name="csY26" fmla="*/ 396850 h 462686"/>
              <a:gd name="csX27" fmla="*/ 241401 w 529742"/>
              <a:gd name="csY27" fmla="*/ 405994 h 462686"/>
              <a:gd name="csX28" fmla="*/ 223723 w 529742"/>
              <a:gd name="csY28" fmla="*/ 405384 h 462686"/>
              <a:gd name="csX29" fmla="*/ 210921 w 529742"/>
              <a:gd name="csY29" fmla="*/ 390754 h 462686"/>
              <a:gd name="csX30" fmla="*/ 176784 w 529742"/>
              <a:gd name="csY30" fmla="*/ 376123 h 462686"/>
              <a:gd name="csX31" fmla="*/ 139599 w 529742"/>
              <a:gd name="csY31" fmla="*/ 381000 h 462686"/>
              <a:gd name="csX32" fmla="*/ 131064 w 529742"/>
              <a:gd name="csY32" fmla="*/ 388925 h 462686"/>
              <a:gd name="csX33" fmla="*/ 126187 w 529742"/>
              <a:gd name="csY33" fmla="*/ 411480 h 462686"/>
              <a:gd name="csX34" fmla="*/ 116433 w 529742"/>
              <a:gd name="csY34" fmla="*/ 427330 h 462686"/>
              <a:gd name="csX35" fmla="*/ 113995 w 529742"/>
              <a:gd name="csY35" fmla="*/ 462686 h 462686"/>
              <a:gd name="csX36" fmla="*/ 87783 w 529742"/>
              <a:gd name="csY36" fmla="*/ 440131 h 462686"/>
              <a:gd name="csX37" fmla="*/ 75591 w 529742"/>
              <a:gd name="csY37" fmla="*/ 440131 h 462686"/>
              <a:gd name="csX38" fmla="*/ 64008 w 529742"/>
              <a:gd name="csY38" fmla="*/ 451714 h 462686"/>
              <a:gd name="csX39" fmla="*/ 64617 w 529742"/>
              <a:gd name="csY39" fmla="*/ 424891 h 462686"/>
              <a:gd name="csX40" fmla="*/ 24993 w 529742"/>
              <a:gd name="csY40" fmla="*/ 415747 h 462686"/>
              <a:gd name="csX41" fmla="*/ 23775 w 529742"/>
              <a:gd name="csY41" fmla="*/ 396850 h 462686"/>
              <a:gd name="csX42" fmla="*/ 4877 w 529742"/>
              <a:gd name="csY42" fmla="*/ 371246 h 462686"/>
              <a:gd name="csX43" fmla="*/ 0 w 529742"/>
              <a:gd name="csY43" fmla="*/ 353568 h 462686"/>
              <a:gd name="csX44" fmla="*/ 3048 w 529742"/>
              <a:gd name="csY44" fmla="*/ 334670 h 462686"/>
              <a:gd name="csX45" fmla="*/ 24993 w 529742"/>
              <a:gd name="csY45" fmla="*/ 332842 h 462686"/>
              <a:gd name="csX46" fmla="*/ 37185 w 529742"/>
              <a:gd name="csY46" fmla="*/ 318821 h 462686"/>
              <a:gd name="csX47" fmla="*/ 84125 w 529742"/>
              <a:gd name="csY47" fmla="*/ 315773 h 462686"/>
              <a:gd name="csX48" fmla="*/ 114605 w 529742"/>
              <a:gd name="csY48" fmla="*/ 309677 h 462686"/>
              <a:gd name="csX49" fmla="*/ 117043 w 529742"/>
              <a:gd name="csY49" fmla="*/ 285293 h 462686"/>
              <a:gd name="csX50" fmla="*/ 135941 w 529742"/>
              <a:gd name="csY50" fmla="*/ 259080 h 462686"/>
              <a:gd name="csX51" fmla="*/ 135331 w 529742"/>
              <a:gd name="csY51" fmla="*/ 168859 h 462686"/>
              <a:gd name="csX52" fmla="*/ 182880 w 529742"/>
              <a:gd name="csY52" fmla="*/ 151790 h 462686"/>
              <a:gd name="csX53" fmla="*/ 280416 w 529742"/>
              <a:gd name="csY53" fmla="*/ 74981 h 462686"/>
              <a:gd name="csX54" fmla="*/ 395021 w 529742"/>
              <a:gd name="csY54" fmla="*/ 0 h 462686"/>
              <a:gd name="csX55" fmla="*/ 448665 w 529742"/>
              <a:gd name="csY55" fmla="*/ 17069 h 462686"/>
              <a:gd name="csX56" fmla="*/ 468173 w 529742"/>
              <a:gd name="csY56" fmla="*/ 38405 h 462686"/>
              <a:gd name="csX57" fmla="*/ 491337 w 529742"/>
              <a:gd name="csY57" fmla="*/ 23774 h 46268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</a:cxnLst>
            <a:rect l="l" t="t" r="r" b="b"/>
            <a:pathLst>
              <a:path w="529742" h="462686">
                <a:moveTo>
                  <a:pt x="491337" y="23774"/>
                </a:moveTo>
                <a:lnTo>
                  <a:pt x="501091" y="84734"/>
                </a:lnTo>
                <a:lnTo>
                  <a:pt x="514503" y="95098"/>
                </a:lnTo>
                <a:lnTo>
                  <a:pt x="515112" y="107290"/>
                </a:lnTo>
                <a:lnTo>
                  <a:pt x="529743" y="120701"/>
                </a:lnTo>
                <a:lnTo>
                  <a:pt x="522427" y="137770"/>
                </a:lnTo>
                <a:lnTo>
                  <a:pt x="511455" y="217018"/>
                </a:lnTo>
                <a:lnTo>
                  <a:pt x="510235" y="268224"/>
                </a:lnTo>
                <a:lnTo>
                  <a:pt x="467563" y="304800"/>
                </a:lnTo>
                <a:lnTo>
                  <a:pt x="453543" y="356616"/>
                </a:lnTo>
                <a:lnTo>
                  <a:pt x="468173" y="371246"/>
                </a:lnTo>
                <a:lnTo>
                  <a:pt x="468173" y="396240"/>
                </a:lnTo>
                <a:lnTo>
                  <a:pt x="490728" y="396850"/>
                </a:lnTo>
                <a:lnTo>
                  <a:pt x="487071" y="415747"/>
                </a:lnTo>
                <a:lnTo>
                  <a:pt x="477927" y="417576"/>
                </a:lnTo>
                <a:lnTo>
                  <a:pt x="476707" y="430378"/>
                </a:lnTo>
                <a:lnTo>
                  <a:pt x="470611" y="430987"/>
                </a:lnTo>
                <a:lnTo>
                  <a:pt x="446837" y="388315"/>
                </a:lnTo>
                <a:lnTo>
                  <a:pt x="438303" y="386486"/>
                </a:lnTo>
                <a:lnTo>
                  <a:pt x="412089" y="408432"/>
                </a:lnTo>
                <a:lnTo>
                  <a:pt x="385267" y="396850"/>
                </a:lnTo>
                <a:lnTo>
                  <a:pt x="366979" y="395021"/>
                </a:lnTo>
                <a:lnTo>
                  <a:pt x="357225" y="400507"/>
                </a:lnTo>
                <a:lnTo>
                  <a:pt x="337109" y="399288"/>
                </a:lnTo>
                <a:lnTo>
                  <a:pt x="316992" y="415747"/>
                </a:lnTo>
                <a:lnTo>
                  <a:pt x="299313" y="416966"/>
                </a:lnTo>
                <a:lnTo>
                  <a:pt x="257861" y="396850"/>
                </a:lnTo>
                <a:lnTo>
                  <a:pt x="241401" y="405994"/>
                </a:lnTo>
                <a:lnTo>
                  <a:pt x="223723" y="405384"/>
                </a:lnTo>
                <a:lnTo>
                  <a:pt x="210921" y="390754"/>
                </a:lnTo>
                <a:lnTo>
                  <a:pt x="176784" y="376123"/>
                </a:lnTo>
                <a:lnTo>
                  <a:pt x="139599" y="381000"/>
                </a:lnTo>
                <a:lnTo>
                  <a:pt x="131064" y="388925"/>
                </a:lnTo>
                <a:lnTo>
                  <a:pt x="126187" y="411480"/>
                </a:lnTo>
                <a:lnTo>
                  <a:pt x="116433" y="427330"/>
                </a:lnTo>
                <a:lnTo>
                  <a:pt x="113995" y="462686"/>
                </a:lnTo>
                <a:lnTo>
                  <a:pt x="87783" y="440131"/>
                </a:lnTo>
                <a:lnTo>
                  <a:pt x="75591" y="440131"/>
                </a:lnTo>
                <a:lnTo>
                  <a:pt x="64008" y="451714"/>
                </a:lnTo>
                <a:lnTo>
                  <a:pt x="64617" y="424891"/>
                </a:lnTo>
                <a:lnTo>
                  <a:pt x="24993" y="415747"/>
                </a:lnTo>
                <a:lnTo>
                  <a:pt x="23775" y="396850"/>
                </a:lnTo>
                <a:lnTo>
                  <a:pt x="4877" y="371246"/>
                </a:lnTo>
                <a:lnTo>
                  <a:pt x="0" y="353568"/>
                </a:lnTo>
                <a:lnTo>
                  <a:pt x="3048" y="334670"/>
                </a:lnTo>
                <a:lnTo>
                  <a:pt x="24993" y="332842"/>
                </a:lnTo>
                <a:lnTo>
                  <a:pt x="37185" y="318821"/>
                </a:lnTo>
                <a:lnTo>
                  <a:pt x="84125" y="315773"/>
                </a:lnTo>
                <a:lnTo>
                  <a:pt x="114605" y="309677"/>
                </a:lnTo>
                <a:lnTo>
                  <a:pt x="117043" y="285293"/>
                </a:lnTo>
                <a:lnTo>
                  <a:pt x="135941" y="259080"/>
                </a:lnTo>
                <a:lnTo>
                  <a:pt x="135331" y="168859"/>
                </a:lnTo>
                <a:lnTo>
                  <a:pt x="182880" y="151790"/>
                </a:lnTo>
                <a:lnTo>
                  <a:pt x="280416" y="74981"/>
                </a:lnTo>
                <a:lnTo>
                  <a:pt x="395021" y="0"/>
                </a:lnTo>
                <a:lnTo>
                  <a:pt x="448665" y="17069"/>
                </a:lnTo>
                <a:lnTo>
                  <a:pt x="468173" y="38405"/>
                </a:lnTo>
                <a:lnTo>
                  <a:pt x="491337" y="23774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65" name="Freihandform: Form 164">
            <a:extLst>
              <a:ext uri="{FF2B5EF4-FFF2-40B4-BE49-F238E27FC236}">
                <a16:creationId xmlns:a16="http://schemas.microsoft.com/office/drawing/2014/main" id="{DBE0503A-0168-8160-5E3A-EAB8E64D32B4}"/>
              </a:ext>
            </a:extLst>
          </p:cNvPr>
          <p:cNvSpPr/>
          <p:nvPr/>
        </p:nvSpPr>
        <p:spPr>
          <a:xfrm>
            <a:off x="6105753" y="3333292"/>
            <a:ext cx="407822" cy="376732"/>
          </a:xfrm>
          <a:custGeom>
            <a:avLst/>
            <a:gdLst>
              <a:gd name="csX0" fmla="*/ 393801 w 407822"/>
              <a:gd name="csY0" fmla="*/ 54255 h 376732"/>
              <a:gd name="csX1" fmla="*/ 407823 w 407822"/>
              <a:gd name="csY1" fmla="*/ 69495 h 376732"/>
              <a:gd name="csX2" fmla="*/ 404165 w 407822"/>
              <a:gd name="csY2" fmla="*/ 76810 h 376732"/>
              <a:gd name="csX3" fmla="*/ 402336 w 407822"/>
              <a:gd name="csY3" fmla="*/ 89611 h 376732"/>
              <a:gd name="csX4" fmla="*/ 373685 w 407822"/>
              <a:gd name="csY4" fmla="*/ 120091 h 376732"/>
              <a:gd name="csX5" fmla="*/ 365151 w 407822"/>
              <a:gd name="csY5" fmla="*/ 145085 h 376732"/>
              <a:gd name="csX6" fmla="*/ 360273 w 407822"/>
              <a:gd name="csY6" fmla="*/ 165202 h 376732"/>
              <a:gd name="csX7" fmla="*/ 352959 w 407822"/>
              <a:gd name="csY7" fmla="*/ 174346 h 376732"/>
              <a:gd name="csX8" fmla="*/ 346253 w 407822"/>
              <a:gd name="csY8" fmla="*/ 201778 h 376732"/>
              <a:gd name="csX9" fmla="*/ 327965 w 407822"/>
              <a:gd name="csY9" fmla="*/ 217627 h 376732"/>
              <a:gd name="csX10" fmla="*/ 323088 w 407822"/>
              <a:gd name="csY10" fmla="*/ 237135 h 376732"/>
              <a:gd name="csX11" fmla="*/ 315164 w 407822"/>
              <a:gd name="csY11" fmla="*/ 252984 h 376732"/>
              <a:gd name="csX12" fmla="*/ 312116 w 407822"/>
              <a:gd name="csY12" fmla="*/ 269443 h 376732"/>
              <a:gd name="csX13" fmla="*/ 288341 w 407822"/>
              <a:gd name="csY13" fmla="*/ 282855 h 376732"/>
              <a:gd name="csX14" fmla="*/ 268833 w 407822"/>
              <a:gd name="csY14" fmla="*/ 266395 h 376732"/>
              <a:gd name="csX15" fmla="*/ 256032 w 407822"/>
              <a:gd name="csY15" fmla="*/ 267005 h 376732"/>
              <a:gd name="csX16" fmla="*/ 235305 w 407822"/>
              <a:gd name="csY16" fmla="*/ 290170 h 376732"/>
              <a:gd name="csX17" fmla="*/ 225552 w 407822"/>
              <a:gd name="csY17" fmla="*/ 290170 h 376732"/>
              <a:gd name="csX18" fmla="*/ 209093 w 407822"/>
              <a:gd name="csY18" fmla="*/ 327965 h 376732"/>
              <a:gd name="csX19" fmla="*/ 200559 w 407822"/>
              <a:gd name="csY19" fmla="*/ 356007 h 376732"/>
              <a:gd name="csX20" fmla="*/ 164592 w 407822"/>
              <a:gd name="csY20" fmla="*/ 370027 h 376732"/>
              <a:gd name="csX21" fmla="*/ 151791 w 407822"/>
              <a:gd name="csY21" fmla="*/ 368199 h 376732"/>
              <a:gd name="csX22" fmla="*/ 138380 w 407822"/>
              <a:gd name="csY22" fmla="*/ 376733 h 376732"/>
              <a:gd name="csX23" fmla="*/ 110947 w 407822"/>
              <a:gd name="csY23" fmla="*/ 376123 h 376732"/>
              <a:gd name="csX24" fmla="*/ 92050 w 407822"/>
              <a:gd name="csY24" fmla="*/ 351130 h 376732"/>
              <a:gd name="csX25" fmla="*/ 80467 w 407822"/>
              <a:gd name="csY25" fmla="*/ 323088 h 376732"/>
              <a:gd name="csX26" fmla="*/ 56083 w 407822"/>
              <a:gd name="csY26" fmla="*/ 297485 h 376732"/>
              <a:gd name="csX27" fmla="*/ 30480 w 407822"/>
              <a:gd name="csY27" fmla="*/ 297485 h 376732"/>
              <a:gd name="csX28" fmla="*/ 0 w 407822"/>
              <a:gd name="csY28" fmla="*/ 297485 h 376732"/>
              <a:gd name="csX29" fmla="*/ 1829 w 407822"/>
              <a:gd name="csY29" fmla="*/ 234696 h 376732"/>
              <a:gd name="csX30" fmla="*/ 610 w 407822"/>
              <a:gd name="csY30" fmla="*/ 209703 h 376732"/>
              <a:gd name="csX31" fmla="*/ 7315 w 407822"/>
              <a:gd name="csY31" fmla="*/ 185319 h 376732"/>
              <a:gd name="csX32" fmla="*/ 17679 w 407822"/>
              <a:gd name="csY32" fmla="*/ 173127 h 376732"/>
              <a:gd name="csX33" fmla="*/ 34747 w 407822"/>
              <a:gd name="csY33" fmla="*/ 148743 h 376732"/>
              <a:gd name="csX34" fmla="*/ 31090 w 407822"/>
              <a:gd name="csY34" fmla="*/ 138379 h 376732"/>
              <a:gd name="csX35" fmla="*/ 37795 w 407822"/>
              <a:gd name="csY35" fmla="*/ 122530 h 376732"/>
              <a:gd name="csX36" fmla="*/ 29871 w 407822"/>
              <a:gd name="csY36" fmla="*/ 99365 h 376732"/>
              <a:gd name="csX37" fmla="*/ 31090 w 407822"/>
              <a:gd name="csY37" fmla="*/ 86563 h 376732"/>
              <a:gd name="csX38" fmla="*/ 33528 w 407822"/>
              <a:gd name="csY38" fmla="*/ 51207 h 376732"/>
              <a:gd name="csX39" fmla="*/ 43282 w 407822"/>
              <a:gd name="csY39" fmla="*/ 35357 h 376732"/>
              <a:gd name="csX40" fmla="*/ 48159 w 407822"/>
              <a:gd name="csY40" fmla="*/ 12802 h 376732"/>
              <a:gd name="csX41" fmla="*/ 56693 w 407822"/>
              <a:gd name="csY41" fmla="*/ 4877 h 376732"/>
              <a:gd name="csX42" fmla="*/ 93879 w 407822"/>
              <a:gd name="csY42" fmla="*/ 0 h 376732"/>
              <a:gd name="csX43" fmla="*/ 128016 w 407822"/>
              <a:gd name="csY43" fmla="*/ 14631 h 376732"/>
              <a:gd name="csX44" fmla="*/ 140817 w 407822"/>
              <a:gd name="csY44" fmla="*/ 29261 h 376732"/>
              <a:gd name="csX45" fmla="*/ 158496 w 407822"/>
              <a:gd name="csY45" fmla="*/ 29871 h 376732"/>
              <a:gd name="csX46" fmla="*/ 174956 w 407822"/>
              <a:gd name="csY46" fmla="*/ 20727 h 376732"/>
              <a:gd name="csX47" fmla="*/ 216408 w 407822"/>
              <a:gd name="csY47" fmla="*/ 40843 h 376732"/>
              <a:gd name="csX48" fmla="*/ 234087 w 407822"/>
              <a:gd name="csY48" fmla="*/ 39624 h 376732"/>
              <a:gd name="csX49" fmla="*/ 254204 w 407822"/>
              <a:gd name="csY49" fmla="*/ 23165 h 376732"/>
              <a:gd name="csX50" fmla="*/ 274320 w 407822"/>
              <a:gd name="csY50" fmla="*/ 24384 h 376732"/>
              <a:gd name="csX51" fmla="*/ 284073 w 407822"/>
              <a:gd name="csY51" fmla="*/ 18898 h 376732"/>
              <a:gd name="csX52" fmla="*/ 302361 w 407822"/>
              <a:gd name="csY52" fmla="*/ 20727 h 376732"/>
              <a:gd name="csX53" fmla="*/ 329184 w 407822"/>
              <a:gd name="csY53" fmla="*/ 32309 h 376732"/>
              <a:gd name="csX54" fmla="*/ 355397 w 407822"/>
              <a:gd name="csY54" fmla="*/ 10363 h 376732"/>
              <a:gd name="csX55" fmla="*/ 363932 w 407822"/>
              <a:gd name="csY55" fmla="*/ 12192 h 376732"/>
              <a:gd name="csX56" fmla="*/ 387705 w 407822"/>
              <a:gd name="csY56" fmla="*/ 54864 h 376732"/>
              <a:gd name="csX57" fmla="*/ 393801 w 407822"/>
              <a:gd name="csY57" fmla="*/ 54255 h 3767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</a:cxnLst>
            <a:rect l="l" t="t" r="r" b="b"/>
            <a:pathLst>
              <a:path w="407822" h="376732">
                <a:moveTo>
                  <a:pt x="393801" y="54255"/>
                </a:moveTo>
                <a:lnTo>
                  <a:pt x="407823" y="69495"/>
                </a:lnTo>
                <a:lnTo>
                  <a:pt x="404165" y="76810"/>
                </a:lnTo>
                <a:lnTo>
                  <a:pt x="402336" y="89611"/>
                </a:lnTo>
                <a:lnTo>
                  <a:pt x="373685" y="120091"/>
                </a:lnTo>
                <a:lnTo>
                  <a:pt x="365151" y="145085"/>
                </a:lnTo>
                <a:lnTo>
                  <a:pt x="360273" y="165202"/>
                </a:lnTo>
                <a:lnTo>
                  <a:pt x="352959" y="174346"/>
                </a:lnTo>
                <a:lnTo>
                  <a:pt x="346253" y="201778"/>
                </a:lnTo>
                <a:lnTo>
                  <a:pt x="327965" y="217627"/>
                </a:lnTo>
                <a:lnTo>
                  <a:pt x="323088" y="237135"/>
                </a:lnTo>
                <a:lnTo>
                  <a:pt x="315164" y="252984"/>
                </a:lnTo>
                <a:lnTo>
                  <a:pt x="312116" y="269443"/>
                </a:lnTo>
                <a:lnTo>
                  <a:pt x="288341" y="282855"/>
                </a:lnTo>
                <a:lnTo>
                  <a:pt x="268833" y="266395"/>
                </a:lnTo>
                <a:lnTo>
                  <a:pt x="256032" y="267005"/>
                </a:lnTo>
                <a:lnTo>
                  <a:pt x="235305" y="290170"/>
                </a:lnTo>
                <a:lnTo>
                  <a:pt x="225552" y="290170"/>
                </a:lnTo>
                <a:lnTo>
                  <a:pt x="209093" y="327965"/>
                </a:lnTo>
                <a:lnTo>
                  <a:pt x="200559" y="356007"/>
                </a:lnTo>
                <a:lnTo>
                  <a:pt x="164592" y="370027"/>
                </a:lnTo>
                <a:lnTo>
                  <a:pt x="151791" y="368199"/>
                </a:lnTo>
                <a:lnTo>
                  <a:pt x="138380" y="376733"/>
                </a:lnTo>
                <a:lnTo>
                  <a:pt x="110947" y="376123"/>
                </a:lnTo>
                <a:lnTo>
                  <a:pt x="92050" y="351130"/>
                </a:lnTo>
                <a:lnTo>
                  <a:pt x="80467" y="323088"/>
                </a:lnTo>
                <a:lnTo>
                  <a:pt x="56083" y="297485"/>
                </a:lnTo>
                <a:lnTo>
                  <a:pt x="30480" y="297485"/>
                </a:lnTo>
                <a:lnTo>
                  <a:pt x="0" y="297485"/>
                </a:lnTo>
                <a:lnTo>
                  <a:pt x="1829" y="234696"/>
                </a:lnTo>
                <a:lnTo>
                  <a:pt x="610" y="209703"/>
                </a:lnTo>
                <a:lnTo>
                  <a:pt x="7315" y="185319"/>
                </a:lnTo>
                <a:lnTo>
                  <a:pt x="17679" y="173127"/>
                </a:lnTo>
                <a:lnTo>
                  <a:pt x="34747" y="148743"/>
                </a:lnTo>
                <a:lnTo>
                  <a:pt x="31090" y="138379"/>
                </a:lnTo>
                <a:lnTo>
                  <a:pt x="37795" y="122530"/>
                </a:lnTo>
                <a:lnTo>
                  <a:pt x="29871" y="99365"/>
                </a:lnTo>
                <a:lnTo>
                  <a:pt x="31090" y="86563"/>
                </a:lnTo>
                <a:lnTo>
                  <a:pt x="33528" y="51207"/>
                </a:lnTo>
                <a:lnTo>
                  <a:pt x="43282" y="35357"/>
                </a:lnTo>
                <a:lnTo>
                  <a:pt x="48159" y="12802"/>
                </a:lnTo>
                <a:lnTo>
                  <a:pt x="56693" y="4877"/>
                </a:lnTo>
                <a:lnTo>
                  <a:pt x="93879" y="0"/>
                </a:lnTo>
                <a:lnTo>
                  <a:pt x="128016" y="14631"/>
                </a:lnTo>
                <a:lnTo>
                  <a:pt x="140817" y="29261"/>
                </a:lnTo>
                <a:lnTo>
                  <a:pt x="158496" y="29871"/>
                </a:lnTo>
                <a:lnTo>
                  <a:pt x="174956" y="20727"/>
                </a:lnTo>
                <a:lnTo>
                  <a:pt x="216408" y="40843"/>
                </a:lnTo>
                <a:lnTo>
                  <a:pt x="234087" y="39624"/>
                </a:lnTo>
                <a:lnTo>
                  <a:pt x="254204" y="23165"/>
                </a:lnTo>
                <a:lnTo>
                  <a:pt x="274320" y="24384"/>
                </a:lnTo>
                <a:lnTo>
                  <a:pt x="284073" y="18898"/>
                </a:lnTo>
                <a:lnTo>
                  <a:pt x="302361" y="20727"/>
                </a:lnTo>
                <a:lnTo>
                  <a:pt x="329184" y="32309"/>
                </a:lnTo>
                <a:lnTo>
                  <a:pt x="355397" y="10363"/>
                </a:lnTo>
                <a:lnTo>
                  <a:pt x="363932" y="12192"/>
                </a:lnTo>
                <a:lnTo>
                  <a:pt x="387705" y="54864"/>
                </a:lnTo>
                <a:lnTo>
                  <a:pt x="393801" y="54255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66" name="Freihandform: Form 165">
            <a:extLst>
              <a:ext uri="{FF2B5EF4-FFF2-40B4-BE49-F238E27FC236}">
                <a16:creationId xmlns:a16="http://schemas.microsoft.com/office/drawing/2014/main" id="{DFBA21B7-553F-DBFF-86AF-CC71A0FB862B}"/>
              </a:ext>
            </a:extLst>
          </p:cNvPr>
          <p:cNvSpPr/>
          <p:nvPr/>
        </p:nvSpPr>
        <p:spPr>
          <a:xfrm>
            <a:off x="3005328" y="3288182"/>
            <a:ext cx="162153" cy="168249"/>
          </a:xfrm>
          <a:custGeom>
            <a:avLst/>
            <a:gdLst>
              <a:gd name="csX0" fmla="*/ 162153 w 162153"/>
              <a:gd name="csY0" fmla="*/ 610 h 168249"/>
              <a:gd name="csX1" fmla="*/ 159105 w 162153"/>
              <a:gd name="csY1" fmla="*/ 4877 h 168249"/>
              <a:gd name="csX2" fmla="*/ 156057 w 162153"/>
              <a:gd name="csY2" fmla="*/ 13411 h 168249"/>
              <a:gd name="csX3" fmla="*/ 158496 w 162153"/>
              <a:gd name="csY3" fmla="*/ 27432 h 168249"/>
              <a:gd name="csX4" fmla="*/ 149352 w 162153"/>
              <a:gd name="csY4" fmla="*/ 40843 h 168249"/>
              <a:gd name="csX5" fmla="*/ 144475 w 162153"/>
              <a:gd name="csY5" fmla="*/ 56693 h 168249"/>
              <a:gd name="csX6" fmla="*/ 141427 w 162153"/>
              <a:gd name="csY6" fmla="*/ 73762 h 168249"/>
              <a:gd name="csX7" fmla="*/ 142647 w 162153"/>
              <a:gd name="csY7" fmla="*/ 84125 h 168249"/>
              <a:gd name="csX8" fmla="*/ 142037 w 162153"/>
              <a:gd name="csY8" fmla="*/ 101803 h 168249"/>
              <a:gd name="csX9" fmla="*/ 136551 w 162153"/>
              <a:gd name="csY9" fmla="*/ 105461 h 168249"/>
              <a:gd name="csX10" fmla="*/ 132283 w 162153"/>
              <a:gd name="csY10" fmla="*/ 122530 h 168249"/>
              <a:gd name="csX11" fmla="*/ 133503 w 162153"/>
              <a:gd name="csY11" fmla="*/ 132893 h 168249"/>
              <a:gd name="csX12" fmla="*/ 126187 w 162153"/>
              <a:gd name="csY12" fmla="*/ 142646 h 168249"/>
              <a:gd name="csX13" fmla="*/ 126797 w 162153"/>
              <a:gd name="csY13" fmla="*/ 153010 h 168249"/>
              <a:gd name="csX14" fmla="*/ 131673 w 162153"/>
              <a:gd name="csY14" fmla="*/ 159715 h 168249"/>
              <a:gd name="csX15" fmla="*/ 123139 w 162153"/>
              <a:gd name="csY15" fmla="*/ 168250 h 168249"/>
              <a:gd name="csX16" fmla="*/ 112776 w 162153"/>
              <a:gd name="csY16" fmla="*/ 165202 h 168249"/>
              <a:gd name="csX17" fmla="*/ 107899 w 162153"/>
              <a:gd name="csY17" fmla="*/ 157277 h 168249"/>
              <a:gd name="csX18" fmla="*/ 96926 w 162153"/>
              <a:gd name="csY18" fmla="*/ 154229 h 168249"/>
              <a:gd name="csX19" fmla="*/ 89002 w 162153"/>
              <a:gd name="csY19" fmla="*/ 159106 h 168249"/>
              <a:gd name="csX20" fmla="*/ 67056 w 162153"/>
              <a:gd name="csY20" fmla="*/ 148742 h 168249"/>
              <a:gd name="csX21" fmla="*/ 61570 w 162153"/>
              <a:gd name="csY21" fmla="*/ 153619 h 168249"/>
              <a:gd name="csX22" fmla="*/ 50597 w 162153"/>
              <a:gd name="csY22" fmla="*/ 141427 h 168249"/>
              <a:gd name="csX23" fmla="*/ 35357 w 162153"/>
              <a:gd name="csY23" fmla="*/ 125578 h 168249"/>
              <a:gd name="csX24" fmla="*/ 28651 w 162153"/>
              <a:gd name="csY24" fmla="*/ 112776 h 168249"/>
              <a:gd name="csX25" fmla="*/ 15240 w 162153"/>
              <a:gd name="csY25" fmla="*/ 99974 h 168249"/>
              <a:gd name="csX26" fmla="*/ 0 w 162153"/>
              <a:gd name="csY26" fmla="*/ 82296 h 168249"/>
              <a:gd name="csX27" fmla="*/ 4267 w 162153"/>
              <a:gd name="csY27" fmla="*/ 76200 h 168249"/>
              <a:gd name="csX28" fmla="*/ 9144 w 162153"/>
              <a:gd name="csY28" fmla="*/ 82296 h 168249"/>
              <a:gd name="csX29" fmla="*/ 12192 w 162153"/>
              <a:gd name="csY29" fmla="*/ 79858 h 168249"/>
              <a:gd name="csX30" fmla="*/ 23165 w 162153"/>
              <a:gd name="csY30" fmla="*/ 78029 h 168249"/>
              <a:gd name="csX31" fmla="*/ 28042 w 162153"/>
              <a:gd name="csY31" fmla="*/ 68885 h 168249"/>
              <a:gd name="csX32" fmla="*/ 32918 w 162153"/>
              <a:gd name="csY32" fmla="*/ 68885 h 168249"/>
              <a:gd name="csX33" fmla="*/ 34138 w 162153"/>
              <a:gd name="csY33" fmla="*/ 49378 h 168249"/>
              <a:gd name="csX34" fmla="*/ 42062 w 162153"/>
              <a:gd name="csY34" fmla="*/ 48768 h 168249"/>
              <a:gd name="csX35" fmla="*/ 49378 w 162153"/>
              <a:gd name="csY35" fmla="*/ 48768 h 168249"/>
              <a:gd name="csX36" fmla="*/ 57912 w 162153"/>
              <a:gd name="csY36" fmla="*/ 38405 h 168249"/>
              <a:gd name="csX37" fmla="*/ 67056 w 162153"/>
              <a:gd name="csY37" fmla="*/ 46330 h 168249"/>
              <a:gd name="csX38" fmla="*/ 70714 w 162153"/>
              <a:gd name="csY38" fmla="*/ 41453 h 168249"/>
              <a:gd name="csX39" fmla="*/ 78029 w 162153"/>
              <a:gd name="csY39" fmla="*/ 36576 h 168249"/>
              <a:gd name="csX40" fmla="*/ 90830 w 162153"/>
              <a:gd name="csY40" fmla="*/ 26213 h 168249"/>
              <a:gd name="csX41" fmla="*/ 92050 w 162153"/>
              <a:gd name="csY41" fmla="*/ 17678 h 168249"/>
              <a:gd name="csX42" fmla="*/ 95098 w 162153"/>
              <a:gd name="csY42" fmla="*/ 18288 h 168249"/>
              <a:gd name="csX43" fmla="*/ 100584 w 162153"/>
              <a:gd name="csY43" fmla="*/ 9144 h 168249"/>
              <a:gd name="csX44" fmla="*/ 104242 w 162153"/>
              <a:gd name="csY44" fmla="*/ 7925 h 168249"/>
              <a:gd name="csX45" fmla="*/ 109728 w 162153"/>
              <a:gd name="csY45" fmla="*/ 14021 h 168249"/>
              <a:gd name="csX46" fmla="*/ 116433 w 162153"/>
              <a:gd name="csY46" fmla="*/ 15240 h 168249"/>
              <a:gd name="csX47" fmla="*/ 124359 w 162153"/>
              <a:gd name="csY47" fmla="*/ 10363 h 168249"/>
              <a:gd name="csX48" fmla="*/ 132893 w 162153"/>
              <a:gd name="csY48" fmla="*/ 10363 h 168249"/>
              <a:gd name="csX49" fmla="*/ 145085 w 162153"/>
              <a:gd name="csY49" fmla="*/ 5486 h 168249"/>
              <a:gd name="csX50" fmla="*/ 150571 w 162153"/>
              <a:gd name="csY50" fmla="*/ 0 h 168249"/>
              <a:gd name="csX51" fmla="*/ 162153 w 162153"/>
              <a:gd name="csY51" fmla="*/ 610 h 1682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</a:cxnLst>
            <a:rect l="l" t="t" r="r" b="b"/>
            <a:pathLst>
              <a:path w="162153" h="168249">
                <a:moveTo>
                  <a:pt x="162153" y="610"/>
                </a:moveTo>
                <a:lnTo>
                  <a:pt x="159105" y="4877"/>
                </a:lnTo>
                <a:lnTo>
                  <a:pt x="156057" y="13411"/>
                </a:lnTo>
                <a:lnTo>
                  <a:pt x="158496" y="27432"/>
                </a:lnTo>
                <a:lnTo>
                  <a:pt x="149352" y="40843"/>
                </a:lnTo>
                <a:lnTo>
                  <a:pt x="144475" y="56693"/>
                </a:lnTo>
                <a:lnTo>
                  <a:pt x="141427" y="73762"/>
                </a:lnTo>
                <a:lnTo>
                  <a:pt x="142647" y="84125"/>
                </a:lnTo>
                <a:lnTo>
                  <a:pt x="142037" y="101803"/>
                </a:lnTo>
                <a:lnTo>
                  <a:pt x="136551" y="105461"/>
                </a:lnTo>
                <a:lnTo>
                  <a:pt x="132283" y="122530"/>
                </a:lnTo>
                <a:lnTo>
                  <a:pt x="133503" y="132893"/>
                </a:lnTo>
                <a:lnTo>
                  <a:pt x="126187" y="142646"/>
                </a:lnTo>
                <a:lnTo>
                  <a:pt x="126797" y="153010"/>
                </a:lnTo>
                <a:lnTo>
                  <a:pt x="131673" y="159715"/>
                </a:lnTo>
                <a:lnTo>
                  <a:pt x="123139" y="168250"/>
                </a:lnTo>
                <a:lnTo>
                  <a:pt x="112776" y="165202"/>
                </a:lnTo>
                <a:lnTo>
                  <a:pt x="107899" y="157277"/>
                </a:lnTo>
                <a:lnTo>
                  <a:pt x="96926" y="154229"/>
                </a:lnTo>
                <a:lnTo>
                  <a:pt x="89002" y="159106"/>
                </a:lnTo>
                <a:lnTo>
                  <a:pt x="67056" y="148742"/>
                </a:lnTo>
                <a:lnTo>
                  <a:pt x="61570" y="153619"/>
                </a:lnTo>
                <a:lnTo>
                  <a:pt x="50597" y="141427"/>
                </a:lnTo>
                <a:lnTo>
                  <a:pt x="35357" y="125578"/>
                </a:lnTo>
                <a:lnTo>
                  <a:pt x="28651" y="112776"/>
                </a:lnTo>
                <a:lnTo>
                  <a:pt x="15240" y="99974"/>
                </a:lnTo>
                <a:lnTo>
                  <a:pt x="0" y="82296"/>
                </a:lnTo>
                <a:lnTo>
                  <a:pt x="4267" y="76200"/>
                </a:lnTo>
                <a:lnTo>
                  <a:pt x="9144" y="82296"/>
                </a:lnTo>
                <a:lnTo>
                  <a:pt x="12192" y="79858"/>
                </a:lnTo>
                <a:lnTo>
                  <a:pt x="23165" y="78029"/>
                </a:lnTo>
                <a:lnTo>
                  <a:pt x="28042" y="68885"/>
                </a:lnTo>
                <a:lnTo>
                  <a:pt x="32918" y="68885"/>
                </a:lnTo>
                <a:lnTo>
                  <a:pt x="34138" y="49378"/>
                </a:lnTo>
                <a:lnTo>
                  <a:pt x="42062" y="48768"/>
                </a:lnTo>
                <a:lnTo>
                  <a:pt x="49378" y="48768"/>
                </a:lnTo>
                <a:lnTo>
                  <a:pt x="57912" y="38405"/>
                </a:lnTo>
                <a:lnTo>
                  <a:pt x="67056" y="46330"/>
                </a:lnTo>
                <a:lnTo>
                  <a:pt x="70714" y="41453"/>
                </a:lnTo>
                <a:lnTo>
                  <a:pt x="78029" y="36576"/>
                </a:lnTo>
                <a:lnTo>
                  <a:pt x="90830" y="26213"/>
                </a:lnTo>
                <a:lnTo>
                  <a:pt x="92050" y="17678"/>
                </a:lnTo>
                <a:lnTo>
                  <a:pt x="95098" y="18288"/>
                </a:lnTo>
                <a:lnTo>
                  <a:pt x="100584" y="9144"/>
                </a:lnTo>
                <a:lnTo>
                  <a:pt x="104242" y="7925"/>
                </a:lnTo>
                <a:lnTo>
                  <a:pt x="109728" y="14021"/>
                </a:lnTo>
                <a:lnTo>
                  <a:pt x="116433" y="15240"/>
                </a:lnTo>
                <a:lnTo>
                  <a:pt x="124359" y="10363"/>
                </a:lnTo>
                <a:lnTo>
                  <a:pt x="132893" y="10363"/>
                </a:lnTo>
                <a:lnTo>
                  <a:pt x="145085" y="5486"/>
                </a:lnTo>
                <a:lnTo>
                  <a:pt x="150571" y="0"/>
                </a:lnTo>
                <a:lnTo>
                  <a:pt x="162153" y="61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67" name="Freihandform: Form 166">
            <a:extLst>
              <a:ext uri="{FF2B5EF4-FFF2-40B4-BE49-F238E27FC236}">
                <a16:creationId xmlns:a16="http://schemas.microsoft.com/office/drawing/2014/main" id="{BCCA0135-D672-446C-B38A-855C6EDF2F2A}"/>
              </a:ext>
            </a:extLst>
          </p:cNvPr>
          <p:cNvSpPr/>
          <p:nvPr/>
        </p:nvSpPr>
        <p:spPr>
          <a:xfrm>
            <a:off x="6147816" y="1175308"/>
            <a:ext cx="641298" cy="451104"/>
          </a:xfrm>
          <a:custGeom>
            <a:avLst/>
            <a:gdLst>
              <a:gd name="csX0" fmla="*/ 641299 w 641298"/>
              <a:gd name="csY0" fmla="*/ 53035 h 451104"/>
              <a:gd name="csX1" fmla="*/ 602285 w 641298"/>
              <a:gd name="csY1" fmla="*/ 65837 h 451104"/>
              <a:gd name="csX2" fmla="*/ 582777 w 641298"/>
              <a:gd name="csY2" fmla="*/ 68885 h 451104"/>
              <a:gd name="csX3" fmla="*/ 587655 w 641298"/>
              <a:gd name="csY3" fmla="*/ 45720 h 451104"/>
              <a:gd name="csX4" fmla="*/ 552297 w 641298"/>
              <a:gd name="csY4" fmla="*/ 32918 h 451104"/>
              <a:gd name="csX5" fmla="*/ 516331 w 641298"/>
              <a:gd name="csY5" fmla="*/ 43891 h 451104"/>
              <a:gd name="csX6" fmla="*/ 509625 w 641298"/>
              <a:gd name="csY6" fmla="*/ 68275 h 451104"/>
              <a:gd name="csX7" fmla="*/ 488899 w 641298"/>
              <a:gd name="csY7" fmla="*/ 82906 h 451104"/>
              <a:gd name="csX8" fmla="*/ 460248 w 641298"/>
              <a:gd name="csY8" fmla="*/ 74981 h 451104"/>
              <a:gd name="csX9" fmla="*/ 427939 w 641298"/>
              <a:gd name="csY9" fmla="*/ 76200 h 451104"/>
              <a:gd name="csX10" fmla="*/ 396849 w 641298"/>
              <a:gd name="csY10" fmla="*/ 59131 h 451104"/>
              <a:gd name="csX11" fmla="*/ 383439 w 641298"/>
              <a:gd name="csY11" fmla="*/ 67666 h 451104"/>
              <a:gd name="csX12" fmla="*/ 367589 w 641298"/>
              <a:gd name="csY12" fmla="*/ 68885 h 451104"/>
              <a:gd name="csX13" fmla="*/ 368199 w 641298"/>
              <a:gd name="csY13" fmla="*/ 90830 h 451104"/>
              <a:gd name="csX14" fmla="*/ 319431 w 641298"/>
              <a:gd name="csY14" fmla="*/ 85344 h 451104"/>
              <a:gd name="csX15" fmla="*/ 315773 w 641298"/>
              <a:gd name="csY15" fmla="*/ 104242 h 451104"/>
              <a:gd name="csX16" fmla="*/ 291389 w 641298"/>
              <a:gd name="csY16" fmla="*/ 104242 h 451104"/>
              <a:gd name="csX17" fmla="*/ 277368 w 641298"/>
              <a:gd name="csY17" fmla="*/ 128016 h 451104"/>
              <a:gd name="csX18" fmla="*/ 256641 w 641298"/>
              <a:gd name="csY18" fmla="*/ 165202 h 451104"/>
              <a:gd name="csX19" fmla="*/ 221895 w 641298"/>
              <a:gd name="csY19" fmla="*/ 213360 h 451104"/>
              <a:gd name="csX20" fmla="*/ 232867 w 641298"/>
              <a:gd name="csY20" fmla="*/ 225552 h 451104"/>
              <a:gd name="csX21" fmla="*/ 224943 w 641298"/>
              <a:gd name="csY21" fmla="*/ 238963 h 451104"/>
              <a:gd name="csX22" fmla="*/ 198729 w 641298"/>
              <a:gd name="csY22" fmla="*/ 238354 h 451104"/>
              <a:gd name="csX23" fmla="*/ 184099 w 641298"/>
              <a:gd name="csY23" fmla="*/ 271272 h 451104"/>
              <a:gd name="csX24" fmla="*/ 190195 w 641298"/>
              <a:gd name="csY24" fmla="*/ 318211 h 451104"/>
              <a:gd name="csX25" fmla="*/ 209093 w 641298"/>
              <a:gd name="csY25" fmla="*/ 335890 h 451104"/>
              <a:gd name="csX26" fmla="*/ 204216 w 641298"/>
              <a:gd name="csY26" fmla="*/ 377952 h 451104"/>
              <a:gd name="csX27" fmla="*/ 183489 w 641298"/>
              <a:gd name="csY27" fmla="*/ 402336 h 451104"/>
              <a:gd name="csX28" fmla="*/ 172517 w 641298"/>
              <a:gd name="csY28" fmla="*/ 423062 h 451104"/>
              <a:gd name="csX29" fmla="*/ 152400 w 641298"/>
              <a:gd name="csY29" fmla="*/ 401117 h 451104"/>
              <a:gd name="csX30" fmla="*/ 99975 w 641298"/>
              <a:gd name="csY30" fmla="*/ 442570 h 451104"/>
              <a:gd name="csX31" fmla="*/ 62789 w 641298"/>
              <a:gd name="csY31" fmla="*/ 451104 h 451104"/>
              <a:gd name="csX32" fmla="*/ 23165 w 641298"/>
              <a:gd name="csY32" fmla="*/ 432816 h 451104"/>
              <a:gd name="csX33" fmla="*/ 12192 w 641298"/>
              <a:gd name="csY33" fmla="*/ 394411 h 451104"/>
              <a:gd name="csX34" fmla="*/ 0 w 641298"/>
              <a:gd name="csY34" fmla="*/ 312115 h 451104"/>
              <a:gd name="csX35" fmla="*/ 24384 w 641298"/>
              <a:gd name="csY35" fmla="*/ 289560 h 451104"/>
              <a:gd name="csX36" fmla="*/ 93269 w 641298"/>
              <a:gd name="csY36" fmla="*/ 259690 h 451104"/>
              <a:gd name="csX37" fmla="*/ 142647 w 641298"/>
              <a:gd name="csY37" fmla="*/ 223723 h 451104"/>
              <a:gd name="csX38" fmla="*/ 186537 w 641298"/>
              <a:gd name="csY38" fmla="*/ 176174 h 451104"/>
              <a:gd name="csX39" fmla="*/ 240792 w 641298"/>
              <a:gd name="csY39" fmla="*/ 110947 h 451104"/>
              <a:gd name="csX40" fmla="*/ 279807 w 641298"/>
              <a:gd name="csY40" fmla="*/ 85954 h 451104"/>
              <a:gd name="csX41" fmla="*/ 342595 w 641298"/>
              <a:gd name="csY41" fmla="*/ 44501 h 451104"/>
              <a:gd name="csX42" fmla="*/ 394411 w 641298"/>
              <a:gd name="csY42" fmla="*/ 29870 h 451104"/>
              <a:gd name="csX43" fmla="*/ 435255 w 641298"/>
              <a:gd name="csY43" fmla="*/ 31699 h 451104"/>
              <a:gd name="csX44" fmla="*/ 466953 w 641298"/>
              <a:gd name="csY44" fmla="*/ 4877 h 451104"/>
              <a:gd name="csX45" fmla="*/ 512064 w 641298"/>
              <a:gd name="csY45" fmla="*/ 6096 h 451104"/>
              <a:gd name="csX46" fmla="*/ 554736 w 641298"/>
              <a:gd name="csY46" fmla="*/ 0 h 451104"/>
              <a:gd name="csX47" fmla="*/ 638251 w 641298"/>
              <a:gd name="csY47" fmla="*/ 23774 h 451104"/>
              <a:gd name="csX48" fmla="*/ 608381 w 641298"/>
              <a:gd name="csY48" fmla="*/ 32309 h 451104"/>
              <a:gd name="csX49" fmla="*/ 641299 w 641298"/>
              <a:gd name="csY49" fmla="*/ 53035 h 4511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</a:cxnLst>
            <a:rect l="l" t="t" r="r" b="b"/>
            <a:pathLst>
              <a:path w="641298" h="451104">
                <a:moveTo>
                  <a:pt x="641299" y="53035"/>
                </a:moveTo>
                <a:lnTo>
                  <a:pt x="602285" y="65837"/>
                </a:lnTo>
                <a:lnTo>
                  <a:pt x="582777" y="68885"/>
                </a:lnTo>
                <a:lnTo>
                  <a:pt x="587655" y="45720"/>
                </a:lnTo>
                <a:lnTo>
                  <a:pt x="552297" y="32918"/>
                </a:lnTo>
                <a:lnTo>
                  <a:pt x="516331" y="43891"/>
                </a:lnTo>
                <a:lnTo>
                  <a:pt x="509625" y="68275"/>
                </a:lnTo>
                <a:lnTo>
                  <a:pt x="488899" y="82906"/>
                </a:lnTo>
                <a:lnTo>
                  <a:pt x="460248" y="74981"/>
                </a:lnTo>
                <a:lnTo>
                  <a:pt x="427939" y="76200"/>
                </a:lnTo>
                <a:lnTo>
                  <a:pt x="396849" y="59131"/>
                </a:lnTo>
                <a:lnTo>
                  <a:pt x="383439" y="67666"/>
                </a:lnTo>
                <a:lnTo>
                  <a:pt x="367589" y="68885"/>
                </a:lnTo>
                <a:lnTo>
                  <a:pt x="368199" y="90830"/>
                </a:lnTo>
                <a:lnTo>
                  <a:pt x="319431" y="85344"/>
                </a:lnTo>
                <a:lnTo>
                  <a:pt x="315773" y="104242"/>
                </a:lnTo>
                <a:lnTo>
                  <a:pt x="291389" y="104242"/>
                </a:lnTo>
                <a:lnTo>
                  <a:pt x="277368" y="128016"/>
                </a:lnTo>
                <a:lnTo>
                  <a:pt x="256641" y="165202"/>
                </a:lnTo>
                <a:lnTo>
                  <a:pt x="221895" y="213360"/>
                </a:lnTo>
                <a:lnTo>
                  <a:pt x="232867" y="225552"/>
                </a:lnTo>
                <a:lnTo>
                  <a:pt x="224943" y="238963"/>
                </a:lnTo>
                <a:lnTo>
                  <a:pt x="198729" y="238354"/>
                </a:lnTo>
                <a:lnTo>
                  <a:pt x="184099" y="271272"/>
                </a:lnTo>
                <a:lnTo>
                  <a:pt x="190195" y="318211"/>
                </a:lnTo>
                <a:lnTo>
                  <a:pt x="209093" y="335890"/>
                </a:lnTo>
                <a:lnTo>
                  <a:pt x="204216" y="377952"/>
                </a:lnTo>
                <a:lnTo>
                  <a:pt x="183489" y="402336"/>
                </a:lnTo>
                <a:lnTo>
                  <a:pt x="172517" y="423062"/>
                </a:lnTo>
                <a:lnTo>
                  <a:pt x="152400" y="401117"/>
                </a:lnTo>
                <a:lnTo>
                  <a:pt x="99975" y="442570"/>
                </a:lnTo>
                <a:lnTo>
                  <a:pt x="62789" y="451104"/>
                </a:lnTo>
                <a:lnTo>
                  <a:pt x="23165" y="432816"/>
                </a:lnTo>
                <a:lnTo>
                  <a:pt x="12192" y="394411"/>
                </a:lnTo>
                <a:lnTo>
                  <a:pt x="0" y="312115"/>
                </a:lnTo>
                <a:lnTo>
                  <a:pt x="24384" y="289560"/>
                </a:lnTo>
                <a:lnTo>
                  <a:pt x="93269" y="259690"/>
                </a:lnTo>
                <a:lnTo>
                  <a:pt x="142647" y="223723"/>
                </a:lnTo>
                <a:lnTo>
                  <a:pt x="186537" y="176174"/>
                </a:lnTo>
                <a:lnTo>
                  <a:pt x="240792" y="110947"/>
                </a:lnTo>
                <a:lnTo>
                  <a:pt x="279807" y="85954"/>
                </a:lnTo>
                <a:lnTo>
                  <a:pt x="342595" y="44501"/>
                </a:lnTo>
                <a:lnTo>
                  <a:pt x="394411" y="29870"/>
                </a:lnTo>
                <a:lnTo>
                  <a:pt x="435255" y="31699"/>
                </a:lnTo>
                <a:lnTo>
                  <a:pt x="466953" y="4877"/>
                </a:lnTo>
                <a:lnTo>
                  <a:pt x="512064" y="6096"/>
                </a:lnTo>
                <a:lnTo>
                  <a:pt x="554736" y="0"/>
                </a:lnTo>
                <a:lnTo>
                  <a:pt x="638251" y="23774"/>
                </a:lnTo>
                <a:lnTo>
                  <a:pt x="608381" y="32309"/>
                </a:lnTo>
                <a:lnTo>
                  <a:pt x="641299" y="53035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68" name="Freihandform: Form 167">
            <a:extLst>
              <a:ext uri="{FF2B5EF4-FFF2-40B4-BE49-F238E27FC236}">
                <a16:creationId xmlns:a16="http://schemas.microsoft.com/office/drawing/2014/main" id="{C764EA06-F0AE-EC06-595B-CD6DF9CA1BC3}"/>
              </a:ext>
            </a:extLst>
          </p:cNvPr>
          <p:cNvSpPr/>
          <p:nvPr/>
        </p:nvSpPr>
        <p:spPr>
          <a:xfrm>
            <a:off x="6472733" y="953414"/>
            <a:ext cx="90220" cy="28651"/>
          </a:xfrm>
          <a:custGeom>
            <a:avLst/>
            <a:gdLst>
              <a:gd name="csX0" fmla="*/ 90220 w 90220"/>
              <a:gd name="csY0" fmla="*/ 17069 h 28651"/>
              <a:gd name="csX1" fmla="*/ 43891 w 90220"/>
              <a:gd name="csY1" fmla="*/ 28651 h 28651"/>
              <a:gd name="csX2" fmla="*/ 2438 w 90220"/>
              <a:gd name="csY2" fmla="*/ 21946 h 28651"/>
              <a:gd name="csX3" fmla="*/ 15849 w 90220"/>
              <a:gd name="csY3" fmla="*/ 14630 h 28651"/>
              <a:gd name="csX4" fmla="*/ 0 w 90220"/>
              <a:gd name="csY4" fmla="*/ 5486 h 28651"/>
              <a:gd name="csX5" fmla="*/ 44500 w 90220"/>
              <a:gd name="csY5" fmla="*/ 0 h 28651"/>
              <a:gd name="csX6" fmla="*/ 56083 w 90220"/>
              <a:gd name="csY6" fmla="*/ 10363 h 28651"/>
              <a:gd name="csX7" fmla="*/ 90220 w 90220"/>
              <a:gd name="csY7" fmla="*/ 17069 h 2865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90220" h="28651">
                <a:moveTo>
                  <a:pt x="90220" y="17069"/>
                </a:moveTo>
                <a:lnTo>
                  <a:pt x="43891" y="28651"/>
                </a:lnTo>
                <a:lnTo>
                  <a:pt x="2438" y="21946"/>
                </a:lnTo>
                <a:lnTo>
                  <a:pt x="15849" y="14630"/>
                </a:lnTo>
                <a:lnTo>
                  <a:pt x="0" y="5486"/>
                </a:lnTo>
                <a:lnTo>
                  <a:pt x="44500" y="0"/>
                </a:lnTo>
                <a:lnTo>
                  <a:pt x="56083" y="10363"/>
                </a:lnTo>
                <a:lnTo>
                  <a:pt x="90220" y="1706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69" name="Freihandform: Form 168">
            <a:extLst>
              <a:ext uri="{FF2B5EF4-FFF2-40B4-BE49-F238E27FC236}">
                <a16:creationId xmlns:a16="http://schemas.microsoft.com/office/drawing/2014/main" id="{B3D9085E-D232-FF4F-99B8-6E1792FA6E0E}"/>
              </a:ext>
            </a:extLst>
          </p:cNvPr>
          <p:cNvSpPr/>
          <p:nvPr/>
        </p:nvSpPr>
        <p:spPr>
          <a:xfrm>
            <a:off x="6238646" y="909523"/>
            <a:ext cx="245058" cy="92659"/>
          </a:xfrm>
          <a:custGeom>
            <a:avLst/>
            <a:gdLst>
              <a:gd name="csX0" fmla="*/ 168249 w 245058"/>
              <a:gd name="csY0" fmla="*/ 9144 h 92659"/>
              <a:gd name="csX1" fmla="*/ 245059 w 245058"/>
              <a:gd name="csY1" fmla="*/ 29870 h 92659"/>
              <a:gd name="csX2" fmla="*/ 192633 w 245058"/>
              <a:gd name="csY2" fmla="*/ 40843 h 92659"/>
              <a:gd name="csX3" fmla="*/ 185319 w 245058"/>
              <a:gd name="csY3" fmla="*/ 61570 h 92659"/>
              <a:gd name="csX4" fmla="*/ 167031 w 245058"/>
              <a:gd name="csY4" fmla="*/ 67056 h 92659"/>
              <a:gd name="csX5" fmla="*/ 161544 w 245058"/>
              <a:gd name="csY5" fmla="*/ 91440 h 92659"/>
              <a:gd name="csX6" fmla="*/ 134721 w 245058"/>
              <a:gd name="csY6" fmla="*/ 92659 h 92659"/>
              <a:gd name="csX7" fmla="*/ 82905 w 245058"/>
              <a:gd name="csY7" fmla="*/ 74981 h 92659"/>
              <a:gd name="csX8" fmla="*/ 101193 w 245058"/>
              <a:gd name="csY8" fmla="*/ 64618 h 92659"/>
              <a:gd name="csX9" fmla="*/ 66447 w 245058"/>
              <a:gd name="csY9" fmla="*/ 56083 h 92659"/>
              <a:gd name="csX10" fmla="*/ 19507 w 245058"/>
              <a:gd name="csY10" fmla="*/ 32309 h 92659"/>
              <a:gd name="csX11" fmla="*/ 0 w 245058"/>
              <a:gd name="csY11" fmla="*/ 10973 h 92659"/>
              <a:gd name="csX12" fmla="*/ 56692 w 245058"/>
              <a:gd name="csY12" fmla="*/ 1219 h 92659"/>
              <a:gd name="csX13" fmla="*/ 70713 w 245058"/>
              <a:gd name="csY13" fmla="*/ 10363 h 92659"/>
              <a:gd name="csX14" fmla="*/ 101193 w 245058"/>
              <a:gd name="csY14" fmla="*/ 10363 h 92659"/>
              <a:gd name="csX15" fmla="*/ 107289 w 245058"/>
              <a:gd name="csY15" fmla="*/ 1219 h 92659"/>
              <a:gd name="csX16" fmla="*/ 138988 w 245058"/>
              <a:gd name="csY16" fmla="*/ 0 h 92659"/>
              <a:gd name="csX17" fmla="*/ 168249 w 245058"/>
              <a:gd name="csY17" fmla="*/ 9144 h 926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</a:cxnLst>
            <a:rect l="l" t="t" r="r" b="b"/>
            <a:pathLst>
              <a:path w="245058" h="92659">
                <a:moveTo>
                  <a:pt x="168249" y="9144"/>
                </a:moveTo>
                <a:lnTo>
                  <a:pt x="245059" y="29870"/>
                </a:lnTo>
                <a:lnTo>
                  <a:pt x="192633" y="40843"/>
                </a:lnTo>
                <a:lnTo>
                  <a:pt x="185319" y="61570"/>
                </a:lnTo>
                <a:lnTo>
                  <a:pt x="167031" y="67056"/>
                </a:lnTo>
                <a:lnTo>
                  <a:pt x="161544" y="91440"/>
                </a:lnTo>
                <a:lnTo>
                  <a:pt x="134721" y="92659"/>
                </a:lnTo>
                <a:lnTo>
                  <a:pt x="82905" y="74981"/>
                </a:lnTo>
                <a:lnTo>
                  <a:pt x="101193" y="64618"/>
                </a:lnTo>
                <a:lnTo>
                  <a:pt x="66447" y="56083"/>
                </a:lnTo>
                <a:lnTo>
                  <a:pt x="19507" y="32309"/>
                </a:lnTo>
                <a:lnTo>
                  <a:pt x="0" y="10973"/>
                </a:lnTo>
                <a:lnTo>
                  <a:pt x="56692" y="1219"/>
                </a:lnTo>
                <a:lnTo>
                  <a:pt x="70713" y="10363"/>
                </a:lnTo>
                <a:lnTo>
                  <a:pt x="101193" y="10363"/>
                </a:lnTo>
                <a:lnTo>
                  <a:pt x="107289" y="1219"/>
                </a:lnTo>
                <a:lnTo>
                  <a:pt x="138988" y="0"/>
                </a:lnTo>
                <a:lnTo>
                  <a:pt x="168249" y="9144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70" name="Freihandform: Form 169">
            <a:extLst>
              <a:ext uri="{FF2B5EF4-FFF2-40B4-BE49-F238E27FC236}">
                <a16:creationId xmlns:a16="http://schemas.microsoft.com/office/drawing/2014/main" id="{5162ADFD-AFF2-4DA8-5AF8-33250724F7CC}"/>
              </a:ext>
            </a:extLst>
          </p:cNvPr>
          <p:cNvSpPr/>
          <p:nvPr/>
        </p:nvSpPr>
        <p:spPr>
          <a:xfrm>
            <a:off x="6383730" y="893673"/>
            <a:ext cx="217018" cy="33528"/>
          </a:xfrm>
          <a:custGeom>
            <a:avLst/>
            <a:gdLst>
              <a:gd name="csX0" fmla="*/ 171908 w 217018"/>
              <a:gd name="csY0" fmla="*/ 6706 h 33528"/>
              <a:gd name="csX1" fmla="*/ 217018 w 217018"/>
              <a:gd name="csY1" fmla="*/ 15850 h 33528"/>
              <a:gd name="csX2" fmla="*/ 190196 w 217018"/>
              <a:gd name="csY2" fmla="*/ 30480 h 33528"/>
              <a:gd name="csX3" fmla="*/ 128626 w 217018"/>
              <a:gd name="csY3" fmla="*/ 33528 h 33528"/>
              <a:gd name="csX4" fmla="*/ 63399 w 217018"/>
              <a:gd name="csY4" fmla="*/ 28651 h 33528"/>
              <a:gd name="csX5" fmla="*/ 57303 w 217018"/>
              <a:gd name="csY5" fmla="*/ 21336 h 33528"/>
              <a:gd name="csX6" fmla="*/ 26213 w 217018"/>
              <a:gd name="csY6" fmla="*/ 21336 h 33528"/>
              <a:gd name="csX7" fmla="*/ 0 w 217018"/>
              <a:gd name="csY7" fmla="*/ 9144 h 33528"/>
              <a:gd name="csX8" fmla="*/ 64008 w 217018"/>
              <a:gd name="csY8" fmla="*/ 1829 h 33528"/>
              <a:gd name="csX9" fmla="*/ 96927 w 217018"/>
              <a:gd name="csY9" fmla="*/ 7925 h 33528"/>
              <a:gd name="csX10" fmla="*/ 115824 w 217018"/>
              <a:gd name="csY10" fmla="*/ 0 h 33528"/>
              <a:gd name="csX11" fmla="*/ 171908 w 217018"/>
              <a:gd name="csY11" fmla="*/ 6706 h 3352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217018" h="33528">
                <a:moveTo>
                  <a:pt x="171908" y="6706"/>
                </a:moveTo>
                <a:lnTo>
                  <a:pt x="217018" y="15850"/>
                </a:lnTo>
                <a:lnTo>
                  <a:pt x="190196" y="30480"/>
                </a:lnTo>
                <a:lnTo>
                  <a:pt x="128626" y="33528"/>
                </a:lnTo>
                <a:lnTo>
                  <a:pt x="63399" y="28651"/>
                </a:lnTo>
                <a:lnTo>
                  <a:pt x="57303" y="21336"/>
                </a:lnTo>
                <a:lnTo>
                  <a:pt x="26213" y="21336"/>
                </a:lnTo>
                <a:lnTo>
                  <a:pt x="0" y="9144"/>
                </a:lnTo>
                <a:lnTo>
                  <a:pt x="64008" y="1829"/>
                </a:lnTo>
                <a:lnTo>
                  <a:pt x="96927" y="7925"/>
                </a:lnTo>
                <a:lnTo>
                  <a:pt x="115824" y="0"/>
                </a:lnTo>
                <a:lnTo>
                  <a:pt x="171908" y="6706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71" name="Freihandform: Form 170">
            <a:extLst>
              <a:ext uri="{FF2B5EF4-FFF2-40B4-BE49-F238E27FC236}">
                <a16:creationId xmlns:a16="http://schemas.microsoft.com/office/drawing/2014/main" id="{959C795A-E231-262C-92D0-D6B37E579EDB}"/>
              </a:ext>
            </a:extLst>
          </p:cNvPr>
          <p:cNvSpPr/>
          <p:nvPr/>
        </p:nvSpPr>
        <p:spPr>
          <a:xfrm>
            <a:off x="8680094" y="2685288"/>
            <a:ext cx="285292" cy="157276"/>
          </a:xfrm>
          <a:custGeom>
            <a:avLst/>
            <a:gdLst>
              <a:gd name="csX0" fmla="*/ 274929 w 285292"/>
              <a:gd name="csY0" fmla="*/ 99974 h 157276"/>
              <a:gd name="csX1" fmla="*/ 276148 w 285292"/>
              <a:gd name="csY1" fmla="*/ 116434 h 157276"/>
              <a:gd name="csX2" fmla="*/ 285292 w 285292"/>
              <a:gd name="csY2" fmla="*/ 141427 h 157276"/>
              <a:gd name="csX3" fmla="*/ 284683 w 285292"/>
              <a:gd name="csY3" fmla="*/ 156667 h 157276"/>
              <a:gd name="csX4" fmla="*/ 256641 w 285292"/>
              <a:gd name="csY4" fmla="*/ 157277 h 157276"/>
              <a:gd name="csX5" fmla="*/ 214579 w 285292"/>
              <a:gd name="csY5" fmla="*/ 148133 h 157276"/>
              <a:gd name="csX6" fmla="*/ 188367 w 285292"/>
              <a:gd name="csY6" fmla="*/ 144475 h 157276"/>
              <a:gd name="csX7" fmla="*/ 165201 w 285292"/>
              <a:gd name="csY7" fmla="*/ 124968 h 157276"/>
              <a:gd name="csX8" fmla="*/ 118263 w 285292"/>
              <a:gd name="csY8" fmla="*/ 119482 h 157276"/>
              <a:gd name="csX9" fmla="*/ 70713 w 285292"/>
              <a:gd name="csY9" fmla="*/ 97536 h 157276"/>
              <a:gd name="csX10" fmla="*/ 35356 w 285292"/>
              <a:gd name="csY10" fmla="*/ 78638 h 157276"/>
              <a:gd name="csX11" fmla="*/ 0 w 285292"/>
              <a:gd name="csY11" fmla="*/ 64008 h 157276"/>
              <a:gd name="csX12" fmla="*/ 5487 w 285292"/>
              <a:gd name="csY12" fmla="*/ 27432 h 157276"/>
              <a:gd name="csX13" fmla="*/ 22555 w 285292"/>
              <a:gd name="csY13" fmla="*/ 9144 h 157276"/>
              <a:gd name="csX14" fmla="*/ 34137 w 285292"/>
              <a:gd name="csY14" fmla="*/ 0 h 157276"/>
              <a:gd name="csX15" fmla="*/ 63399 w 285292"/>
              <a:gd name="csY15" fmla="*/ 12192 h 157276"/>
              <a:gd name="csX16" fmla="*/ 102412 w 285292"/>
              <a:gd name="csY16" fmla="*/ 37795 h 157276"/>
              <a:gd name="csX17" fmla="*/ 122529 w 285292"/>
              <a:gd name="csY17" fmla="*/ 43282 h 157276"/>
              <a:gd name="csX18" fmla="*/ 137769 w 285292"/>
              <a:gd name="csY18" fmla="*/ 62179 h 157276"/>
              <a:gd name="csX19" fmla="*/ 165201 w 285292"/>
              <a:gd name="csY19" fmla="*/ 69494 h 157276"/>
              <a:gd name="csX20" fmla="*/ 195681 w 285292"/>
              <a:gd name="csY20" fmla="*/ 87173 h 157276"/>
              <a:gd name="csX21" fmla="*/ 235305 w 285292"/>
              <a:gd name="csY21" fmla="*/ 95707 h 157276"/>
              <a:gd name="csX22" fmla="*/ 274929 w 285292"/>
              <a:gd name="csY22" fmla="*/ 99974 h 15727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</a:cxnLst>
            <a:rect l="l" t="t" r="r" b="b"/>
            <a:pathLst>
              <a:path w="285292" h="157276">
                <a:moveTo>
                  <a:pt x="274929" y="99974"/>
                </a:moveTo>
                <a:lnTo>
                  <a:pt x="276148" y="116434"/>
                </a:lnTo>
                <a:lnTo>
                  <a:pt x="285292" y="141427"/>
                </a:lnTo>
                <a:lnTo>
                  <a:pt x="284683" y="156667"/>
                </a:lnTo>
                <a:lnTo>
                  <a:pt x="256641" y="157277"/>
                </a:lnTo>
                <a:lnTo>
                  <a:pt x="214579" y="148133"/>
                </a:lnTo>
                <a:lnTo>
                  <a:pt x="188367" y="144475"/>
                </a:lnTo>
                <a:lnTo>
                  <a:pt x="165201" y="124968"/>
                </a:lnTo>
                <a:lnTo>
                  <a:pt x="118263" y="119482"/>
                </a:lnTo>
                <a:lnTo>
                  <a:pt x="70713" y="97536"/>
                </a:lnTo>
                <a:lnTo>
                  <a:pt x="35356" y="78638"/>
                </a:lnTo>
                <a:lnTo>
                  <a:pt x="0" y="64008"/>
                </a:lnTo>
                <a:lnTo>
                  <a:pt x="5487" y="27432"/>
                </a:lnTo>
                <a:lnTo>
                  <a:pt x="22555" y="9144"/>
                </a:lnTo>
                <a:lnTo>
                  <a:pt x="34137" y="0"/>
                </a:lnTo>
                <a:lnTo>
                  <a:pt x="63399" y="12192"/>
                </a:lnTo>
                <a:lnTo>
                  <a:pt x="102412" y="37795"/>
                </a:lnTo>
                <a:lnTo>
                  <a:pt x="122529" y="43282"/>
                </a:lnTo>
                <a:lnTo>
                  <a:pt x="137769" y="62179"/>
                </a:lnTo>
                <a:lnTo>
                  <a:pt x="165201" y="69494"/>
                </a:lnTo>
                <a:lnTo>
                  <a:pt x="195681" y="87173"/>
                </a:lnTo>
                <a:lnTo>
                  <a:pt x="235305" y="95707"/>
                </a:lnTo>
                <a:lnTo>
                  <a:pt x="274929" y="99974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72" name="Freihandform: Form 171">
            <a:extLst>
              <a:ext uri="{FF2B5EF4-FFF2-40B4-BE49-F238E27FC236}">
                <a16:creationId xmlns:a16="http://schemas.microsoft.com/office/drawing/2014/main" id="{658AC9C8-A7FE-BB54-833B-8CCE8D56D13B}"/>
              </a:ext>
            </a:extLst>
          </p:cNvPr>
          <p:cNvSpPr/>
          <p:nvPr/>
        </p:nvSpPr>
        <p:spPr>
          <a:xfrm>
            <a:off x="7780934" y="2900476"/>
            <a:ext cx="254202" cy="323697"/>
          </a:xfrm>
          <a:custGeom>
            <a:avLst/>
            <a:gdLst>
              <a:gd name="csX0" fmla="*/ 45111 w 254202"/>
              <a:gd name="csY0" fmla="*/ 323698 h 323697"/>
              <a:gd name="csX1" fmla="*/ 31699 w 254202"/>
              <a:gd name="csY1" fmla="*/ 296266 h 323697"/>
              <a:gd name="csX2" fmla="*/ 0 w 254202"/>
              <a:gd name="csY2" fmla="*/ 231648 h 323697"/>
              <a:gd name="csX3" fmla="*/ 99364 w 254202"/>
              <a:gd name="csY3" fmla="*/ 192634 h 323697"/>
              <a:gd name="csX4" fmla="*/ 115215 w 254202"/>
              <a:gd name="csY4" fmla="*/ 114605 h 323697"/>
              <a:gd name="csX5" fmla="*/ 96927 w 254202"/>
              <a:gd name="csY5" fmla="*/ 86563 h 323697"/>
              <a:gd name="csX6" fmla="*/ 96927 w 254202"/>
              <a:gd name="csY6" fmla="*/ 70714 h 323697"/>
              <a:gd name="csX7" fmla="*/ 104851 w 254202"/>
              <a:gd name="csY7" fmla="*/ 54864 h 323697"/>
              <a:gd name="csX8" fmla="*/ 103632 w 254202"/>
              <a:gd name="csY8" fmla="*/ 39015 h 323697"/>
              <a:gd name="csX9" fmla="*/ 118263 w 254202"/>
              <a:gd name="csY9" fmla="*/ 31090 h 323697"/>
              <a:gd name="csX10" fmla="*/ 111556 w 254202"/>
              <a:gd name="csY10" fmla="*/ 25603 h 323697"/>
              <a:gd name="csX11" fmla="*/ 111556 w 254202"/>
              <a:gd name="csY11" fmla="*/ 0 h 323697"/>
              <a:gd name="csX12" fmla="*/ 128625 w 254202"/>
              <a:gd name="csY12" fmla="*/ 0 h 323697"/>
              <a:gd name="csX13" fmla="*/ 146913 w 254202"/>
              <a:gd name="csY13" fmla="*/ 26823 h 323697"/>
              <a:gd name="csX14" fmla="*/ 167031 w 254202"/>
              <a:gd name="csY14" fmla="*/ 40843 h 323697"/>
              <a:gd name="csX15" fmla="*/ 192024 w 254202"/>
              <a:gd name="csY15" fmla="*/ 46330 h 323697"/>
              <a:gd name="csX16" fmla="*/ 212751 w 254202"/>
              <a:gd name="csY16" fmla="*/ 53035 h 323697"/>
              <a:gd name="csX17" fmla="*/ 230428 w 254202"/>
              <a:gd name="csY17" fmla="*/ 75591 h 323697"/>
              <a:gd name="csX18" fmla="*/ 240792 w 254202"/>
              <a:gd name="csY18" fmla="*/ 88392 h 323697"/>
              <a:gd name="csX19" fmla="*/ 252984 w 254202"/>
              <a:gd name="csY19" fmla="*/ 93879 h 323697"/>
              <a:gd name="csX20" fmla="*/ 254203 w 254202"/>
              <a:gd name="csY20" fmla="*/ 102413 h 323697"/>
              <a:gd name="csX21" fmla="*/ 243840 w 254202"/>
              <a:gd name="csY21" fmla="*/ 125578 h 323697"/>
              <a:gd name="csX22" fmla="*/ 239572 w 254202"/>
              <a:gd name="csY22" fmla="*/ 136551 h 323697"/>
              <a:gd name="csX23" fmla="*/ 226161 w 254202"/>
              <a:gd name="csY23" fmla="*/ 149352 h 323697"/>
              <a:gd name="csX24" fmla="*/ 215799 w 254202"/>
              <a:gd name="csY24" fmla="*/ 176175 h 323697"/>
              <a:gd name="csX25" fmla="*/ 200559 w 254202"/>
              <a:gd name="csY25" fmla="*/ 173736 h 323697"/>
              <a:gd name="csX26" fmla="*/ 194463 w 254202"/>
              <a:gd name="csY26" fmla="*/ 183490 h 323697"/>
              <a:gd name="csX27" fmla="*/ 190195 w 254202"/>
              <a:gd name="csY27" fmla="*/ 202997 h 323697"/>
              <a:gd name="csX28" fmla="*/ 196900 w 254202"/>
              <a:gd name="csY28" fmla="*/ 229210 h 323697"/>
              <a:gd name="csX29" fmla="*/ 193852 w 254202"/>
              <a:gd name="csY29" fmla="*/ 234087 h 323697"/>
              <a:gd name="csX30" fmla="*/ 178612 w 254202"/>
              <a:gd name="csY30" fmla="*/ 234087 h 323697"/>
              <a:gd name="csX31" fmla="*/ 158496 w 254202"/>
              <a:gd name="csY31" fmla="*/ 248717 h 323697"/>
              <a:gd name="csX32" fmla="*/ 156667 w 254202"/>
              <a:gd name="csY32" fmla="*/ 267615 h 323697"/>
              <a:gd name="csX33" fmla="*/ 149352 w 254202"/>
              <a:gd name="csY33" fmla="*/ 276149 h 323697"/>
              <a:gd name="csX34" fmla="*/ 128016 w 254202"/>
              <a:gd name="csY34" fmla="*/ 275539 h 323697"/>
              <a:gd name="csX35" fmla="*/ 115824 w 254202"/>
              <a:gd name="csY35" fmla="*/ 285293 h 323697"/>
              <a:gd name="csX36" fmla="*/ 117043 w 254202"/>
              <a:gd name="csY36" fmla="*/ 301143 h 323697"/>
              <a:gd name="csX37" fmla="*/ 101193 w 254202"/>
              <a:gd name="csY37" fmla="*/ 312115 h 323697"/>
              <a:gd name="csX38" fmla="*/ 82296 w 254202"/>
              <a:gd name="csY38" fmla="*/ 308458 h 323697"/>
              <a:gd name="csX39" fmla="*/ 60351 w 254202"/>
              <a:gd name="csY39" fmla="*/ 321869 h 323697"/>
              <a:gd name="csX40" fmla="*/ 45111 w 254202"/>
              <a:gd name="csY40" fmla="*/ 323698 h 32369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</a:cxnLst>
            <a:rect l="l" t="t" r="r" b="b"/>
            <a:pathLst>
              <a:path w="254202" h="323697">
                <a:moveTo>
                  <a:pt x="45111" y="323698"/>
                </a:moveTo>
                <a:lnTo>
                  <a:pt x="31699" y="296266"/>
                </a:lnTo>
                <a:lnTo>
                  <a:pt x="0" y="231648"/>
                </a:lnTo>
                <a:lnTo>
                  <a:pt x="99364" y="192634"/>
                </a:lnTo>
                <a:lnTo>
                  <a:pt x="115215" y="114605"/>
                </a:lnTo>
                <a:lnTo>
                  <a:pt x="96927" y="86563"/>
                </a:lnTo>
                <a:lnTo>
                  <a:pt x="96927" y="70714"/>
                </a:lnTo>
                <a:lnTo>
                  <a:pt x="104851" y="54864"/>
                </a:lnTo>
                <a:lnTo>
                  <a:pt x="103632" y="39015"/>
                </a:lnTo>
                <a:lnTo>
                  <a:pt x="118263" y="31090"/>
                </a:lnTo>
                <a:lnTo>
                  <a:pt x="111556" y="25603"/>
                </a:lnTo>
                <a:lnTo>
                  <a:pt x="111556" y="0"/>
                </a:lnTo>
                <a:lnTo>
                  <a:pt x="128625" y="0"/>
                </a:lnTo>
                <a:lnTo>
                  <a:pt x="146913" y="26823"/>
                </a:lnTo>
                <a:lnTo>
                  <a:pt x="167031" y="40843"/>
                </a:lnTo>
                <a:lnTo>
                  <a:pt x="192024" y="46330"/>
                </a:lnTo>
                <a:lnTo>
                  <a:pt x="212751" y="53035"/>
                </a:lnTo>
                <a:lnTo>
                  <a:pt x="230428" y="75591"/>
                </a:lnTo>
                <a:lnTo>
                  <a:pt x="240792" y="88392"/>
                </a:lnTo>
                <a:lnTo>
                  <a:pt x="252984" y="93879"/>
                </a:lnTo>
                <a:lnTo>
                  <a:pt x="254203" y="102413"/>
                </a:lnTo>
                <a:lnTo>
                  <a:pt x="243840" y="125578"/>
                </a:lnTo>
                <a:lnTo>
                  <a:pt x="239572" y="136551"/>
                </a:lnTo>
                <a:lnTo>
                  <a:pt x="226161" y="149352"/>
                </a:lnTo>
                <a:lnTo>
                  <a:pt x="215799" y="176175"/>
                </a:lnTo>
                <a:lnTo>
                  <a:pt x="200559" y="173736"/>
                </a:lnTo>
                <a:lnTo>
                  <a:pt x="194463" y="183490"/>
                </a:lnTo>
                <a:lnTo>
                  <a:pt x="190195" y="202997"/>
                </a:lnTo>
                <a:lnTo>
                  <a:pt x="196900" y="229210"/>
                </a:lnTo>
                <a:lnTo>
                  <a:pt x="193852" y="234087"/>
                </a:lnTo>
                <a:lnTo>
                  <a:pt x="178612" y="234087"/>
                </a:lnTo>
                <a:lnTo>
                  <a:pt x="158496" y="248717"/>
                </a:lnTo>
                <a:lnTo>
                  <a:pt x="156667" y="267615"/>
                </a:lnTo>
                <a:lnTo>
                  <a:pt x="149352" y="276149"/>
                </a:lnTo>
                <a:lnTo>
                  <a:pt x="128016" y="275539"/>
                </a:lnTo>
                <a:lnTo>
                  <a:pt x="115824" y="285293"/>
                </a:lnTo>
                <a:lnTo>
                  <a:pt x="117043" y="301143"/>
                </a:lnTo>
                <a:lnTo>
                  <a:pt x="101193" y="312115"/>
                </a:lnTo>
                <a:lnTo>
                  <a:pt x="82296" y="308458"/>
                </a:lnTo>
                <a:lnTo>
                  <a:pt x="60351" y="321869"/>
                </a:lnTo>
                <a:lnTo>
                  <a:pt x="45111" y="323698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73" name="Freihandform: Form 172">
            <a:extLst>
              <a:ext uri="{FF2B5EF4-FFF2-40B4-BE49-F238E27FC236}">
                <a16:creationId xmlns:a16="http://schemas.microsoft.com/office/drawing/2014/main" id="{580A713A-096C-B274-8B83-AB2CEEECF996}"/>
              </a:ext>
            </a:extLst>
          </p:cNvPr>
          <p:cNvSpPr/>
          <p:nvPr/>
        </p:nvSpPr>
        <p:spPr>
          <a:xfrm>
            <a:off x="7893710" y="2843174"/>
            <a:ext cx="12801" cy="26212"/>
          </a:xfrm>
          <a:custGeom>
            <a:avLst/>
            <a:gdLst>
              <a:gd name="csX0" fmla="*/ 7924 w 12801"/>
              <a:gd name="csY0" fmla="*/ 26213 h 26212"/>
              <a:gd name="csX1" fmla="*/ 0 w 12801"/>
              <a:gd name="csY1" fmla="*/ 12802 h 26212"/>
              <a:gd name="csX2" fmla="*/ 8535 w 12801"/>
              <a:gd name="csY2" fmla="*/ 0 h 26212"/>
              <a:gd name="csX3" fmla="*/ 12801 w 12801"/>
              <a:gd name="csY3" fmla="*/ 3048 h 26212"/>
              <a:gd name="csX4" fmla="*/ 11583 w 12801"/>
              <a:gd name="csY4" fmla="*/ 19507 h 26212"/>
              <a:gd name="csX5" fmla="*/ 7924 w 12801"/>
              <a:gd name="csY5" fmla="*/ 26213 h 2621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12801" h="26212">
                <a:moveTo>
                  <a:pt x="7924" y="26213"/>
                </a:moveTo>
                <a:lnTo>
                  <a:pt x="0" y="12802"/>
                </a:lnTo>
                <a:lnTo>
                  <a:pt x="8535" y="0"/>
                </a:lnTo>
                <a:lnTo>
                  <a:pt x="12801" y="3048"/>
                </a:lnTo>
                <a:lnTo>
                  <a:pt x="11583" y="19507"/>
                </a:lnTo>
                <a:lnTo>
                  <a:pt x="7924" y="26213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74" name="Freihandform: Form 173">
            <a:extLst>
              <a:ext uri="{FF2B5EF4-FFF2-40B4-BE49-F238E27FC236}">
                <a16:creationId xmlns:a16="http://schemas.microsoft.com/office/drawing/2014/main" id="{A9D86F77-E0B7-E5B2-C0E6-B6460981CE7C}"/>
              </a:ext>
            </a:extLst>
          </p:cNvPr>
          <p:cNvSpPr/>
          <p:nvPr/>
        </p:nvSpPr>
        <p:spPr>
          <a:xfrm>
            <a:off x="8033918" y="2422550"/>
            <a:ext cx="510234" cy="526084"/>
          </a:xfrm>
          <a:custGeom>
            <a:avLst/>
            <a:gdLst>
              <a:gd name="csX0" fmla="*/ 510235 w 510234"/>
              <a:gd name="csY0" fmla="*/ 64008 h 526084"/>
              <a:gd name="csX1" fmla="*/ 487071 w 510234"/>
              <a:gd name="csY1" fmla="*/ 96926 h 526084"/>
              <a:gd name="csX2" fmla="*/ 452323 w 510234"/>
              <a:gd name="csY2" fmla="*/ 103022 h 526084"/>
              <a:gd name="csX3" fmla="*/ 400507 w 510234"/>
              <a:gd name="csY3" fmla="*/ 93269 h 526084"/>
              <a:gd name="csX4" fmla="*/ 388315 w 510234"/>
              <a:gd name="csY4" fmla="*/ 110338 h 526084"/>
              <a:gd name="csX5" fmla="*/ 408432 w 510234"/>
              <a:gd name="csY5" fmla="*/ 144475 h 526084"/>
              <a:gd name="csX6" fmla="*/ 426111 w 510234"/>
              <a:gd name="csY6" fmla="*/ 171298 h 526084"/>
              <a:gd name="csX7" fmla="*/ 457200 w 510234"/>
              <a:gd name="csY7" fmla="*/ 190195 h 526084"/>
              <a:gd name="csX8" fmla="*/ 434035 w 510234"/>
              <a:gd name="csY8" fmla="*/ 212750 h 526084"/>
              <a:gd name="csX9" fmla="*/ 440131 w 510234"/>
              <a:gd name="csY9" fmla="*/ 240792 h 526084"/>
              <a:gd name="csX10" fmla="*/ 416356 w 510234"/>
              <a:gd name="csY10" fmla="*/ 280416 h 526084"/>
              <a:gd name="csX11" fmla="*/ 402945 w 510234"/>
              <a:gd name="csY11" fmla="*/ 320040 h 526084"/>
              <a:gd name="csX12" fmla="*/ 375513 w 510234"/>
              <a:gd name="csY12" fmla="*/ 360883 h 526084"/>
              <a:gd name="csX13" fmla="*/ 335889 w 510234"/>
              <a:gd name="csY13" fmla="*/ 357835 h 526084"/>
              <a:gd name="csX14" fmla="*/ 306019 w 510234"/>
              <a:gd name="csY14" fmla="*/ 399288 h 526084"/>
              <a:gd name="csX15" fmla="*/ 330403 w 510234"/>
              <a:gd name="csY15" fmla="*/ 416357 h 526084"/>
              <a:gd name="csX16" fmla="*/ 338937 w 510234"/>
              <a:gd name="csY16" fmla="*/ 446837 h 526084"/>
              <a:gd name="csX17" fmla="*/ 360273 w 510234"/>
              <a:gd name="csY17" fmla="*/ 466344 h 526084"/>
              <a:gd name="csX18" fmla="*/ 371247 w 510234"/>
              <a:gd name="csY18" fmla="*/ 499872 h 526084"/>
              <a:gd name="csX19" fmla="*/ 297484 w 510234"/>
              <a:gd name="csY19" fmla="*/ 499872 h 526084"/>
              <a:gd name="csX20" fmla="*/ 277977 w 510234"/>
              <a:gd name="csY20" fmla="*/ 526085 h 526084"/>
              <a:gd name="csX21" fmla="*/ 252375 w 510234"/>
              <a:gd name="csY21" fmla="*/ 516331 h 526084"/>
              <a:gd name="csX22" fmla="*/ 238963 w 510234"/>
              <a:gd name="csY22" fmla="*/ 488290 h 526084"/>
              <a:gd name="csX23" fmla="*/ 209092 w 510234"/>
              <a:gd name="csY23" fmla="*/ 458419 h 526084"/>
              <a:gd name="csX24" fmla="*/ 148132 w 510234"/>
              <a:gd name="csY24" fmla="*/ 465734 h 526084"/>
              <a:gd name="csX25" fmla="*/ 93268 w 510234"/>
              <a:gd name="csY25" fmla="*/ 466344 h 526084"/>
              <a:gd name="csX26" fmla="*/ 46939 w 510234"/>
              <a:gd name="csY26" fmla="*/ 471830 h 526084"/>
              <a:gd name="csX27" fmla="*/ 53644 w 510234"/>
              <a:gd name="csY27" fmla="*/ 426720 h 526084"/>
              <a:gd name="csX28" fmla="*/ 99364 w 510234"/>
              <a:gd name="csY28" fmla="*/ 405994 h 526084"/>
              <a:gd name="csX29" fmla="*/ 93879 w 510234"/>
              <a:gd name="csY29" fmla="*/ 388315 h 526084"/>
              <a:gd name="csX30" fmla="*/ 77419 w 510234"/>
              <a:gd name="csY30" fmla="*/ 381610 h 526084"/>
              <a:gd name="csX31" fmla="*/ 71323 w 510234"/>
              <a:gd name="csY31" fmla="*/ 347472 h 526084"/>
              <a:gd name="csX32" fmla="*/ 36576 w 510234"/>
              <a:gd name="csY32" fmla="*/ 330403 h 526084"/>
              <a:gd name="csX33" fmla="*/ 19507 w 510234"/>
              <a:gd name="csY33" fmla="*/ 306629 h 526084"/>
              <a:gd name="csX34" fmla="*/ 0 w 510234"/>
              <a:gd name="csY34" fmla="*/ 285902 h 526084"/>
              <a:gd name="csX35" fmla="*/ 58521 w 510234"/>
              <a:gd name="csY35" fmla="*/ 306019 h 526084"/>
              <a:gd name="csX36" fmla="*/ 90831 w 510234"/>
              <a:gd name="csY36" fmla="*/ 299923 h 526084"/>
              <a:gd name="csX37" fmla="*/ 111556 w 510234"/>
              <a:gd name="csY37" fmla="*/ 304800 h 526084"/>
              <a:gd name="csX38" fmla="*/ 117043 w 510234"/>
              <a:gd name="csY38" fmla="*/ 296266 h 526084"/>
              <a:gd name="csX39" fmla="*/ 140817 w 510234"/>
              <a:gd name="csY39" fmla="*/ 299923 h 526084"/>
              <a:gd name="csX40" fmla="*/ 181051 w 510234"/>
              <a:gd name="csY40" fmla="*/ 283464 h 526084"/>
              <a:gd name="csX41" fmla="*/ 176175 w 510234"/>
              <a:gd name="csY41" fmla="*/ 250546 h 526084"/>
              <a:gd name="csX42" fmla="*/ 190195 w 510234"/>
              <a:gd name="csY42" fmla="*/ 227990 h 526084"/>
              <a:gd name="csX43" fmla="*/ 215188 w 510234"/>
              <a:gd name="csY43" fmla="*/ 227990 h 526084"/>
              <a:gd name="csX44" fmla="*/ 216408 w 510234"/>
              <a:gd name="csY44" fmla="*/ 217627 h 526084"/>
              <a:gd name="csX45" fmla="*/ 240792 w 510234"/>
              <a:gd name="csY45" fmla="*/ 212141 h 526084"/>
              <a:gd name="csX46" fmla="*/ 253593 w 510234"/>
              <a:gd name="csY46" fmla="*/ 215798 h 526084"/>
              <a:gd name="csX47" fmla="*/ 264567 w 510234"/>
              <a:gd name="csY47" fmla="*/ 204826 h 526084"/>
              <a:gd name="csX48" fmla="*/ 257860 w 510234"/>
              <a:gd name="csY48" fmla="*/ 181051 h 526084"/>
              <a:gd name="csX49" fmla="*/ 266395 w 510234"/>
              <a:gd name="csY49" fmla="*/ 157886 h 526084"/>
              <a:gd name="csX50" fmla="*/ 285292 w 510234"/>
              <a:gd name="csY50" fmla="*/ 147523 h 526084"/>
              <a:gd name="csX51" fmla="*/ 266395 w 510234"/>
              <a:gd name="csY51" fmla="*/ 121920 h 526084"/>
              <a:gd name="csX52" fmla="*/ 298095 w 510234"/>
              <a:gd name="csY52" fmla="*/ 123139 h 526084"/>
              <a:gd name="csX53" fmla="*/ 303580 w 510234"/>
              <a:gd name="csY53" fmla="*/ 109118 h 526084"/>
              <a:gd name="csX54" fmla="*/ 298704 w 510234"/>
              <a:gd name="csY54" fmla="*/ 93878 h 526084"/>
              <a:gd name="csX55" fmla="*/ 310896 w 510234"/>
              <a:gd name="csY55" fmla="*/ 77419 h 526084"/>
              <a:gd name="csX56" fmla="*/ 302361 w 510234"/>
              <a:gd name="csY56" fmla="*/ 57912 h 526084"/>
              <a:gd name="csX57" fmla="*/ 290779 w 510234"/>
              <a:gd name="csY57" fmla="*/ 41453 h 526084"/>
              <a:gd name="csX58" fmla="*/ 305409 w 510234"/>
              <a:gd name="csY58" fmla="*/ 24384 h 526084"/>
              <a:gd name="csX59" fmla="*/ 337719 w 510234"/>
              <a:gd name="csY59" fmla="*/ 16459 h 526084"/>
              <a:gd name="csX60" fmla="*/ 373684 w 510234"/>
              <a:gd name="csY60" fmla="*/ 11582 h 526084"/>
              <a:gd name="csX61" fmla="*/ 388315 w 510234"/>
              <a:gd name="csY61" fmla="*/ 4877 h 526084"/>
              <a:gd name="csX62" fmla="*/ 405993 w 510234"/>
              <a:gd name="csY62" fmla="*/ 0 h 526084"/>
              <a:gd name="csX63" fmla="*/ 434644 w 510234"/>
              <a:gd name="csY63" fmla="*/ 18288 h 526084"/>
              <a:gd name="csX64" fmla="*/ 452323 w 510234"/>
              <a:gd name="csY64" fmla="*/ 48768 h 526084"/>
              <a:gd name="csX65" fmla="*/ 510235 w 510234"/>
              <a:gd name="csY65" fmla="*/ 64008 h 52608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</a:cxnLst>
            <a:rect l="l" t="t" r="r" b="b"/>
            <a:pathLst>
              <a:path w="510234" h="526084">
                <a:moveTo>
                  <a:pt x="510235" y="64008"/>
                </a:moveTo>
                <a:lnTo>
                  <a:pt x="487071" y="96926"/>
                </a:lnTo>
                <a:lnTo>
                  <a:pt x="452323" y="103022"/>
                </a:lnTo>
                <a:lnTo>
                  <a:pt x="400507" y="93269"/>
                </a:lnTo>
                <a:lnTo>
                  <a:pt x="388315" y="110338"/>
                </a:lnTo>
                <a:lnTo>
                  <a:pt x="408432" y="144475"/>
                </a:lnTo>
                <a:lnTo>
                  <a:pt x="426111" y="171298"/>
                </a:lnTo>
                <a:lnTo>
                  <a:pt x="457200" y="190195"/>
                </a:lnTo>
                <a:lnTo>
                  <a:pt x="434035" y="212750"/>
                </a:lnTo>
                <a:lnTo>
                  <a:pt x="440131" y="240792"/>
                </a:lnTo>
                <a:lnTo>
                  <a:pt x="416356" y="280416"/>
                </a:lnTo>
                <a:lnTo>
                  <a:pt x="402945" y="320040"/>
                </a:lnTo>
                <a:lnTo>
                  <a:pt x="375513" y="360883"/>
                </a:lnTo>
                <a:lnTo>
                  <a:pt x="335889" y="357835"/>
                </a:lnTo>
                <a:lnTo>
                  <a:pt x="306019" y="399288"/>
                </a:lnTo>
                <a:lnTo>
                  <a:pt x="330403" y="416357"/>
                </a:lnTo>
                <a:lnTo>
                  <a:pt x="338937" y="446837"/>
                </a:lnTo>
                <a:lnTo>
                  <a:pt x="360273" y="466344"/>
                </a:lnTo>
                <a:lnTo>
                  <a:pt x="371247" y="499872"/>
                </a:lnTo>
                <a:lnTo>
                  <a:pt x="297484" y="499872"/>
                </a:lnTo>
                <a:lnTo>
                  <a:pt x="277977" y="526085"/>
                </a:lnTo>
                <a:lnTo>
                  <a:pt x="252375" y="516331"/>
                </a:lnTo>
                <a:lnTo>
                  <a:pt x="238963" y="488290"/>
                </a:lnTo>
                <a:lnTo>
                  <a:pt x="209092" y="458419"/>
                </a:lnTo>
                <a:lnTo>
                  <a:pt x="148132" y="465734"/>
                </a:lnTo>
                <a:lnTo>
                  <a:pt x="93268" y="466344"/>
                </a:lnTo>
                <a:lnTo>
                  <a:pt x="46939" y="471830"/>
                </a:lnTo>
                <a:lnTo>
                  <a:pt x="53644" y="426720"/>
                </a:lnTo>
                <a:lnTo>
                  <a:pt x="99364" y="405994"/>
                </a:lnTo>
                <a:lnTo>
                  <a:pt x="93879" y="388315"/>
                </a:lnTo>
                <a:lnTo>
                  <a:pt x="77419" y="381610"/>
                </a:lnTo>
                <a:lnTo>
                  <a:pt x="71323" y="347472"/>
                </a:lnTo>
                <a:lnTo>
                  <a:pt x="36576" y="330403"/>
                </a:lnTo>
                <a:lnTo>
                  <a:pt x="19507" y="306629"/>
                </a:lnTo>
                <a:lnTo>
                  <a:pt x="0" y="285902"/>
                </a:lnTo>
                <a:lnTo>
                  <a:pt x="58521" y="306019"/>
                </a:lnTo>
                <a:lnTo>
                  <a:pt x="90831" y="299923"/>
                </a:lnTo>
                <a:lnTo>
                  <a:pt x="111556" y="304800"/>
                </a:lnTo>
                <a:lnTo>
                  <a:pt x="117043" y="296266"/>
                </a:lnTo>
                <a:lnTo>
                  <a:pt x="140817" y="299923"/>
                </a:lnTo>
                <a:lnTo>
                  <a:pt x="181051" y="283464"/>
                </a:lnTo>
                <a:lnTo>
                  <a:pt x="176175" y="250546"/>
                </a:lnTo>
                <a:lnTo>
                  <a:pt x="190195" y="227990"/>
                </a:lnTo>
                <a:lnTo>
                  <a:pt x="215188" y="227990"/>
                </a:lnTo>
                <a:lnTo>
                  <a:pt x="216408" y="217627"/>
                </a:lnTo>
                <a:lnTo>
                  <a:pt x="240792" y="212141"/>
                </a:lnTo>
                <a:lnTo>
                  <a:pt x="253593" y="215798"/>
                </a:lnTo>
                <a:lnTo>
                  <a:pt x="264567" y="204826"/>
                </a:lnTo>
                <a:lnTo>
                  <a:pt x="257860" y="181051"/>
                </a:lnTo>
                <a:lnTo>
                  <a:pt x="266395" y="157886"/>
                </a:lnTo>
                <a:lnTo>
                  <a:pt x="285292" y="147523"/>
                </a:lnTo>
                <a:lnTo>
                  <a:pt x="266395" y="121920"/>
                </a:lnTo>
                <a:lnTo>
                  <a:pt x="298095" y="123139"/>
                </a:lnTo>
                <a:lnTo>
                  <a:pt x="303580" y="109118"/>
                </a:lnTo>
                <a:lnTo>
                  <a:pt x="298704" y="93878"/>
                </a:lnTo>
                <a:lnTo>
                  <a:pt x="310896" y="77419"/>
                </a:lnTo>
                <a:lnTo>
                  <a:pt x="302361" y="57912"/>
                </a:lnTo>
                <a:lnTo>
                  <a:pt x="290779" y="41453"/>
                </a:lnTo>
                <a:lnTo>
                  <a:pt x="305409" y="24384"/>
                </a:lnTo>
                <a:lnTo>
                  <a:pt x="337719" y="16459"/>
                </a:lnTo>
                <a:lnTo>
                  <a:pt x="373684" y="11582"/>
                </a:lnTo>
                <a:lnTo>
                  <a:pt x="388315" y="4877"/>
                </a:lnTo>
                <a:lnTo>
                  <a:pt x="405993" y="0"/>
                </a:lnTo>
                <a:lnTo>
                  <a:pt x="434644" y="18288"/>
                </a:lnTo>
                <a:lnTo>
                  <a:pt x="452323" y="48768"/>
                </a:lnTo>
                <a:lnTo>
                  <a:pt x="510235" y="64008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75" name="Freihandform: Form 174">
            <a:extLst>
              <a:ext uri="{FF2B5EF4-FFF2-40B4-BE49-F238E27FC236}">
                <a16:creationId xmlns:a16="http://schemas.microsoft.com/office/drawing/2014/main" id="{31DEB59A-55A1-6096-8A4B-E66E48DE6628}"/>
              </a:ext>
            </a:extLst>
          </p:cNvPr>
          <p:cNvSpPr/>
          <p:nvPr/>
        </p:nvSpPr>
        <p:spPr>
          <a:xfrm>
            <a:off x="3154680" y="3499713"/>
            <a:ext cx="196291" cy="93878"/>
          </a:xfrm>
          <a:custGeom>
            <a:avLst/>
            <a:gdLst>
              <a:gd name="csX0" fmla="*/ 193853 w 196291"/>
              <a:gd name="csY0" fmla="*/ 37186 h 93878"/>
              <a:gd name="csX1" fmla="*/ 189585 w 196291"/>
              <a:gd name="csY1" fmla="*/ 42672 h 93878"/>
              <a:gd name="csX2" fmla="*/ 196291 w 196291"/>
              <a:gd name="csY2" fmla="*/ 65837 h 93878"/>
              <a:gd name="csX3" fmla="*/ 189585 w 196291"/>
              <a:gd name="csY3" fmla="*/ 77419 h 93878"/>
              <a:gd name="csX4" fmla="*/ 178613 w 196291"/>
              <a:gd name="csY4" fmla="*/ 74371 h 93878"/>
              <a:gd name="csX5" fmla="*/ 173127 w 196291"/>
              <a:gd name="csY5" fmla="*/ 93269 h 93878"/>
              <a:gd name="csX6" fmla="*/ 162153 w 196291"/>
              <a:gd name="csY6" fmla="*/ 82296 h 93878"/>
              <a:gd name="csX7" fmla="*/ 156057 w 196291"/>
              <a:gd name="csY7" fmla="*/ 60960 h 93878"/>
              <a:gd name="csX8" fmla="*/ 164592 w 196291"/>
              <a:gd name="csY8" fmla="*/ 50597 h 93878"/>
              <a:gd name="csX9" fmla="*/ 156057 w 196291"/>
              <a:gd name="csY9" fmla="*/ 48158 h 93878"/>
              <a:gd name="csX10" fmla="*/ 150571 w 196291"/>
              <a:gd name="csY10" fmla="*/ 35357 h 93878"/>
              <a:gd name="csX11" fmla="*/ 133503 w 196291"/>
              <a:gd name="csY11" fmla="*/ 24384 h 93878"/>
              <a:gd name="csX12" fmla="*/ 118872 w 196291"/>
              <a:gd name="csY12" fmla="*/ 26822 h 93878"/>
              <a:gd name="csX13" fmla="*/ 110947 w 196291"/>
              <a:gd name="csY13" fmla="*/ 40234 h 93878"/>
              <a:gd name="csX14" fmla="*/ 96317 w 196291"/>
              <a:gd name="csY14" fmla="*/ 49987 h 93878"/>
              <a:gd name="csX15" fmla="*/ 89001 w 196291"/>
              <a:gd name="csY15" fmla="*/ 51206 h 93878"/>
              <a:gd name="csX16" fmla="*/ 85344 w 196291"/>
              <a:gd name="csY16" fmla="*/ 59741 h 93878"/>
              <a:gd name="csX17" fmla="*/ 100584 w 196291"/>
              <a:gd name="csY17" fmla="*/ 81077 h 93878"/>
              <a:gd name="csX18" fmla="*/ 90831 w 196291"/>
              <a:gd name="csY18" fmla="*/ 85954 h 93878"/>
              <a:gd name="csX19" fmla="*/ 85953 w 196291"/>
              <a:gd name="csY19" fmla="*/ 91440 h 93878"/>
              <a:gd name="csX20" fmla="*/ 69495 w 196291"/>
              <a:gd name="csY20" fmla="*/ 93878 h 93878"/>
              <a:gd name="csX21" fmla="*/ 64617 w 196291"/>
              <a:gd name="csY21" fmla="*/ 70104 h 93878"/>
              <a:gd name="csX22" fmla="*/ 59741 w 196291"/>
              <a:gd name="csY22" fmla="*/ 76810 h 93878"/>
              <a:gd name="csX23" fmla="*/ 48768 w 196291"/>
              <a:gd name="csY23" fmla="*/ 74371 h 93878"/>
              <a:gd name="csX24" fmla="*/ 42672 w 196291"/>
              <a:gd name="csY24" fmla="*/ 59131 h 93878"/>
              <a:gd name="csX25" fmla="*/ 28651 w 196291"/>
              <a:gd name="csY25" fmla="*/ 56083 h 93878"/>
              <a:gd name="csX26" fmla="*/ 19507 w 196291"/>
              <a:gd name="csY26" fmla="*/ 51816 h 93878"/>
              <a:gd name="csX27" fmla="*/ 4877 w 196291"/>
              <a:gd name="csY27" fmla="*/ 51816 h 93878"/>
              <a:gd name="csX28" fmla="*/ 3657 w 196291"/>
              <a:gd name="csY28" fmla="*/ 60350 h 93878"/>
              <a:gd name="csX29" fmla="*/ 0 w 196291"/>
              <a:gd name="csY29" fmla="*/ 54254 h 93878"/>
              <a:gd name="csX30" fmla="*/ 1829 w 196291"/>
              <a:gd name="csY30" fmla="*/ 46330 h 93878"/>
              <a:gd name="csX31" fmla="*/ 5487 w 196291"/>
              <a:gd name="csY31" fmla="*/ 38405 h 93878"/>
              <a:gd name="csX32" fmla="*/ 4267 w 196291"/>
              <a:gd name="csY32" fmla="*/ 31699 h 93878"/>
              <a:gd name="csX33" fmla="*/ 9753 w 196291"/>
              <a:gd name="csY33" fmla="*/ 26822 h 93878"/>
              <a:gd name="csX34" fmla="*/ 3048 w 196291"/>
              <a:gd name="csY34" fmla="*/ 21336 h 93878"/>
              <a:gd name="csX35" fmla="*/ 3657 w 196291"/>
              <a:gd name="csY35" fmla="*/ 5486 h 93878"/>
              <a:gd name="csX36" fmla="*/ 17069 w 196291"/>
              <a:gd name="csY36" fmla="*/ 1829 h 93878"/>
              <a:gd name="csX37" fmla="*/ 28651 w 196291"/>
              <a:gd name="csY37" fmla="*/ 15850 h 93878"/>
              <a:gd name="csX38" fmla="*/ 27432 w 196291"/>
              <a:gd name="csY38" fmla="*/ 24384 h 93878"/>
              <a:gd name="csX39" fmla="*/ 40843 w 196291"/>
              <a:gd name="csY39" fmla="*/ 26213 h 93878"/>
              <a:gd name="csX40" fmla="*/ 44501 w 196291"/>
              <a:gd name="csY40" fmla="*/ 22555 h 93878"/>
              <a:gd name="csX41" fmla="*/ 53645 w 196291"/>
              <a:gd name="csY41" fmla="*/ 32309 h 93878"/>
              <a:gd name="csX42" fmla="*/ 70713 w 196291"/>
              <a:gd name="csY42" fmla="*/ 29261 h 93878"/>
              <a:gd name="csX43" fmla="*/ 85953 w 196291"/>
              <a:gd name="csY43" fmla="*/ 19507 h 93878"/>
              <a:gd name="csX44" fmla="*/ 107289 w 196291"/>
              <a:gd name="csY44" fmla="*/ 11582 h 93878"/>
              <a:gd name="csX45" fmla="*/ 119481 w 196291"/>
              <a:gd name="csY45" fmla="*/ 0 h 93878"/>
              <a:gd name="csX46" fmla="*/ 138379 w 196291"/>
              <a:gd name="csY46" fmla="*/ 2438 h 93878"/>
              <a:gd name="csX47" fmla="*/ 137160 w 196291"/>
              <a:gd name="csY47" fmla="*/ 6096 h 93878"/>
              <a:gd name="csX48" fmla="*/ 156057 w 196291"/>
              <a:gd name="csY48" fmla="*/ 7315 h 93878"/>
              <a:gd name="csX49" fmla="*/ 170688 w 196291"/>
              <a:gd name="csY49" fmla="*/ 14630 h 93878"/>
              <a:gd name="csX50" fmla="*/ 181661 w 196291"/>
              <a:gd name="csY50" fmla="*/ 26213 h 93878"/>
              <a:gd name="csX51" fmla="*/ 193853 w 196291"/>
              <a:gd name="csY51" fmla="*/ 37186 h 9387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</a:cxnLst>
            <a:rect l="l" t="t" r="r" b="b"/>
            <a:pathLst>
              <a:path w="196291" h="93878">
                <a:moveTo>
                  <a:pt x="193853" y="37186"/>
                </a:moveTo>
                <a:lnTo>
                  <a:pt x="189585" y="42672"/>
                </a:lnTo>
                <a:lnTo>
                  <a:pt x="196291" y="65837"/>
                </a:lnTo>
                <a:lnTo>
                  <a:pt x="189585" y="77419"/>
                </a:lnTo>
                <a:lnTo>
                  <a:pt x="178613" y="74371"/>
                </a:lnTo>
                <a:lnTo>
                  <a:pt x="173127" y="93269"/>
                </a:lnTo>
                <a:lnTo>
                  <a:pt x="162153" y="82296"/>
                </a:lnTo>
                <a:lnTo>
                  <a:pt x="156057" y="60960"/>
                </a:lnTo>
                <a:lnTo>
                  <a:pt x="164592" y="50597"/>
                </a:lnTo>
                <a:lnTo>
                  <a:pt x="156057" y="48158"/>
                </a:lnTo>
                <a:lnTo>
                  <a:pt x="150571" y="35357"/>
                </a:lnTo>
                <a:lnTo>
                  <a:pt x="133503" y="24384"/>
                </a:lnTo>
                <a:lnTo>
                  <a:pt x="118872" y="26822"/>
                </a:lnTo>
                <a:lnTo>
                  <a:pt x="110947" y="40234"/>
                </a:lnTo>
                <a:lnTo>
                  <a:pt x="96317" y="49987"/>
                </a:lnTo>
                <a:lnTo>
                  <a:pt x="89001" y="51206"/>
                </a:lnTo>
                <a:lnTo>
                  <a:pt x="85344" y="59741"/>
                </a:lnTo>
                <a:lnTo>
                  <a:pt x="100584" y="81077"/>
                </a:lnTo>
                <a:lnTo>
                  <a:pt x="90831" y="85954"/>
                </a:lnTo>
                <a:lnTo>
                  <a:pt x="85953" y="91440"/>
                </a:lnTo>
                <a:lnTo>
                  <a:pt x="69495" y="93878"/>
                </a:lnTo>
                <a:lnTo>
                  <a:pt x="64617" y="70104"/>
                </a:lnTo>
                <a:lnTo>
                  <a:pt x="59741" y="76810"/>
                </a:lnTo>
                <a:lnTo>
                  <a:pt x="48768" y="74371"/>
                </a:lnTo>
                <a:lnTo>
                  <a:pt x="42672" y="59131"/>
                </a:lnTo>
                <a:lnTo>
                  <a:pt x="28651" y="56083"/>
                </a:lnTo>
                <a:lnTo>
                  <a:pt x="19507" y="51816"/>
                </a:lnTo>
                <a:lnTo>
                  <a:pt x="4877" y="51816"/>
                </a:lnTo>
                <a:lnTo>
                  <a:pt x="3657" y="60350"/>
                </a:lnTo>
                <a:lnTo>
                  <a:pt x="0" y="54254"/>
                </a:lnTo>
                <a:lnTo>
                  <a:pt x="1829" y="46330"/>
                </a:lnTo>
                <a:lnTo>
                  <a:pt x="5487" y="38405"/>
                </a:lnTo>
                <a:lnTo>
                  <a:pt x="4267" y="31699"/>
                </a:lnTo>
                <a:lnTo>
                  <a:pt x="9753" y="26822"/>
                </a:lnTo>
                <a:lnTo>
                  <a:pt x="3048" y="21336"/>
                </a:lnTo>
                <a:lnTo>
                  <a:pt x="3657" y="5486"/>
                </a:lnTo>
                <a:lnTo>
                  <a:pt x="17069" y="1829"/>
                </a:lnTo>
                <a:lnTo>
                  <a:pt x="28651" y="15850"/>
                </a:lnTo>
                <a:lnTo>
                  <a:pt x="27432" y="24384"/>
                </a:lnTo>
                <a:lnTo>
                  <a:pt x="40843" y="26213"/>
                </a:lnTo>
                <a:lnTo>
                  <a:pt x="44501" y="22555"/>
                </a:lnTo>
                <a:lnTo>
                  <a:pt x="53645" y="32309"/>
                </a:lnTo>
                <a:lnTo>
                  <a:pt x="70713" y="29261"/>
                </a:lnTo>
                <a:lnTo>
                  <a:pt x="85953" y="19507"/>
                </a:lnTo>
                <a:lnTo>
                  <a:pt x="107289" y="11582"/>
                </a:lnTo>
                <a:lnTo>
                  <a:pt x="119481" y="0"/>
                </a:lnTo>
                <a:lnTo>
                  <a:pt x="138379" y="2438"/>
                </a:lnTo>
                <a:lnTo>
                  <a:pt x="137160" y="6096"/>
                </a:lnTo>
                <a:lnTo>
                  <a:pt x="156057" y="7315"/>
                </a:lnTo>
                <a:lnTo>
                  <a:pt x="170688" y="14630"/>
                </a:lnTo>
                <a:lnTo>
                  <a:pt x="181661" y="26213"/>
                </a:lnTo>
                <a:lnTo>
                  <a:pt x="193853" y="37186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76" name="Freihandform: Form 175">
            <a:extLst>
              <a:ext uri="{FF2B5EF4-FFF2-40B4-BE49-F238E27FC236}">
                <a16:creationId xmlns:a16="http://schemas.microsoft.com/office/drawing/2014/main" id="{C14210CD-B24F-D2CD-015B-3C36AD2435C4}"/>
              </a:ext>
            </a:extLst>
          </p:cNvPr>
          <p:cNvSpPr/>
          <p:nvPr/>
        </p:nvSpPr>
        <p:spPr>
          <a:xfrm>
            <a:off x="3202228" y="3878275"/>
            <a:ext cx="455980" cy="715670"/>
          </a:xfrm>
          <a:custGeom>
            <a:avLst/>
            <a:gdLst>
              <a:gd name="csX0" fmla="*/ 397459 w 455980"/>
              <a:gd name="csY0" fmla="*/ 165811 h 715670"/>
              <a:gd name="csX1" fmla="*/ 366370 w 455980"/>
              <a:gd name="csY1" fmla="*/ 163982 h 715670"/>
              <a:gd name="csX2" fmla="*/ 361493 w 455980"/>
              <a:gd name="csY2" fmla="*/ 170078 h 715670"/>
              <a:gd name="csX3" fmla="*/ 333451 w 455980"/>
              <a:gd name="csY3" fmla="*/ 177393 h 715670"/>
              <a:gd name="csX4" fmla="*/ 295047 w 455980"/>
              <a:gd name="csY4" fmla="*/ 204216 h 715670"/>
              <a:gd name="csX5" fmla="*/ 293218 w 455980"/>
              <a:gd name="csY5" fmla="*/ 222504 h 715670"/>
              <a:gd name="csX6" fmla="*/ 284683 w 455980"/>
              <a:gd name="csY6" fmla="*/ 235915 h 715670"/>
              <a:gd name="csX7" fmla="*/ 288951 w 455980"/>
              <a:gd name="csY7" fmla="*/ 257251 h 715670"/>
              <a:gd name="csX8" fmla="*/ 268224 w 455980"/>
              <a:gd name="csY8" fmla="*/ 268224 h 715670"/>
              <a:gd name="csX9" fmla="*/ 269443 w 455980"/>
              <a:gd name="csY9" fmla="*/ 285293 h 715670"/>
              <a:gd name="csX10" fmla="*/ 260299 w 455980"/>
              <a:gd name="csY10" fmla="*/ 291998 h 715670"/>
              <a:gd name="csX11" fmla="*/ 276149 w 455980"/>
              <a:gd name="csY11" fmla="*/ 327355 h 715670"/>
              <a:gd name="csX12" fmla="*/ 296266 w 455980"/>
              <a:gd name="csY12" fmla="*/ 351129 h 715670"/>
              <a:gd name="csX13" fmla="*/ 290170 w 455980"/>
              <a:gd name="csY13" fmla="*/ 368198 h 715670"/>
              <a:gd name="csX14" fmla="*/ 313335 w 455980"/>
              <a:gd name="csY14" fmla="*/ 370027 h 715670"/>
              <a:gd name="csX15" fmla="*/ 327355 w 455980"/>
              <a:gd name="csY15" fmla="*/ 391363 h 715670"/>
              <a:gd name="csX16" fmla="*/ 357835 w 455980"/>
              <a:gd name="csY16" fmla="*/ 391973 h 715670"/>
              <a:gd name="csX17" fmla="*/ 384658 w 455980"/>
              <a:gd name="csY17" fmla="*/ 369417 h 715670"/>
              <a:gd name="csX18" fmla="*/ 385267 w 455980"/>
              <a:gd name="csY18" fmla="*/ 428549 h 715670"/>
              <a:gd name="csX19" fmla="*/ 401117 w 455980"/>
              <a:gd name="csY19" fmla="*/ 432816 h 715670"/>
              <a:gd name="csX20" fmla="*/ 420624 w 455980"/>
              <a:gd name="csY20" fmla="*/ 426110 h 715670"/>
              <a:gd name="csX21" fmla="*/ 454152 w 455980"/>
              <a:gd name="csY21" fmla="*/ 489509 h 715670"/>
              <a:gd name="csX22" fmla="*/ 447447 w 455980"/>
              <a:gd name="csY22" fmla="*/ 502310 h 715670"/>
              <a:gd name="csX23" fmla="*/ 447447 w 455980"/>
              <a:gd name="csY23" fmla="*/ 530352 h 715670"/>
              <a:gd name="csX24" fmla="*/ 449275 w 455980"/>
              <a:gd name="csY24" fmla="*/ 563270 h 715670"/>
              <a:gd name="csX25" fmla="*/ 437693 w 455980"/>
              <a:gd name="csY25" fmla="*/ 582777 h 715670"/>
              <a:gd name="csX26" fmla="*/ 445008 w 455980"/>
              <a:gd name="csY26" fmla="*/ 597408 h 715670"/>
              <a:gd name="csX27" fmla="*/ 438303 w 455980"/>
              <a:gd name="csY27" fmla="*/ 610819 h 715670"/>
              <a:gd name="csX28" fmla="*/ 455981 w 455980"/>
              <a:gd name="csY28" fmla="*/ 643737 h 715670"/>
              <a:gd name="csX29" fmla="*/ 438303 w 455980"/>
              <a:gd name="csY29" fmla="*/ 685800 h 715670"/>
              <a:gd name="csX30" fmla="*/ 431597 w 455980"/>
              <a:gd name="csY30" fmla="*/ 705917 h 715670"/>
              <a:gd name="csX31" fmla="*/ 414528 w 455980"/>
              <a:gd name="csY31" fmla="*/ 715670 h 715670"/>
              <a:gd name="csX32" fmla="*/ 378562 w 455980"/>
              <a:gd name="csY32" fmla="*/ 693115 h 715670"/>
              <a:gd name="csX33" fmla="*/ 373685 w 455980"/>
              <a:gd name="csY33" fmla="*/ 677265 h 715670"/>
              <a:gd name="csX34" fmla="*/ 302362 w 455980"/>
              <a:gd name="csY34" fmla="*/ 638251 h 715670"/>
              <a:gd name="csX35" fmla="*/ 237135 w 455980"/>
              <a:gd name="csY35" fmla="*/ 594969 h 715670"/>
              <a:gd name="csX36" fmla="*/ 208483 w 455980"/>
              <a:gd name="csY36" fmla="*/ 571195 h 715670"/>
              <a:gd name="csX37" fmla="*/ 191415 w 455980"/>
              <a:gd name="csY37" fmla="*/ 538886 h 715670"/>
              <a:gd name="csX38" fmla="*/ 196291 w 455980"/>
              <a:gd name="csY38" fmla="*/ 527304 h 715670"/>
              <a:gd name="csX39" fmla="*/ 163373 w 455980"/>
              <a:gd name="csY39" fmla="*/ 476097 h 715670"/>
              <a:gd name="csX40" fmla="*/ 124359 w 455980"/>
              <a:gd name="csY40" fmla="*/ 404165 h 715670"/>
              <a:gd name="csX41" fmla="*/ 87783 w 455980"/>
              <a:gd name="csY41" fmla="*/ 326136 h 715670"/>
              <a:gd name="csX42" fmla="*/ 73152 w 455980"/>
              <a:gd name="csY42" fmla="*/ 307848 h 715670"/>
              <a:gd name="csX43" fmla="*/ 60960 w 455980"/>
              <a:gd name="csY43" fmla="*/ 279197 h 715670"/>
              <a:gd name="csX44" fmla="*/ 32919 w 455980"/>
              <a:gd name="csY44" fmla="*/ 253593 h 715670"/>
              <a:gd name="csX45" fmla="*/ 7925 w 455980"/>
              <a:gd name="csY45" fmla="*/ 237744 h 715670"/>
              <a:gd name="csX46" fmla="*/ 18288 w 455980"/>
              <a:gd name="csY46" fmla="*/ 220675 h 715670"/>
              <a:gd name="csX47" fmla="*/ 0 w 455980"/>
              <a:gd name="csY47" fmla="*/ 182880 h 715670"/>
              <a:gd name="csX48" fmla="*/ 10363 w 455980"/>
              <a:gd name="csY48" fmla="*/ 155448 h 715670"/>
              <a:gd name="csX49" fmla="*/ 37186 w 455980"/>
              <a:gd name="csY49" fmla="*/ 131064 h 715670"/>
              <a:gd name="csX50" fmla="*/ 41453 w 455980"/>
              <a:gd name="csY50" fmla="*/ 147523 h 715670"/>
              <a:gd name="csX51" fmla="*/ 31699 w 455980"/>
              <a:gd name="csY51" fmla="*/ 156667 h 715670"/>
              <a:gd name="csX52" fmla="*/ 33528 w 455980"/>
              <a:gd name="csY52" fmla="*/ 170688 h 715670"/>
              <a:gd name="csX53" fmla="*/ 47549 w 455980"/>
              <a:gd name="csY53" fmla="*/ 167640 h 715670"/>
              <a:gd name="csX54" fmla="*/ 61570 w 455980"/>
              <a:gd name="csY54" fmla="*/ 171907 h 715670"/>
              <a:gd name="csX55" fmla="*/ 76810 w 455980"/>
              <a:gd name="csY55" fmla="*/ 192024 h 715670"/>
              <a:gd name="csX56" fmla="*/ 95707 w 455980"/>
              <a:gd name="csY56" fmla="*/ 175565 h 715670"/>
              <a:gd name="csX57" fmla="*/ 101194 w 455980"/>
              <a:gd name="csY57" fmla="*/ 149352 h 715670"/>
              <a:gd name="csX58" fmla="*/ 121920 w 455980"/>
              <a:gd name="csY58" fmla="*/ 115214 h 715670"/>
              <a:gd name="csX59" fmla="*/ 162763 w 455980"/>
              <a:gd name="csY59" fmla="*/ 99974 h 715670"/>
              <a:gd name="csX60" fmla="*/ 199949 w 455980"/>
              <a:gd name="csY60" fmla="*/ 58521 h 715670"/>
              <a:gd name="csX61" fmla="*/ 210312 w 455980"/>
              <a:gd name="csY61" fmla="*/ 33528 h 715670"/>
              <a:gd name="csX62" fmla="*/ 205435 w 455980"/>
              <a:gd name="csY62" fmla="*/ 3657 h 715670"/>
              <a:gd name="csX63" fmla="*/ 214579 w 455980"/>
              <a:gd name="csY63" fmla="*/ 0 h 715670"/>
              <a:gd name="csX64" fmla="*/ 237744 w 455980"/>
              <a:gd name="csY64" fmla="*/ 18288 h 715670"/>
              <a:gd name="csX65" fmla="*/ 248717 w 455980"/>
              <a:gd name="csY65" fmla="*/ 37185 h 715670"/>
              <a:gd name="csX66" fmla="*/ 264567 w 455980"/>
              <a:gd name="csY66" fmla="*/ 46939 h 715670"/>
              <a:gd name="csX67" fmla="*/ 285903 w 455980"/>
              <a:gd name="csY67" fmla="*/ 87782 h 715670"/>
              <a:gd name="csX68" fmla="*/ 311506 w 455980"/>
              <a:gd name="csY68" fmla="*/ 93269 h 715670"/>
              <a:gd name="csX69" fmla="*/ 330403 w 455980"/>
              <a:gd name="csY69" fmla="*/ 82905 h 715670"/>
              <a:gd name="csX70" fmla="*/ 343205 w 455980"/>
              <a:gd name="csY70" fmla="*/ 89611 h 715670"/>
              <a:gd name="csX71" fmla="*/ 363931 w 455980"/>
              <a:gd name="csY71" fmla="*/ 85953 h 715670"/>
              <a:gd name="csX72" fmla="*/ 390754 w 455980"/>
              <a:gd name="csY72" fmla="*/ 104241 h 715670"/>
              <a:gd name="csX73" fmla="*/ 369418 w 455980"/>
              <a:gd name="csY73" fmla="*/ 144475 h 715670"/>
              <a:gd name="csX74" fmla="*/ 379781 w 455980"/>
              <a:gd name="csY74" fmla="*/ 145085 h 715670"/>
              <a:gd name="csX75" fmla="*/ 397459 w 455980"/>
              <a:gd name="csY75" fmla="*/ 165811 h 71567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</a:cxnLst>
            <a:rect l="l" t="t" r="r" b="b"/>
            <a:pathLst>
              <a:path w="455980" h="715670">
                <a:moveTo>
                  <a:pt x="397459" y="165811"/>
                </a:moveTo>
                <a:lnTo>
                  <a:pt x="366370" y="163982"/>
                </a:lnTo>
                <a:lnTo>
                  <a:pt x="361493" y="170078"/>
                </a:lnTo>
                <a:lnTo>
                  <a:pt x="333451" y="177393"/>
                </a:lnTo>
                <a:lnTo>
                  <a:pt x="295047" y="204216"/>
                </a:lnTo>
                <a:lnTo>
                  <a:pt x="293218" y="222504"/>
                </a:lnTo>
                <a:lnTo>
                  <a:pt x="284683" y="235915"/>
                </a:lnTo>
                <a:lnTo>
                  <a:pt x="288951" y="257251"/>
                </a:lnTo>
                <a:lnTo>
                  <a:pt x="268224" y="268224"/>
                </a:lnTo>
                <a:lnTo>
                  <a:pt x="269443" y="285293"/>
                </a:lnTo>
                <a:lnTo>
                  <a:pt x="260299" y="291998"/>
                </a:lnTo>
                <a:lnTo>
                  <a:pt x="276149" y="327355"/>
                </a:lnTo>
                <a:lnTo>
                  <a:pt x="296266" y="351129"/>
                </a:lnTo>
                <a:lnTo>
                  <a:pt x="290170" y="368198"/>
                </a:lnTo>
                <a:lnTo>
                  <a:pt x="313335" y="370027"/>
                </a:lnTo>
                <a:lnTo>
                  <a:pt x="327355" y="391363"/>
                </a:lnTo>
                <a:lnTo>
                  <a:pt x="357835" y="391973"/>
                </a:lnTo>
                <a:lnTo>
                  <a:pt x="384658" y="369417"/>
                </a:lnTo>
                <a:lnTo>
                  <a:pt x="385267" y="428549"/>
                </a:lnTo>
                <a:lnTo>
                  <a:pt x="401117" y="432816"/>
                </a:lnTo>
                <a:lnTo>
                  <a:pt x="420624" y="426110"/>
                </a:lnTo>
                <a:lnTo>
                  <a:pt x="454152" y="489509"/>
                </a:lnTo>
                <a:lnTo>
                  <a:pt x="447447" y="502310"/>
                </a:lnTo>
                <a:lnTo>
                  <a:pt x="447447" y="530352"/>
                </a:lnTo>
                <a:lnTo>
                  <a:pt x="449275" y="563270"/>
                </a:lnTo>
                <a:lnTo>
                  <a:pt x="437693" y="582777"/>
                </a:lnTo>
                <a:lnTo>
                  <a:pt x="445008" y="597408"/>
                </a:lnTo>
                <a:lnTo>
                  <a:pt x="438303" y="610819"/>
                </a:lnTo>
                <a:lnTo>
                  <a:pt x="455981" y="643737"/>
                </a:lnTo>
                <a:lnTo>
                  <a:pt x="438303" y="685800"/>
                </a:lnTo>
                <a:lnTo>
                  <a:pt x="431597" y="705917"/>
                </a:lnTo>
                <a:lnTo>
                  <a:pt x="414528" y="715670"/>
                </a:lnTo>
                <a:lnTo>
                  <a:pt x="378562" y="693115"/>
                </a:lnTo>
                <a:lnTo>
                  <a:pt x="373685" y="677265"/>
                </a:lnTo>
                <a:lnTo>
                  <a:pt x="302362" y="638251"/>
                </a:lnTo>
                <a:lnTo>
                  <a:pt x="237135" y="594969"/>
                </a:lnTo>
                <a:lnTo>
                  <a:pt x="208483" y="571195"/>
                </a:lnTo>
                <a:lnTo>
                  <a:pt x="191415" y="538886"/>
                </a:lnTo>
                <a:lnTo>
                  <a:pt x="196291" y="527304"/>
                </a:lnTo>
                <a:lnTo>
                  <a:pt x="163373" y="476097"/>
                </a:lnTo>
                <a:lnTo>
                  <a:pt x="124359" y="404165"/>
                </a:lnTo>
                <a:lnTo>
                  <a:pt x="87783" y="326136"/>
                </a:lnTo>
                <a:lnTo>
                  <a:pt x="73152" y="307848"/>
                </a:lnTo>
                <a:lnTo>
                  <a:pt x="60960" y="279197"/>
                </a:lnTo>
                <a:lnTo>
                  <a:pt x="32919" y="253593"/>
                </a:lnTo>
                <a:lnTo>
                  <a:pt x="7925" y="237744"/>
                </a:lnTo>
                <a:lnTo>
                  <a:pt x="18288" y="220675"/>
                </a:lnTo>
                <a:lnTo>
                  <a:pt x="0" y="182880"/>
                </a:lnTo>
                <a:lnTo>
                  <a:pt x="10363" y="155448"/>
                </a:lnTo>
                <a:lnTo>
                  <a:pt x="37186" y="131064"/>
                </a:lnTo>
                <a:lnTo>
                  <a:pt x="41453" y="147523"/>
                </a:lnTo>
                <a:lnTo>
                  <a:pt x="31699" y="156667"/>
                </a:lnTo>
                <a:lnTo>
                  <a:pt x="33528" y="170688"/>
                </a:lnTo>
                <a:lnTo>
                  <a:pt x="47549" y="167640"/>
                </a:lnTo>
                <a:lnTo>
                  <a:pt x="61570" y="171907"/>
                </a:lnTo>
                <a:lnTo>
                  <a:pt x="76810" y="192024"/>
                </a:lnTo>
                <a:lnTo>
                  <a:pt x="95707" y="175565"/>
                </a:lnTo>
                <a:lnTo>
                  <a:pt x="101194" y="149352"/>
                </a:lnTo>
                <a:lnTo>
                  <a:pt x="121920" y="115214"/>
                </a:lnTo>
                <a:lnTo>
                  <a:pt x="162763" y="99974"/>
                </a:lnTo>
                <a:lnTo>
                  <a:pt x="199949" y="58521"/>
                </a:lnTo>
                <a:lnTo>
                  <a:pt x="210312" y="33528"/>
                </a:lnTo>
                <a:lnTo>
                  <a:pt x="205435" y="3657"/>
                </a:lnTo>
                <a:lnTo>
                  <a:pt x="214579" y="0"/>
                </a:lnTo>
                <a:lnTo>
                  <a:pt x="237744" y="18288"/>
                </a:lnTo>
                <a:lnTo>
                  <a:pt x="248717" y="37185"/>
                </a:lnTo>
                <a:lnTo>
                  <a:pt x="264567" y="46939"/>
                </a:lnTo>
                <a:lnTo>
                  <a:pt x="285903" y="87782"/>
                </a:lnTo>
                <a:lnTo>
                  <a:pt x="311506" y="93269"/>
                </a:lnTo>
                <a:lnTo>
                  <a:pt x="330403" y="82905"/>
                </a:lnTo>
                <a:lnTo>
                  <a:pt x="343205" y="89611"/>
                </a:lnTo>
                <a:lnTo>
                  <a:pt x="363931" y="85953"/>
                </a:lnTo>
                <a:lnTo>
                  <a:pt x="390754" y="104241"/>
                </a:lnTo>
                <a:lnTo>
                  <a:pt x="369418" y="144475"/>
                </a:lnTo>
                <a:lnTo>
                  <a:pt x="379781" y="145085"/>
                </a:lnTo>
                <a:lnTo>
                  <a:pt x="397459" y="165811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77" name="Freihandform: Form 176">
            <a:extLst>
              <a:ext uri="{FF2B5EF4-FFF2-40B4-BE49-F238E27FC236}">
                <a16:creationId xmlns:a16="http://schemas.microsoft.com/office/drawing/2014/main" id="{2D7C571A-96F9-A163-5FB8-8A96A7018074}"/>
              </a:ext>
            </a:extLst>
          </p:cNvPr>
          <p:cNvSpPr/>
          <p:nvPr/>
        </p:nvSpPr>
        <p:spPr>
          <a:xfrm>
            <a:off x="10216286" y="3494227"/>
            <a:ext cx="159105" cy="163372"/>
          </a:xfrm>
          <a:custGeom>
            <a:avLst/>
            <a:gdLst>
              <a:gd name="csX0" fmla="*/ 149961 w 159105"/>
              <a:gd name="csY0" fmla="*/ 52425 h 163372"/>
              <a:gd name="csX1" fmla="*/ 155448 w 159105"/>
              <a:gd name="csY1" fmla="*/ 78638 h 163372"/>
              <a:gd name="csX2" fmla="*/ 159105 w 159105"/>
              <a:gd name="csY2" fmla="*/ 100584 h 163372"/>
              <a:gd name="csX3" fmla="*/ 149352 w 159105"/>
              <a:gd name="csY3" fmla="*/ 135941 h 163372"/>
              <a:gd name="csX4" fmla="*/ 134112 w 159105"/>
              <a:gd name="csY4" fmla="*/ 96317 h 163372"/>
              <a:gd name="csX5" fmla="*/ 119481 w 159105"/>
              <a:gd name="csY5" fmla="*/ 116433 h 163372"/>
              <a:gd name="csX6" fmla="*/ 132283 w 159105"/>
              <a:gd name="csY6" fmla="*/ 145085 h 163372"/>
              <a:gd name="csX7" fmla="*/ 123748 w 159105"/>
              <a:gd name="csY7" fmla="*/ 163373 h 163372"/>
              <a:gd name="csX8" fmla="*/ 81687 w 159105"/>
              <a:gd name="csY8" fmla="*/ 140817 h 163372"/>
              <a:gd name="csX9" fmla="*/ 70104 w 159105"/>
              <a:gd name="csY9" fmla="*/ 112166 h 163372"/>
              <a:gd name="csX10" fmla="*/ 79248 w 159105"/>
              <a:gd name="csY10" fmla="*/ 93878 h 163372"/>
              <a:gd name="csX11" fmla="*/ 56083 w 159105"/>
              <a:gd name="csY11" fmla="*/ 74981 h 163372"/>
              <a:gd name="csX12" fmla="*/ 46329 w 159105"/>
              <a:gd name="csY12" fmla="*/ 91440 h 163372"/>
              <a:gd name="csX13" fmla="*/ 30480 w 159105"/>
              <a:gd name="csY13" fmla="*/ 89611 h 163372"/>
              <a:gd name="csX14" fmla="*/ 6096 w 159105"/>
              <a:gd name="csY14" fmla="*/ 111557 h 163372"/>
              <a:gd name="csX15" fmla="*/ 0 w 159105"/>
              <a:gd name="csY15" fmla="*/ 99974 h 163372"/>
              <a:gd name="csX16" fmla="*/ 10972 w 159105"/>
              <a:gd name="csY16" fmla="*/ 67056 h 163372"/>
              <a:gd name="csX17" fmla="*/ 31699 w 159105"/>
              <a:gd name="csY17" fmla="*/ 56083 h 163372"/>
              <a:gd name="csX18" fmla="*/ 49377 w 159105"/>
              <a:gd name="csY18" fmla="*/ 41453 h 163372"/>
              <a:gd name="csX19" fmla="*/ 62788 w 159105"/>
              <a:gd name="csY19" fmla="*/ 59131 h 163372"/>
              <a:gd name="csX20" fmla="*/ 88392 w 159105"/>
              <a:gd name="csY20" fmla="*/ 48768 h 163372"/>
              <a:gd name="csX21" fmla="*/ 92659 w 159105"/>
              <a:gd name="csY21" fmla="*/ 31089 h 163372"/>
              <a:gd name="csX22" fmla="*/ 117043 w 159105"/>
              <a:gd name="csY22" fmla="*/ 29870 h 163372"/>
              <a:gd name="csX23" fmla="*/ 112167 w 159105"/>
              <a:gd name="csY23" fmla="*/ 0 h 163372"/>
              <a:gd name="csX24" fmla="*/ 142036 w 159105"/>
              <a:gd name="csY24" fmla="*/ 18288 h 163372"/>
              <a:gd name="csX25" fmla="*/ 146304 w 159105"/>
              <a:gd name="csY25" fmla="*/ 37795 h 163372"/>
              <a:gd name="csX26" fmla="*/ 149961 w 159105"/>
              <a:gd name="csY26" fmla="*/ 52425 h 16337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159105" h="163372">
                <a:moveTo>
                  <a:pt x="149961" y="52425"/>
                </a:moveTo>
                <a:lnTo>
                  <a:pt x="155448" y="78638"/>
                </a:lnTo>
                <a:lnTo>
                  <a:pt x="159105" y="100584"/>
                </a:lnTo>
                <a:lnTo>
                  <a:pt x="149352" y="135941"/>
                </a:lnTo>
                <a:lnTo>
                  <a:pt x="134112" y="96317"/>
                </a:lnTo>
                <a:lnTo>
                  <a:pt x="119481" y="116433"/>
                </a:lnTo>
                <a:lnTo>
                  <a:pt x="132283" y="145085"/>
                </a:lnTo>
                <a:lnTo>
                  <a:pt x="123748" y="163373"/>
                </a:lnTo>
                <a:lnTo>
                  <a:pt x="81687" y="140817"/>
                </a:lnTo>
                <a:lnTo>
                  <a:pt x="70104" y="112166"/>
                </a:lnTo>
                <a:lnTo>
                  <a:pt x="79248" y="93878"/>
                </a:lnTo>
                <a:lnTo>
                  <a:pt x="56083" y="74981"/>
                </a:lnTo>
                <a:lnTo>
                  <a:pt x="46329" y="91440"/>
                </a:lnTo>
                <a:lnTo>
                  <a:pt x="30480" y="89611"/>
                </a:lnTo>
                <a:lnTo>
                  <a:pt x="6096" y="111557"/>
                </a:lnTo>
                <a:lnTo>
                  <a:pt x="0" y="99974"/>
                </a:lnTo>
                <a:lnTo>
                  <a:pt x="10972" y="67056"/>
                </a:lnTo>
                <a:lnTo>
                  <a:pt x="31699" y="56083"/>
                </a:lnTo>
                <a:lnTo>
                  <a:pt x="49377" y="41453"/>
                </a:lnTo>
                <a:lnTo>
                  <a:pt x="62788" y="59131"/>
                </a:lnTo>
                <a:lnTo>
                  <a:pt x="88392" y="48768"/>
                </a:lnTo>
                <a:lnTo>
                  <a:pt x="92659" y="31089"/>
                </a:lnTo>
                <a:lnTo>
                  <a:pt x="117043" y="29870"/>
                </a:lnTo>
                <a:lnTo>
                  <a:pt x="112167" y="0"/>
                </a:lnTo>
                <a:lnTo>
                  <a:pt x="142036" y="18288"/>
                </a:lnTo>
                <a:lnTo>
                  <a:pt x="146304" y="37795"/>
                </a:lnTo>
                <a:lnTo>
                  <a:pt x="149961" y="52425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78" name="Freihandform: Form 177">
            <a:extLst>
              <a:ext uri="{FF2B5EF4-FFF2-40B4-BE49-F238E27FC236}">
                <a16:creationId xmlns:a16="http://schemas.microsoft.com/office/drawing/2014/main" id="{41459249-F46B-76EA-E1DC-6E4DD5A7F06E}"/>
              </a:ext>
            </a:extLst>
          </p:cNvPr>
          <p:cNvSpPr/>
          <p:nvPr/>
        </p:nvSpPr>
        <p:spPr>
          <a:xfrm>
            <a:off x="10224210" y="3436315"/>
            <a:ext cx="53035" cy="86563"/>
          </a:xfrm>
          <a:custGeom>
            <a:avLst/>
            <a:gdLst>
              <a:gd name="csX0" fmla="*/ 53036 w 53035"/>
              <a:gd name="csY0" fmla="*/ 37185 h 86563"/>
              <a:gd name="csX1" fmla="*/ 42063 w 53035"/>
              <a:gd name="csY1" fmla="*/ 49987 h 86563"/>
              <a:gd name="csX2" fmla="*/ 33528 w 53035"/>
              <a:gd name="csY2" fmla="*/ 74981 h 86563"/>
              <a:gd name="csX3" fmla="*/ 23775 w 53035"/>
              <a:gd name="csY3" fmla="*/ 86563 h 86563"/>
              <a:gd name="csX4" fmla="*/ 0 w 53035"/>
              <a:gd name="csY4" fmla="*/ 59741 h 86563"/>
              <a:gd name="csX5" fmla="*/ 6096 w 53035"/>
              <a:gd name="csY5" fmla="*/ 48768 h 86563"/>
              <a:gd name="csX6" fmla="*/ 14021 w 53035"/>
              <a:gd name="csY6" fmla="*/ 37795 h 86563"/>
              <a:gd name="csX7" fmla="*/ 15240 w 53035"/>
              <a:gd name="csY7" fmla="*/ 14021 h 86563"/>
              <a:gd name="csX8" fmla="*/ 34138 w 53035"/>
              <a:gd name="csY8" fmla="*/ 11582 h 86563"/>
              <a:gd name="csX9" fmla="*/ 31090 w 53035"/>
              <a:gd name="csY9" fmla="*/ 37795 h 86563"/>
              <a:gd name="csX10" fmla="*/ 53036 w 53035"/>
              <a:gd name="csY10" fmla="*/ 0 h 86563"/>
              <a:gd name="csX11" fmla="*/ 53036 w 53035"/>
              <a:gd name="csY11" fmla="*/ 37185 h 8656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53035" h="86563">
                <a:moveTo>
                  <a:pt x="53036" y="37185"/>
                </a:moveTo>
                <a:lnTo>
                  <a:pt x="42063" y="49987"/>
                </a:lnTo>
                <a:lnTo>
                  <a:pt x="33528" y="74981"/>
                </a:lnTo>
                <a:lnTo>
                  <a:pt x="23775" y="86563"/>
                </a:lnTo>
                <a:lnTo>
                  <a:pt x="0" y="59741"/>
                </a:lnTo>
                <a:lnTo>
                  <a:pt x="6096" y="48768"/>
                </a:lnTo>
                <a:lnTo>
                  <a:pt x="14021" y="37795"/>
                </a:lnTo>
                <a:lnTo>
                  <a:pt x="15240" y="14021"/>
                </a:lnTo>
                <a:lnTo>
                  <a:pt x="34138" y="11582"/>
                </a:lnTo>
                <a:lnTo>
                  <a:pt x="31090" y="37795"/>
                </a:lnTo>
                <a:lnTo>
                  <a:pt x="53036" y="0"/>
                </a:lnTo>
                <a:lnTo>
                  <a:pt x="53036" y="37185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79" name="Freihandform: Form 178">
            <a:extLst>
              <a:ext uri="{FF2B5EF4-FFF2-40B4-BE49-F238E27FC236}">
                <a16:creationId xmlns:a16="http://schemas.microsoft.com/office/drawing/2014/main" id="{7754C7B5-5EC4-BF36-C4A6-E005F27C5B16}"/>
              </a:ext>
            </a:extLst>
          </p:cNvPr>
          <p:cNvSpPr/>
          <p:nvPr/>
        </p:nvSpPr>
        <p:spPr>
          <a:xfrm>
            <a:off x="10049256" y="3430828"/>
            <a:ext cx="79857" cy="117652"/>
          </a:xfrm>
          <a:custGeom>
            <a:avLst/>
            <a:gdLst>
              <a:gd name="csX0" fmla="*/ 43281 w 79857"/>
              <a:gd name="csY0" fmla="*/ 80467 h 117652"/>
              <a:gd name="csX1" fmla="*/ 0 w 79857"/>
              <a:gd name="csY1" fmla="*/ 117653 h 117652"/>
              <a:gd name="csX2" fmla="*/ 14631 w 79857"/>
              <a:gd name="csY2" fmla="*/ 90221 h 117652"/>
              <a:gd name="csX3" fmla="*/ 37795 w 79857"/>
              <a:gd name="csY3" fmla="*/ 65837 h 117652"/>
              <a:gd name="csX4" fmla="*/ 56083 w 79857"/>
              <a:gd name="csY4" fmla="*/ 39015 h 117652"/>
              <a:gd name="csX5" fmla="*/ 70104 w 79857"/>
              <a:gd name="csY5" fmla="*/ 0 h 117652"/>
              <a:gd name="csX6" fmla="*/ 79857 w 79857"/>
              <a:gd name="csY6" fmla="*/ 32309 h 117652"/>
              <a:gd name="csX7" fmla="*/ 58521 w 79857"/>
              <a:gd name="csY7" fmla="*/ 53645 h 117652"/>
              <a:gd name="csX8" fmla="*/ 43281 w 79857"/>
              <a:gd name="csY8" fmla="*/ 80467 h 11765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79857" h="117652">
                <a:moveTo>
                  <a:pt x="43281" y="80467"/>
                </a:moveTo>
                <a:lnTo>
                  <a:pt x="0" y="117653"/>
                </a:lnTo>
                <a:lnTo>
                  <a:pt x="14631" y="90221"/>
                </a:lnTo>
                <a:lnTo>
                  <a:pt x="37795" y="65837"/>
                </a:lnTo>
                <a:lnTo>
                  <a:pt x="56083" y="39015"/>
                </a:lnTo>
                <a:lnTo>
                  <a:pt x="70104" y="0"/>
                </a:lnTo>
                <a:lnTo>
                  <a:pt x="79857" y="32309"/>
                </a:lnTo>
                <a:lnTo>
                  <a:pt x="58521" y="53645"/>
                </a:lnTo>
                <a:lnTo>
                  <a:pt x="43281" y="80467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80" name="Freihandform: Form 179">
            <a:extLst>
              <a:ext uri="{FF2B5EF4-FFF2-40B4-BE49-F238E27FC236}">
                <a16:creationId xmlns:a16="http://schemas.microsoft.com/office/drawing/2014/main" id="{D4AB6806-8493-B2FF-E250-F057062EC191}"/>
              </a:ext>
            </a:extLst>
          </p:cNvPr>
          <p:cNvSpPr/>
          <p:nvPr/>
        </p:nvSpPr>
        <p:spPr>
          <a:xfrm>
            <a:off x="10199217" y="3410712"/>
            <a:ext cx="44501" cy="56692"/>
          </a:xfrm>
          <a:custGeom>
            <a:avLst/>
            <a:gdLst>
              <a:gd name="csX0" fmla="*/ 0 w 44501"/>
              <a:gd name="csY0" fmla="*/ 0 h 56692"/>
              <a:gd name="csX1" fmla="*/ 21945 w 44501"/>
              <a:gd name="csY1" fmla="*/ 12192 h 56692"/>
              <a:gd name="csX2" fmla="*/ 43281 w 44501"/>
              <a:gd name="csY2" fmla="*/ 12192 h 56692"/>
              <a:gd name="csX3" fmla="*/ 44501 w 44501"/>
              <a:gd name="csY3" fmla="*/ 28042 h 56692"/>
              <a:gd name="csX4" fmla="*/ 30480 w 44501"/>
              <a:gd name="csY4" fmla="*/ 45110 h 56692"/>
              <a:gd name="csX5" fmla="*/ 9753 w 44501"/>
              <a:gd name="csY5" fmla="*/ 56693 h 56692"/>
              <a:gd name="csX6" fmla="*/ 6705 w 44501"/>
              <a:gd name="csY6" fmla="*/ 38405 h 56692"/>
              <a:gd name="csX7" fmla="*/ 7316 w 44501"/>
              <a:gd name="csY7" fmla="*/ 18288 h 56692"/>
              <a:gd name="csX8" fmla="*/ 0 w 44501"/>
              <a:gd name="csY8" fmla="*/ 0 h 5669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44501" h="56692">
                <a:moveTo>
                  <a:pt x="0" y="0"/>
                </a:moveTo>
                <a:lnTo>
                  <a:pt x="21945" y="12192"/>
                </a:lnTo>
                <a:lnTo>
                  <a:pt x="43281" y="12192"/>
                </a:lnTo>
                <a:lnTo>
                  <a:pt x="44501" y="28042"/>
                </a:lnTo>
                <a:lnTo>
                  <a:pt x="30480" y="45110"/>
                </a:lnTo>
                <a:lnTo>
                  <a:pt x="9753" y="56693"/>
                </a:lnTo>
                <a:lnTo>
                  <a:pt x="6705" y="38405"/>
                </a:lnTo>
                <a:lnTo>
                  <a:pt x="7316" y="18288"/>
                </a:lnTo>
                <a:lnTo>
                  <a:pt x="0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81" name="Freihandform: Form 180">
            <a:extLst>
              <a:ext uri="{FF2B5EF4-FFF2-40B4-BE49-F238E27FC236}">
                <a16:creationId xmlns:a16="http://schemas.microsoft.com/office/drawing/2014/main" id="{A3C26EC8-D45B-8F51-6789-468B02873869}"/>
              </a:ext>
            </a:extLst>
          </p:cNvPr>
          <p:cNvSpPr/>
          <p:nvPr/>
        </p:nvSpPr>
        <p:spPr>
          <a:xfrm>
            <a:off x="10277856" y="3384499"/>
            <a:ext cx="58521" cy="95097"/>
          </a:xfrm>
          <a:custGeom>
            <a:avLst/>
            <a:gdLst>
              <a:gd name="csX0" fmla="*/ 43891 w 58521"/>
              <a:gd name="csY0" fmla="*/ 15240 h 95097"/>
              <a:gd name="csX1" fmla="*/ 58521 w 58521"/>
              <a:gd name="csY1" fmla="*/ 59131 h 95097"/>
              <a:gd name="csX2" fmla="*/ 31089 w 58521"/>
              <a:gd name="csY2" fmla="*/ 48768 h 95097"/>
              <a:gd name="csX3" fmla="*/ 32919 w 58521"/>
              <a:gd name="csY3" fmla="*/ 62179 h 95097"/>
              <a:gd name="csX4" fmla="*/ 43891 w 58521"/>
              <a:gd name="csY4" fmla="*/ 85953 h 95097"/>
              <a:gd name="csX5" fmla="*/ 28041 w 58521"/>
              <a:gd name="csY5" fmla="*/ 95097 h 95097"/>
              <a:gd name="csX6" fmla="*/ 24384 w 58521"/>
              <a:gd name="csY6" fmla="*/ 67056 h 95097"/>
              <a:gd name="csX7" fmla="*/ 13411 w 58521"/>
              <a:gd name="csY7" fmla="*/ 65227 h 95097"/>
              <a:gd name="csX8" fmla="*/ 6096 w 58521"/>
              <a:gd name="csY8" fmla="*/ 41453 h 95097"/>
              <a:gd name="csX9" fmla="*/ 26213 w 58521"/>
              <a:gd name="csY9" fmla="*/ 44501 h 95097"/>
              <a:gd name="csX10" fmla="*/ 24384 w 58521"/>
              <a:gd name="csY10" fmla="*/ 29870 h 95097"/>
              <a:gd name="csX11" fmla="*/ 0 w 58521"/>
              <a:gd name="csY11" fmla="*/ 0 h 95097"/>
              <a:gd name="csX12" fmla="*/ 32919 w 58521"/>
              <a:gd name="csY12" fmla="*/ 609 h 95097"/>
              <a:gd name="csX13" fmla="*/ 43891 w 58521"/>
              <a:gd name="csY13" fmla="*/ 15240 h 9509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</a:cxnLst>
            <a:rect l="l" t="t" r="r" b="b"/>
            <a:pathLst>
              <a:path w="58521" h="95097">
                <a:moveTo>
                  <a:pt x="43891" y="15240"/>
                </a:moveTo>
                <a:lnTo>
                  <a:pt x="58521" y="59131"/>
                </a:lnTo>
                <a:lnTo>
                  <a:pt x="31089" y="48768"/>
                </a:lnTo>
                <a:lnTo>
                  <a:pt x="32919" y="62179"/>
                </a:lnTo>
                <a:lnTo>
                  <a:pt x="43891" y="85953"/>
                </a:lnTo>
                <a:lnTo>
                  <a:pt x="28041" y="95097"/>
                </a:lnTo>
                <a:lnTo>
                  <a:pt x="24384" y="67056"/>
                </a:lnTo>
                <a:lnTo>
                  <a:pt x="13411" y="65227"/>
                </a:lnTo>
                <a:lnTo>
                  <a:pt x="6096" y="41453"/>
                </a:lnTo>
                <a:lnTo>
                  <a:pt x="26213" y="44501"/>
                </a:lnTo>
                <a:lnTo>
                  <a:pt x="24384" y="29870"/>
                </a:lnTo>
                <a:lnTo>
                  <a:pt x="0" y="0"/>
                </a:lnTo>
                <a:lnTo>
                  <a:pt x="32919" y="609"/>
                </a:lnTo>
                <a:lnTo>
                  <a:pt x="43891" y="1524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82" name="Freihandform: Form 181">
            <a:extLst>
              <a:ext uri="{FF2B5EF4-FFF2-40B4-BE49-F238E27FC236}">
                <a16:creationId xmlns:a16="http://schemas.microsoft.com/office/drawing/2014/main" id="{2DFF0A99-61F3-B0E5-1540-F329B9399453}"/>
              </a:ext>
            </a:extLst>
          </p:cNvPr>
          <p:cNvSpPr/>
          <p:nvPr/>
        </p:nvSpPr>
        <p:spPr>
          <a:xfrm>
            <a:off x="10138257" y="3349142"/>
            <a:ext cx="43281" cy="49377"/>
          </a:xfrm>
          <a:custGeom>
            <a:avLst/>
            <a:gdLst>
              <a:gd name="csX0" fmla="*/ 43281 w 43281"/>
              <a:gd name="csY0" fmla="*/ 15240 h 49377"/>
              <a:gd name="csX1" fmla="*/ 37796 w 43281"/>
              <a:gd name="csY1" fmla="*/ 49378 h 49377"/>
              <a:gd name="csX2" fmla="*/ 21336 w 43281"/>
              <a:gd name="csY2" fmla="*/ 29870 h 49377"/>
              <a:gd name="csX3" fmla="*/ 0 w 43281"/>
              <a:gd name="csY3" fmla="*/ 0 h 49377"/>
              <a:gd name="csX4" fmla="*/ 29261 w 43281"/>
              <a:gd name="csY4" fmla="*/ 1219 h 49377"/>
              <a:gd name="csX5" fmla="*/ 43281 w 43281"/>
              <a:gd name="csY5" fmla="*/ 15240 h 4937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43281" h="49377">
                <a:moveTo>
                  <a:pt x="43281" y="15240"/>
                </a:moveTo>
                <a:lnTo>
                  <a:pt x="37796" y="49378"/>
                </a:lnTo>
                <a:lnTo>
                  <a:pt x="21336" y="29870"/>
                </a:lnTo>
                <a:lnTo>
                  <a:pt x="0" y="0"/>
                </a:lnTo>
                <a:lnTo>
                  <a:pt x="29261" y="1219"/>
                </a:lnTo>
                <a:lnTo>
                  <a:pt x="43281" y="1524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83" name="Freihandform: Form 182">
            <a:extLst>
              <a:ext uri="{FF2B5EF4-FFF2-40B4-BE49-F238E27FC236}">
                <a16:creationId xmlns:a16="http://schemas.microsoft.com/office/drawing/2014/main" id="{91977F2B-0352-08B2-FAC5-837529A55830}"/>
              </a:ext>
            </a:extLst>
          </p:cNvPr>
          <p:cNvSpPr/>
          <p:nvPr/>
        </p:nvSpPr>
        <p:spPr>
          <a:xfrm>
            <a:off x="10107168" y="3151632"/>
            <a:ext cx="165810" cy="233476"/>
          </a:xfrm>
          <a:custGeom>
            <a:avLst/>
            <a:gdLst>
              <a:gd name="csX0" fmla="*/ 34747 w 165810"/>
              <a:gd name="csY0" fmla="*/ 0 h 233476"/>
              <a:gd name="csX1" fmla="*/ 57912 w 165810"/>
              <a:gd name="csY1" fmla="*/ 11582 h 233476"/>
              <a:gd name="csX2" fmla="*/ 66447 w 165810"/>
              <a:gd name="csY2" fmla="*/ 1219 h 233476"/>
              <a:gd name="csX3" fmla="*/ 71323 w 165810"/>
              <a:gd name="csY3" fmla="*/ 10973 h 233476"/>
              <a:gd name="csX4" fmla="*/ 68885 w 165810"/>
              <a:gd name="csY4" fmla="*/ 27432 h 233476"/>
              <a:gd name="csX5" fmla="*/ 84735 w 165810"/>
              <a:gd name="csY5" fmla="*/ 55474 h 233476"/>
              <a:gd name="csX6" fmla="*/ 81077 w 165810"/>
              <a:gd name="csY6" fmla="*/ 87782 h 233476"/>
              <a:gd name="csX7" fmla="*/ 63399 w 165810"/>
              <a:gd name="csY7" fmla="*/ 100584 h 233476"/>
              <a:gd name="csX8" fmla="*/ 62789 w 165810"/>
              <a:gd name="csY8" fmla="*/ 132283 h 233476"/>
              <a:gd name="csX9" fmla="*/ 74981 w 165810"/>
              <a:gd name="csY9" fmla="*/ 163373 h 233476"/>
              <a:gd name="csX10" fmla="*/ 93269 w 165810"/>
              <a:gd name="csY10" fmla="*/ 167640 h 233476"/>
              <a:gd name="csX11" fmla="*/ 107899 w 165810"/>
              <a:gd name="csY11" fmla="*/ 163373 h 233476"/>
              <a:gd name="csX12" fmla="*/ 153619 w 165810"/>
              <a:gd name="csY12" fmla="*/ 184709 h 233476"/>
              <a:gd name="csX13" fmla="*/ 153009 w 165810"/>
              <a:gd name="csY13" fmla="*/ 206045 h 233476"/>
              <a:gd name="csX14" fmla="*/ 165811 w 165810"/>
              <a:gd name="csY14" fmla="*/ 215798 h 233476"/>
              <a:gd name="csX15" fmla="*/ 163983 w 165810"/>
              <a:gd name="csY15" fmla="*/ 233477 h 233476"/>
              <a:gd name="csX16" fmla="*/ 135331 w 165810"/>
              <a:gd name="csY16" fmla="*/ 214579 h 233476"/>
              <a:gd name="csX17" fmla="*/ 120091 w 165810"/>
              <a:gd name="csY17" fmla="*/ 193853 h 233476"/>
              <a:gd name="csX18" fmla="*/ 112776 w 165810"/>
              <a:gd name="csY18" fmla="*/ 208483 h 233476"/>
              <a:gd name="csX19" fmla="*/ 88392 w 165810"/>
              <a:gd name="csY19" fmla="*/ 184709 h 233476"/>
              <a:gd name="csX20" fmla="*/ 57912 w 165810"/>
              <a:gd name="csY20" fmla="*/ 190805 h 233476"/>
              <a:gd name="csX21" fmla="*/ 39624 w 165810"/>
              <a:gd name="csY21" fmla="*/ 182270 h 233476"/>
              <a:gd name="csX22" fmla="*/ 39015 w 165810"/>
              <a:gd name="csY22" fmla="*/ 165811 h 233476"/>
              <a:gd name="csX23" fmla="*/ 48768 w 165810"/>
              <a:gd name="csY23" fmla="*/ 156058 h 233476"/>
              <a:gd name="csX24" fmla="*/ 37185 w 165810"/>
              <a:gd name="csY24" fmla="*/ 146914 h 233476"/>
              <a:gd name="csX25" fmla="*/ 34747 w 165810"/>
              <a:gd name="csY25" fmla="*/ 160934 h 233476"/>
              <a:gd name="csX26" fmla="*/ 14631 w 165810"/>
              <a:gd name="csY26" fmla="*/ 138379 h 233476"/>
              <a:gd name="csX27" fmla="*/ 6705 w 165810"/>
              <a:gd name="csY27" fmla="*/ 121310 h 233476"/>
              <a:gd name="csX28" fmla="*/ 0 w 165810"/>
              <a:gd name="csY28" fmla="*/ 84125 h 233476"/>
              <a:gd name="csX29" fmla="*/ 15849 w 165810"/>
              <a:gd name="csY29" fmla="*/ 96926 h 233476"/>
              <a:gd name="csX30" fmla="*/ 9144 w 165810"/>
              <a:gd name="csY30" fmla="*/ 35357 h 233476"/>
              <a:gd name="csX31" fmla="*/ 14021 w 165810"/>
              <a:gd name="csY31" fmla="*/ 0 h 233476"/>
              <a:gd name="csX32" fmla="*/ 34747 w 165810"/>
              <a:gd name="csY32" fmla="*/ 0 h 23347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</a:cxnLst>
            <a:rect l="l" t="t" r="r" b="b"/>
            <a:pathLst>
              <a:path w="165810" h="233476">
                <a:moveTo>
                  <a:pt x="34747" y="0"/>
                </a:moveTo>
                <a:lnTo>
                  <a:pt x="57912" y="11582"/>
                </a:lnTo>
                <a:lnTo>
                  <a:pt x="66447" y="1219"/>
                </a:lnTo>
                <a:lnTo>
                  <a:pt x="71323" y="10973"/>
                </a:lnTo>
                <a:lnTo>
                  <a:pt x="68885" y="27432"/>
                </a:lnTo>
                <a:lnTo>
                  <a:pt x="84735" y="55474"/>
                </a:lnTo>
                <a:lnTo>
                  <a:pt x="81077" y="87782"/>
                </a:lnTo>
                <a:lnTo>
                  <a:pt x="63399" y="100584"/>
                </a:lnTo>
                <a:lnTo>
                  <a:pt x="62789" y="132283"/>
                </a:lnTo>
                <a:lnTo>
                  <a:pt x="74981" y="163373"/>
                </a:lnTo>
                <a:lnTo>
                  <a:pt x="93269" y="167640"/>
                </a:lnTo>
                <a:lnTo>
                  <a:pt x="107899" y="163373"/>
                </a:lnTo>
                <a:lnTo>
                  <a:pt x="153619" y="184709"/>
                </a:lnTo>
                <a:lnTo>
                  <a:pt x="153009" y="206045"/>
                </a:lnTo>
                <a:lnTo>
                  <a:pt x="165811" y="215798"/>
                </a:lnTo>
                <a:lnTo>
                  <a:pt x="163983" y="233477"/>
                </a:lnTo>
                <a:lnTo>
                  <a:pt x="135331" y="214579"/>
                </a:lnTo>
                <a:lnTo>
                  <a:pt x="120091" y="193853"/>
                </a:lnTo>
                <a:lnTo>
                  <a:pt x="112776" y="208483"/>
                </a:lnTo>
                <a:lnTo>
                  <a:pt x="88392" y="184709"/>
                </a:lnTo>
                <a:lnTo>
                  <a:pt x="57912" y="190805"/>
                </a:lnTo>
                <a:lnTo>
                  <a:pt x="39624" y="182270"/>
                </a:lnTo>
                <a:lnTo>
                  <a:pt x="39015" y="165811"/>
                </a:lnTo>
                <a:lnTo>
                  <a:pt x="48768" y="156058"/>
                </a:lnTo>
                <a:lnTo>
                  <a:pt x="37185" y="146914"/>
                </a:lnTo>
                <a:lnTo>
                  <a:pt x="34747" y="160934"/>
                </a:lnTo>
                <a:lnTo>
                  <a:pt x="14631" y="138379"/>
                </a:lnTo>
                <a:lnTo>
                  <a:pt x="6705" y="121310"/>
                </a:lnTo>
                <a:lnTo>
                  <a:pt x="0" y="84125"/>
                </a:lnTo>
                <a:lnTo>
                  <a:pt x="15849" y="96926"/>
                </a:lnTo>
                <a:lnTo>
                  <a:pt x="9144" y="35357"/>
                </a:lnTo>
                <a:lnTo>
                  <a:pt x="14021" y="0"/>
                </a:lnTo>
                <a:lnTo>
                  <a:pt x="34747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84" name="Freihandform: Form 183">
            <a:extLst>
              <a:ext uri="{FF2B5EF4-FFF2-40B4-BE49-F238E27FC236}">
                <a16:creationId xmlns:a16="http://schemas.microsoft.com/office/drawing/2014/main" id="{46628479-3249-EF25-E2EF-A97B527677E4}"/>
              </a:ext>
            </a:extLst>
          </p:cNvPr>
          <p:cNvSpPr/>
          <p:nvPr/>
        </p:nvSpPr>
        <p:spPr>
          <a:xfrm>
            <a:off x="11345874" y="4073347"/>
            <a:ext cx="47549" cy="73761"/>
          </a:xfrm>
          <a:custGeom>
            <a:avLst/>
            <a:gdLst>
              <a:gd name="csX0" fmla="*/ 42063 w 47549"/>
              <a:gd name="csY0" fmla="*/ 69494 h 73761"/>
              <a:gd name="csX1" fmla="*/ 32309 w 47549"/>
              <a:gd name="csY1" fmla="*/ 73761 h 73761"/>
              <a:gd name="csX2" fmla="*/ 18288 w 47549"/>
              <a:gd name="csY2" fmla="*/ 58521 h 73761"/>
              <a:gd name="csX3" fmla="*/ 4877 w 47549"/>
              <a:gd name="csY3" fmla="*/ 33528 h 73761"/>
              <a:gd name="csX4" fmla="*/ 0 w 47549"/>
              <a:gd name="csY4" fmla="*/ 3657 h 73761"/>
              <a:gd name="csX5" fmla="*/ 4877 w 47549"/>
              <a:gd name="csY5" fmla="*/ 0 h 73761"/>
              <a:gd name="csX6" fmla="*/ 7925 w 47549"/>
              <a:gd name="csY6" fmla="*/ 11582 h 73761"/>
              <a:gd name="csX7" fmla="*/ 17679 w 47549"/>
              <a:gd name="csY7" fmla="*/ 20726 h 73761"/>
              <a:gd name="csX8" fmla="*/ 32309 w 47549"/>
              <a:gd name="csY8" fmla="*/ 45110 h 73761"/>
              <a:gd name="csX9" fmla="*/ 47549 w 47549"/>
              <a:gd name="csY9" fmla="*/ 58521 h 73761"/>
              <a:gd name="csX10" fmla="*/ 42063 w 47549"/>
              <a:gd name="csY10" fmla="*/ 69494 h 7376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47549" h="73761">
                <a:moveTo>
                  <a:pt x="42063" y="69494"/>
                </a:moveTo>
                <a:lnTo>
                  <a:pt x="32309" y="73761"/>
                </a:lnTo>
                <a:lnTo>
                  <a:pt x="18288" y="58521"/>
                </a:lnTo>
                <a:lnTo>
                  <a:pt x="4877" y="33528"/>
                </a:lnTo>
                <a:lnTo>
                  <a:pt x="0" y="3657"/>
                </a:lnTo>
                <a:lnTo>
                  <a:pt x="4877" y="0"/>
                </a:lnTo>
                <a:lnTo>
                  <a:pt x="7925" y="11582"/>
                </a:lnTo>
                <a:lnTo>
                  <a:pt x="17679" y="20726"/>
                </a:lnTo>
                <a:lnTo>
                  <a:pt x="32309" y="45110"/>
                </a:lnTo>
                <a:lnTo>
                  <a:pt x="47549" y="58521"/>
                </a:lnTo>
                <a:lnTo>
                  <a:pt x="42063" y="69494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85" name="Freihandform: Form 184">
            <a:extLst>
              <a:ext uri="{FF2B5EF4-FFF2-40B4-BE49-F238E27FC236}">
                <a16:creationId xmlns:a16="http://schemas.microsoft.com/office/drawing/2014/main" id="{E6886355-AFC9-A1C1-490F-70089E1EAC71}"/>
              </a:ext>
            </a:extLst>
          </p:cNvPr>
          <p:cNvSpPr/>
          <p:nvPr/>
        </p:nvSpPr>
        <p:spPr>
          <a:xfrm>
            <a:off x="11130077" y="4038600"/>
            <a:ext cx="142645" cy="84734"/>
          </a:xfrm>
          <a:custGeom>
            <a:avLst/>
            <a:gdLst>
              <a:gd name="csX0" fmla="*/ 127406 w 142645"/>
              <a:gd name="csY0" fmla="*/ 51816 h 84734"/>
              <a:gd name="csX1" fmla="*/ 109118 w 142645"/>
              <a:gd name="csY1" fmla="*/ 54864 h 84734"/>
              <a:gd name="csX2" fmla="*/ 103022 w 142645"/>
              <a:gd name="csY2" fmla="*/ 65837 h 84734"/>
              <a:gd name="csX3" fmla="*/ 83515 w 142645"/>
              <a:gd name="csY3" fmla="*/ 75591 h 84734"/>
              <a:gd name="csX4" fmla="*/ 65227 w 142645"/>
              <a:gd name="csY4" fmla="*/ 84735 h 84734"/>
              <a:gd name="csX5" fmla="*/ 46329 w 142645"/>
              <a:gd name="csY5" fmla="*/ 84735 h 84734"/>
              <a:gd name="csX6" fmla="*/ 18897 w 142645"/>
              <a:gd name="csY6" fmla="*/ 73152 h 84734"/>
              <a:gd name="csX7" fmla="*/ 0 w 142645"/>
              <a:gd name="csY7" fmla="*/ 62179 h 84734"/>
              <a:gd name="csX8" fmla="*/ 3657 w 142645"/>
              <a:gd name="csY8" fmla="*/ 49987 h 84734"/>
              <a:gd name="csX9" fmla="*/ 34137 w 142645"/>
              <a:gd name="csY9" fmla="*/ 56083 h 84734"/>
              <a:gd name="csX10" fmla="*/ 53644 w 142645"/>
              <a:gd name="csY10" fmla="*/ 53035 h 84734"/>
              <a:gd name="csX11" fmla="*/ 59740 w 142645"/>
              <a:gd name="csY11" fmla="*/ 34137 h 84734"/>
              <a:gd name="csX12" fmla="*/ 65227 w 142645"/>
              <a:gd name="csY12" fmla="*/ 32919 h 84734"/>
              <a:gd name="csX13" fmla="*/ 67056 w 142645"/>
              <a:gd name="csY13" fmla="*/ 53645 h 84734"/>
              <a:gd name="csX14" fmla="*/ 86563 w 142645"/>
              <a:gd name="csY14" fmla="*/ 51207 h 84734"/>
              <a:gd name="csX15" fmla="*/ 97536 w 142645"/>
              <a:gd name="csY15" fmla="*/ 37795 h 84734"/>
              <a:gd name="csX16" fmla="*/ 117652 w 142645"/>
              <a:gd name="csY16" fmla="*/ 23775 h 84734"/>
              <a:gd name="csX17" fmla="*/ 115214 w 142645"/>
              <a:gd name="csY17" fmla="*/ 609 h 84734"/>
              <a:gd name="csX18" fmla="*/ 135940 w 142645"/>
              <a:gd name="csY18" fmla="*/ 0 h 84734"/>
              <a:gd name="csX19" fmla="*/ 142646 w 142645"/>
              <a:gd name="csY19" fmla="*/ 6096 h 84734"/>
              <a:gd name="csX20" fmla="*/ 140208 w 142645"/>
              <a:gd name="csY20" fmla="*/ 28041 h 84734"/>
              <a:gd name="csX21" fmla="*/ 127406 w 142645"/>
              <a:gd name="csY21" fmla="*/ 51816 h 8473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</a:cxnLst>
            <a:rect l="l" t="t" r="r" b="b"/>
            <a:pathLst>
              <a:path w="142645" h="84734">
                <a:moveTo>
                  <a:pt x="127406" y="51816"/>
                </a:moveTo>
                <a:lnTo>
                  <a:pt x="109118" y="54864"/>
                </a:lnTo>
                <a:lnTo>
                  <a:pt x="103022" y="65837"/>
                </a:lnTo>
                <a:lnTo>
                  <a:pt x="83515" y="75591"/>
                </a:lnTo>
                <a:lnTo>
                  <a:pt x="65227" y="84735"/>
                </a:lnTo>
                <a:lnTo>
                  <a:pt x="46329" y="84735"/>
                </a:lnTo>
                <a:lnTo>
                  <a:pt x="18897" y="73152"/>
                </a:lnTo>
                <a:lnTo>
                  <a:pt x="0" y="62179"/>
                </a:lnTo>
                <a:lnTo>
                  <a:pt x="3657" y="49987"/>
                </a:lnTo>
                <a:lnTo>
                  <a:pt x="34137" y="56083"/>
                </a:lnTo>
                <a:lnTo>
                  <a:pt x="53644" y="53035"/>
                </a:lnTo>
                <a:lnTo>
                  <a:pt x="59740" y="34137"/>
                </a:lnTo>
                <a:lnTo>
                  <a:pt x="65227" y="32919"/>
                </a:lnTo>
                <a:lnTo>
                  <a:pt x="67056" y="53645"/>
                </a:lnTo>
                <a:lnTo>
                  <a:pt x="86563" y="51207"/>
                </a:lnTo>
                <a:lnTo>
                  <a:pt x="97536" y="37795"/>
                </a:lnTo>
                <a:lnTo>
                  <a:pt x="117652" y="23775"/>
                </a:lnTo>
                <a:lnTo>
                  <a:pt x="115214" y="609"/>
                </a:lnTo>
                <a:lnTo>
                  <a:pt x="135940" y="0"/>
                </a:lnTo>
                <a:lnTo>
                  <a:pt x="142646" y="6096"/>
                </a:lnTo>
                <a:lnTo>
                  <a:pt x="140208" y="28041"/>
                </a:lnTo>
                <a:lnTo>
                  <a:pt x="127406" y="51816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86" name="Freihandform: Form 185">
            <a:extLst>
              <a:ext uri="{FF2B5EF4-FFF2-40B4-BE49-F238E27FC236}">
                <a16:creationId xmlns:a16="http://schemas.microsoft.com/office/drawing/2014/main" id="{B24B4584-5684-2E83-22B8-994C4A88CE1D}"/>
              </a:ext>
            </a:extLst>
          </p:cNvPr>
          <p:cNvSpPr/>
          <p:nvPr/>
        </p:nvSpPr>
        <p:spPr>
          <a:xfrm>
            <a:off x="10868558" y="3977640"/>
            <a:ext cx="331622" cy="315163"/>
          </a:xfrm>
          <a:custGeom>
            <a:avLst/>
            <a:gdLst>
              <a:gd name="csX0" fmla="*/ 0 w 331622"/>
              <a:gd name="csY0" fmla="*/ 255423 h 315163"/>
              <a:gd name="csX1" fmla="*/ 9753 w 331622"/>
              <a:gd name="csY1" fmla="*/ 127407 h 315163"/>
              <a:gd name="csX2" fmla="*/ 15849 w 331622"/>
              <a:gd name="csY2" fmla="*/ 0 h 315163"/>
              <a:gd name="csX3" fmla="*/ 74371 w 331622"/>
              <a:gd name="csY3" fmla="*/ 26823 h 315163"/>
              <a:gd name="csX4" fmla="*/ 137160 w 331622"/>
              <a:gd name="csY4" fmla="*/ 49377 h 315163"/>
              <a:gd name="csX5" fmla="*/ 159715 w 331622"/>
              <a:gd name="csY5" fmla="*/ 69495 h 315163"/>
              <a:gd name="csX6" fmla="*/ 178003 w 331622"/>
              <a:gd name="csY6" fmla="*/ 89001 h 315163"/>
              <a:gd name="csX7" fmla="*/ 181660 w 331622"/>
              <a:gd name="csY7" fmla="*/ 112167 h 315163"/>
              <a:gd name="csX8" fmla="*/ 237744 w 331622"/>
              <a:gd name="csY8" fmla="*/ 136551 h 315163"/>
              <a:gd name="csX9" fmla="*/ 244449 w 331622"/>
              <a:gd name="csY9" fmla="*/ 157277 h 315163"/>
              <a:gd name="csX10" fmla="*/ 212751 w 331622"/>
              <a:gd name="csY10" fmla="*/ 161544 h 315163"/>
              <a:gd name="csX11" fmla="*/ 218236 w 331622"/>
              <a:gd name="csY11" fmla="*/ 187757 h 315163"/>
              <a:gd name="csX12" fmla="*/ 246888 w 331622"/>
              <a:gd name="csY12" fmla="*/ 213360 h 315163"/>
              <a:gd name="csX13" fmla="*/ 265176 w 331622"/>
              <a:gd name="csY13" fmla="*/ 254813 h 315163"/>
              <a:gd name="csX14" fmla="*/ 285292 w 331622"/>
              <a:gd name="csY14" fmla="*/ 253593 h 315163"/>
              <a:gd name="csX15" fmla="*/ 281635 w 331622"/>
              <a:gd name="csY15" fmla="*/ 270663 h 315163"/>
              <a:gd name="csX16" fmla="*/ 307848 w 331622"/>
              <a:gd name="csY16" fmla="*/ 277368 h 315163"/>
              <a:gd name="csX17" fmla="*/ 296875 w 331622"/>
              <a:gd name="csY17" fmla="*/ 284683 h 315163"/>
              <a:gd name="csX18" fmla="*/ 331623 w 331622"/>
              <a:gd name="csY18" fmla="*/ 301143 h 315163"/>
              <a:gd name="csX19" fmla="*/ 326136 w 331622"/>
              <a:gd name="csY19" fmla="*/ 312725 h 315163"/>
              <a:gd name="csX20" fmla="*/ 302971 w 331622"/>
              <a:gd name="csY20" fmla="*/ 315163 h 315163"/>
              <a:gd name="csX21" fmla="*/ 295656 w 331622"/>
              <a:gd name="csY21" fmla="*/ 305409 h 315163"/>
              <a:gd name="csX22" fmla="*/ 267004 w 331622"/>
              <a:gd name="csY22" fmla="*/ 300533 h 315163"/>
              <a:gd name="csX23" fmla="*/ 232867 w 331622"/>
              <a:gd name="csY23" fmla="*/ 295047 h 315163"/>
              <a:gd name="csX24" fmla="*/ 208483 w 331622"/>
              <a:gd name="csY24" fmla="*/ 270053 h 315163"/>
              <a:gd name="csX25" fmla="*/ 191415 w 331622"/>
              <a:gd name="csY25" fmla="*/ 248107 h 315163"/>
              <a:gd name="csX26" fmla="*/ 176175 w 331622"/>
              <a:gd name="csY26" fmla="*/ 213969 h 315163"/>
              <a:gd name="csX27" fmla="*/ 132892 w 331622"/>
              <a:gd name="csY27" fmla="*/ 196901 h 315163"/>
              <a:gd name="csX28" fmla="*/ 103023 w 331622"/>
              <a:gd name="csY28" fmla="*/ 207873 h 315163"/>
              <a:gd name="csX29" fmla="*/ 80467 w 331622"/>
              <a:gd name="csY29" fmla="*/ 221285 h 315163"/>
              <a:gd name="csX30" fmla="*/ 82296 w 331622"/>
              <a:gd name="csY30" fmla="*/ 249936 h 315163"/>
              <a:gd name="csX31" fmla="*/ 54255 w 331622"/>
              <a:gd name="csY31" fmla="*/ 263347 h 315163"/>
              <a:gd name="csX32" fmla="*/ 35356 w 331622"/>
              <a:gd name="csY32" fmla="*/ 256641 h 315163"/>
              <a:gd name="csX33" fmla="*/ 0 w 331622"/>
              <a:gd name="csY33" fmla="*/ 255423 h 31516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</a:cxnLst>
            <a:rect l="l" t="t" r="r" b="b"/>
            <a:pathLst>
              <a:path w="331622" h="315163">
                <a:moveTo>
                  <a:pt x="0" y="255423"/>
                </a:moveTo>
                <a:lnTo>
                  <a:pt x="9753" y="127407"/>
                </a:lnTo>
                <a:lnTo>
                  <a:pt x="15849" y="0"/>
                </a:lnTo>
                <a:lnTo>
                  <a:pt x="74371" y="26823"/>
                </a:lnTo>
                <a:lnTo>
                  <a:pt x="137160" y="49377"/>
                </a:lnTo>
                <a:lnTo>
                  <a:pt x="159715" y="69495"/>
                </a:lnTo>
                <a:lnTo>
                  <a:pt x="178003" y="89001"/>
                </a:lnTo>
                <a:lnTo>
                  <a:pt x="181660" y="112167"/>
                </a:lnTo>
                <a:lnTo>
                  <a:pt x="237744" y="136551"/>
                </a:lnTo>
                <a:lnTo>
                  <a:pt x="244449" y="157277"/>
                </a:lnTo>
                <a:lnTo>
                  <a:pt x="212751" y="161544"/>
                </a:lnTo>
                <a:lnTo>
                  <a:pt x="218236" y="187757"/>
                </a:lnTo>
                <a:lnTo>
                  <a:pt x="246888" y="213360"/>
                </a:lnTo>
                <a:lnTo>
                  <a:pt x="265176" y="254813"/>
                </a:lnTo>
                <a:lnTo>
                  <a:pt x="285292" y="253593"/>
                </a:lnTo>
                <a:lnTo>
                  <a:pt x="281635" y="270663"/>
                </a:lnTo>
                <a:lnTo>
                  <a:pt x="307848" y="277368"/>
                </a:lnTo>
                <a:lnTo>
                  <a:pt x="296875" y="284683"/>
                </a:lnTo>
                <a:lnTo>
                  <a:pt x="331623" y="301143"/>
                </a:lnTo>
                <a:lnTo>
                  <a:pt x="326136" y="312725"/>
                </a:lnTo>
                <a:lnTo>
                  <a:pt x="302971" y="315163"/>
                </a:lnTo>
                <a:lnTo>
                  <a:pt x="295656" y="305409"/>
                </a:lnTo>
                <a:lnTo>
                  <a:pt x="267004" y="300533"/>
                </a:lnTo>
                <a:lnTo>
                  <a:pt x="232867" y="295047"/>
                </a:lnTo>
                <a:lnTo>
                  <a:pt x="208483" y="270053"/>
                </a:lnTo>
                <a:lnTo>
                  <a:pt x="191415" y="248107"/>
                </a:lnTo>
                <a:lnTo>
                  <a:pt x="176175" y="213969"/>
                </a:lnTo>
                <a:lnTo>
                  <a:pt x="132892" y="196901"/>
                </a:lnTo>
                <a:lnTo>
                  <a:pt x="103023" y="207873"/>
                </a:lnTo>
                <a:lnTo>
                  <a:pt x="80467" y="221285"/>
                </a:lnTo>
                <a:lnTo>
                  <a:pt x="82296" y="249936"/>
                </a:lnTo>
                <a:lnTo>
                  <a:pt x="54255" y="263347"/>
                </a:lnTo>
                <a:lnTo>
                  <a:pt x="35356" y="256641"/>
                </a:lnTo>
                <a:lnTo>
                  <a:pt x="0" y="255423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87" name="Freihandform: Form 186">
            <a:extLst>
              <a:ext uri="{FF2B5EF4-FFF2-40B4-BE49-F238E27FC236}">
                <a16:creationId xmlns:a16="http://schemas.microsoft.com/office/drawing/2014/main" id="{B4408F4E-794B-890D-CD62-567EEE07D3F6}"/>
              </a:ext>
            </a:extLst>
          </p:cNvPr>
          <p:cNvSpPr/>
          <p:nvPr/>
        </p:nvSpPr>
        <p:spPr>
          <a:xfrm>
            <a:off x="11217858" y="3973982"/>
            <a:ext cx="81686" cy="88392"/>
          </a:xfrm>
          <a:custGeom>
            <a:avLst/>
            <a:gdLst>
              <a:gd name="csX0" fmla="*/ 81687 w 81686"/>
              <a:gd name="csY0" fmla="*/ 78029 h 88392"/>
              <a:gd name="csX1" fmla="*/ 70714 w 81686"/>
              <a:gd name="csY1" fmla="*/ 88392 h 88392"/>
              <a:gd name="csX2" fmla="*/ 65228 w 81686"/>
              <a:gd name="csY2" fmla="*/ 65227 h 88392"/>
              <a:gd name="csX3" fmla="*/ 58522 w 81686"/>
              <a:gd name="csY3" fmla="*/ 50597 h 88392"/>
              <a:gd name="csX4" fmla="*/ 43282 w 81686"/>
              <a:gd name="csY4" fmla="*/ 37795 h 88392"/>
              <a:gd name="csX5" fmla="*/ 24384 w 81686"/>
              <a:gd name="csY5" fmla="*/ 20726 h 88392"/>
              <a:gd name="csX6" fmla="*/ 0 w 81686"/>
              <a:gd name="csY6" fmla="*/ 9144 h 88392"/>
              <a:gd name="csX7" fmla="*/ 9754 w 81686"/>
              <a:gd name="csY7" fmla="*/ 0 h 88392"/>
              <a:gd name="csX8" fmla="*/ 28042 w 81686"/>
              <a:gd name="csY8" fmla="*/ 10973 h 88392"/>
              <a:gd name="csX9" fmla="*/ 39624 w 81686"/>
              <a:gd name="csY9" fmla="*/ 19507 h 88392"/>
              <a:gd name="csX10" fmla="*/ 53645 w 81686"/>
              <a:gd name="csY10" fmla="*/ 28651 h 88392"/>
              <a:gd name="csX11" fmla="*/ 66447 w 81686"/>
              <a:gd name="csY11" fmla="*/ 45110 h 88392"/>
              <a:gd name="csX12" fmla="*/ 79248 w 81686"/>
              <a:gd name="csY12" fmla="*/ 57912 h 88392"/>
              <a:gd name="csX13" fmla="*/ 81687 w 81686"/>
              <a:gd name="csY13" fmla="*/ 78029 h 8839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</a:cxnLst>
            <a:rect l="l" t="t" r="r" b="b"/>
            <a:pathLst>
              <a:path w="81686" h="88392">
                <a:moveTo>
                  <a:pt x="81687" y="78029"/>
                </a:moveTo>
                <a:lnTo>
                  <a:pt x="70714" y="88392"/>
                </a:lnTo>
                <a:lnTo>
                  <a:pt x="65228" y="65227"/>
                </a:lnTo>
                <a:lnTo>
                  <a:pt x="58522" y="50597"/>
                </a:lnTo>
                <a:lnTo>
                  <a:pt x="43282" y="37795"/>
                </a:lnTo>
                <a:lnTo>
                  <a:pt x="24384" y="20726"/>
                </a:lnTo>
                <a:lnTo>
                  <a:pt x="0" y="9144"/>
                </a:lnTo>
                <a:lnTo>
                  <a:pt x="9754" y="0"/>
                </a:lnTo>
                <a:lnTo>
                  <a:pt x="28042" y="10973"/>
                </a:lnTo>
                <a:lnTo>
                  <a:pt x="39624" y="19507"/>
                </a:lnTo>
                <a:lnTo>
                  <a:pt x="53645" y="28651"/>
                </a:lnTo>
                <a:lnTo>
                  <a:pt x="66447" y="45110"/>
                </a:lnTo>
                <a:lnTo>
                  <a:pt x="79248" y="57912"/>
                </a:lnTo>
                <a:lnTo>
                  <a:pt x="81687" y="7802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88" name="Freihandform: Form 187">
            <a:extLst>
              <a:ext uri="{FF2B5EF4-FFF2-40B4-BE49-F238E27FC236}">
                <a16:creationId xmlns:a16="http://schemas.microsoft.com/office/drawing/2014/main" id="{D98DBA64-32E6-F6A3-F34C-8FFA68DAC2B3}"/>
              </a:ext>
            </a:extLst>
          </p:cNvPr>
          <p:cNvSpPr/>
          <p:nvPr/>
        </p:nvSpPr>
        <p:spPr>
          <a:xfrm>
            <a:off x="6424574" y="1745284"/>
            <a:ext cx="305409" cy="218236"/>
          </a:xfrm>
          <a:custGeom>
            <a:avLst/>
            <a:gdLst>
              <a:gd name="csX0" fmla="*/ 158496 w 305409"/>
              <a:gd name="csY0" fmla="*/ 15240 h 218236"/>
              <a:gd name="csX1" fmla="*/ 194463 w 305409"/>
              <a:gd name="csY1" fmla="*/ 19507 h 218236"/>
              <a:gd name="csX2" fmla="*/ 248107 w 305409"/>
              <a:gd name="csY2" fmla="*/ 18898 h 218236"/>
              <a:gd name="csX3" fmla="*/ 263347 w 305409"/>
              <a:gd name="csY3" fmla="*/ 23165 h 218236"/>
              <a:gd name="csX4" fmla="*/ 271881 w 305409"/>
              <a:gd name="csY4" fmla="*/ 34747 h 218236"/>
              <a:gd name="csX5" fmla="*/ 275539 w 305409"/>
              <a:gd name="csY5" fmla="*/ 51206 h 218236"/>
              <a:gd name="csX6" fmla="*/ 285903 w 305409"/>
              <a:gd name="csY6" fmla="*/ 65227 h 218236"/>
              <a:gd name="csX7" fmla="*/ 288340 w 305409"/>
              <a:gd name="csY7" fmla="*/ 79858 h 218236"/>
              <a:gd name="csX8" fmla="*/ 271272 w 305409"/>
              <a:gd name="csY8" fmla="*/ 87782 h 218236"/>
              <a:gd name="csX9" fmla="*/ 282855 w 305409"/>
              <a:gd name="csY9" fmla="*/ 104851 h 218236"/>
              <a:gd name="csX10" fmla="*/ 285903 w 305409"/>
              <a:gd name="csY10" fmla="*/ 121920 h 218236"/>
              <a:gd name="csX11" fmla="*/ 305409 w 305409"/>
              <a:gd name="csY11" fmla="*/ 154838 h 218236"/>
              <a:gd name="csX12" fmla="*/ 303580 w 305409"/>
              <a:gd name="csY12" fmla="*/ 165202 h 218236"/>
              <a:gd name="csX13" fmla="*/ 289560 w 305409"/>
              <a:gd name="csY13" fmla="*/ 169469 h 218236"/>
              <a:gd name="csX14" fmla="*/ 266395 w 305409"/>
              <a:gd name="csY14" fmla="*/ 201168 h 218236"/>
              <a:gd name="csX15" fmla="*/ 276148 w 305409"/>
              <a:gd name="csY15" fmla="*/ 218237 h 218236"/>
              <a:gd name="csX16" fmla="*/ 269443 w 305409"/>
              <a:gd name="csY16" fmla="*/ 215798 h 218236"/>
              <a:gd name="csX17" fmla="*/ 238963 w 305409"/>
              <a:gd name="csY17" fmla="*/ 201168 h 218236"/>
              <a:gd name="csX18" fmla="*/ 217627 w 305409"/>
              <a:gd name="csY18" fmla="*/ 206654 h 218236"/>
              <a:gd name="csX19" fmla="*/ 202996 w 305409"/>
              <a:gd name="csY19" fmla="*/ 202997 h 218236"/>
              <a:gd name="csX20" fmla="*/ 185928 w 305409"/>
              <a:gd name="csY20" fmla="*/ 210922 h 218236"/>
              <a:gd name="csX21" fmla="*/ 169468 w 305409"/>
              <a:gd name="csY21" fmla="*/ 197510 h 218236"/>
              <a:gd name="csX22" fmla="*/ 157887 w 305409"/>
              <a:gd name="csY22" fmla="*/ 202997 h 218236"/>
              <a:gd name="csX23" fmla="*/ 156057 w 305409"/>
              <a:gd name="csY23" fmla="*/ 200558 h 218236"/>
              <a:gd name="csX24" fmla="*/ 140208 w 305409"/>
              <a:gd name="csY24" fmla="*/ 181661 h 218236"/>
              <a:gd name="csX25" fmla="*/ 117652 w 305409"/>
              <a:gd name="csY25" fmla="*/ 179832 h 218236"/>
              <a:gd name="csX26" fmla="*/ 113385 w 305409"/>
              <a:gd name="csY26" fmla="*/ 167640 h 218236"/>
              <a:gd name="csX27" fmla="*/ 92659 w 305409"/>
              <a:gd name="csY27" fmla="*/ 163373 h 218236"/>
              <a:gd name="csX28" fmla="*/ 89001 w 305409"/>
              <a:gd name="csY28" fmla="*/ 173126 h 218236"/>
              <a:gd name="csX29" fmla="*/ 71932 w 305409"/>
              <a:gd name="csY29" fmla="*/ 165202 h 218236"/>
              <a:gd name="csX30" fmla="*/ 73152 w 305409"/>
              <a:gd name="csY30" fmla="*/ 154838 h 218236"/>
              <a:gd name="csX31" fmla="*/ 50596 w 305409"/>
              <a:gd name="csY31" fmla="*/ 151790 h 218236"/>
              <a:gd name="csX32" fmla="*/ 35356 w 305409"/>
              <a:gd name="csY32" fmla="*/ 139598 h 218236"/>
              <a:gd name="csX33" fmla="*/ 20727 w 305409"/>
              <a:gd name="csY33" fmla="*/ 115824 h 218236"/>
              <a:gd name="csX34" fmla="*/ 21945 w 305409"/>
              <a:gd name="csY34" fmla="*/ 102413 h 218236"/>
              <a:gd name="csX35" fmla="*/ 12801 w 305409"/>
              <a:gd name="csY35" fmla="*/ 82296 h 218236"/>
              <a:gd name="csX36" fmla="*/ 1219 w 305409"/>
              <a:gd name="csY36" fmla="*/ 69494 h 218236"/>
              <a:gd name="csX37" fmla="*/ 8535 w 305409"/>
              <a:gd name="csY37" fmla="*/ 59131 h 218236"/>
              <a:gd name="csX38" fmla="*/ 0 w 305409"/>
              <a:gd name="csY38" fmla="*/ 40234 h 218236"/>
              <a:gd name="csX39" fmla="*/ 18897 w 305409"/>
              <a:gd name="csY39" fmla="*/ 29261 h 218236"/>
              <a:gd name="csX40" fmla="*/ 62179 w 305409"/>
              <a:gd name="csY40" fmla="*/ 12192 h 218236"/>
              <a:gd name="csX41" fmla="*/ 97536 w 305409"/>
              <a:gd name="csY41" fmla="*/ 0 h 218236"/>
              <a:gd name="csX42" fmla="*/ 126796 w 305409"/>
              <a:gd name="csY42" fmla="*/ 6096 h 218236"/>
              <a:gd name="csX43" fmla="*/ 130455 w 305409"/>
              <a:gd name="csY43" fmla="*/ 15240 h 218236"/>
              <a:gd name="csX44" fmla="*/ 158496 w 305409"/>
              <a:gd name="csY44" fmla="*/ 15240 h 21823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</a:cxnLst>
            <a:rect l="l" t="t" r="r" b="b"/>
            <a:pathLst>
              <a:path w="305409" h="218236">
                <a:moveTo>
                  <a:pt x="158496" y="15240"/>
                </a:moveTo>
                <a:lnTo>
                  <a:pt x="194463" y="19507"/>
                </a:lnTo>
                <a:lnTo>
                  <a:pt x="248107" y="18898"/>
                </a:lnTo>
                <a:lnTo>
                  <a:pt x="263347" y="23165"/>
                </a:lnTo>
                <a:lnTo>
                  <a:pt x="271881" y="34747"/>
                </a:lnTo>
                <a:lnTo>
                  <a:pt x="275539" y="51206"/>
                </a:lnTo>
                <a:lnTo>
                  <a:pt x="285903" y="65227"/>
                </a:lnTo>
                <a:lnTo>
                  <a:pt x="288340" y="79858"/>
                </a:lnTo>
                <a:lnTo>
                  <a:pt x="271272" y="87782"/>
                </a:lnTo>
                <a:lnTo>
                  <a:pt x="282855" y="104851"/>
                </a:lnTo>
                <a:lnTo>
                  <a:pt x="285903" y="121920"/>
                </a:lnTo>
                <a:lnTo>
                  <a:pt x="305409" y="154838"/>
                </a:lnTo>
                <a:lnTo>
                  <a:pt x="303580" y="165202"/>
                </a:lnTo>
                <a:lnTo>
                  <a:pt x="289560" y="169469"/>
                </a:lnTo>
                <a:lnTo>
                  <a:pt x="266395" y="201168"/>
                </a:lnTo>
                <a:lnTo>
                  <a:pt x="276148" y="218237"/>
                </a:lnTo>
                <a:lnTo>
                  <a:pt x="269443" y="215798"/>
                </a:lnTo>
                <a:lnTo>
                  <a:pt x="238963" y="201168"/>
                </a:lnTo>
                <a:lnTo>
                  <a:pt x="217627" y="206654"/>
                </a:lnTo>
                <a:lnTo>
                  <a:pt x="202996" y="202997"/>
                </a:lnTo>
                <a:lnTo>
                  <a:pt x="185928" y="210922"/>
                </a:lnTo>
                <a:lnTo>
                  <a:pt x="169468" y="197510"/>
                </a:lnTo>
                <a:lnTo>
                  <a:pt x="157887" y="202997"/>
                </a:lnTo>
                <a:lnTo>
                  <a:pt x="156057" y="200558"/>
                </a:lnTo>
                <a:lnTo>
                  <a:pt x="140208" y="181661"/>
                </a:lnTo>
                <a:lnTo>
                  <a:pt x="117652" y="179832"/>
                </a:lnTo>
                <a:lnTo>
                  <a:pt x="113385" y="167640"/>
                </a:lnTo>
                <a:lnTo>
                  <a:pt x="92659" y="163373"/>
                </a:lnTo>
                <a:lnTo>
                  <a:pt x="89001" y="173126"/>
                </a:lnTo>
                <a:lnTo>
                  <a:pt x="71932" y="165202"/>
                </a:lnTo>
                <a:lnTo>
                  <a:pt x="73152" y="154838"/>
                </a:lnTo>
                <a:lnTo>
                  <a:pt x="50596" y="151790"/>
                </a:lnTo>
                <a:lnTo>
                  <a:pt x="35356" y="139598"/>
                </a:lnTo>
                <a:lnTo>
                  <a:pt x="20727" y="115824"/>
                </a:lnTo>
                <a:lnTo>
                  <a:pt x="21945" y="102413"/>
                </a:lnTo>
                <a:lnTo>
                  <a:pt x="12801" y="82296"/>
                </a:lnTo>
                <a:lnTo>
                  <a:pt x="1219" y="69494"/>
                </a:lnTo>
                <a:lnTo>
                  <a:pt x="8535" y="59131"/>
                </a:lnTo>
                <a:lnTo>
                  <a:pt x="0" y="40234"/>
                </a:lnTo>
                <a:lnTo>
                  <a:pt x="18897" y="29261"/>
                </a:lnTo>
                <a:lnTo>
                  <a:pt x="62179" y="12192"/>
                </a:lnTo>
                <a:lnTo>
                  <a:pt x="97536" y="0"/>
                </a:lnTo>
                <a:lnTo>
                  <a:pt x="126796" y="6096"/>
                </a:lnTo>
                <a:lnTo>
                  <a:pt x="130455" y="15240"/>
                </a:lnTo>
                <a:lnTo>
                  <a:pt x="158496" y="1524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89" name="Freihandform: Form 188">
            <a:extLst>
              <a:ext uri="{FF2B5EF4-FFF2-40B4-BE49-F238E27FC236}">
                <a16:creationId xmlns:a16="http://schemas.microsoft.com/office/drawing/2014/main" id="{57211C09-4ADE-223B-F9A6-67FECE41447F}"/>
              </a:ext>
            </a:extLst>
          </p:cNvPr>
          <p:cNvSpPr/>
          <p:nvPr/>
        </p:nvSpPr>
        <p:spPr>
          <a:xfrm>
            <a:off x="9972446" y="2195169"/>
            <a:ext cx="157276" cy="206654"/>
          </a:xfrm>
          <a:custGeom>
            <a:avLst/>
            <a:gdLst>
              <a:gd name="csX0" fmla="*/ 148743 w 157276"/>
              <a:gd name="csY0" fmla="*/ 23165 h 206654"/>
              <a:gd name="csX1" fmla="*/ 157276 w 157276"/>
              <a:gd name="csY1" fmla="*/ 29870 h 206654"/>
              <a:gd name="csX2" fmla="*/ 143865 w 157276"/>
              <a:gd name="csY2" fmla="*/ 27432 h 206654"/>
              <a:gd name="csX3" fmla="*/ 137769 w 157276"/>
              <a:gd name="csY3" fmla="*/ 40843 h 206654"/>
              <a:gd name="csX4" fmla="*/ 135940 w 157276"/>
              <a:gd name="csY4" fmla="*/ 53645 h 206654"/>
              <a:gd name="csX5" fmla="*/ 153009 w 157276"/>
              <a:gd name="csY5" fmla="*/ 81686 h 206654"/>
              <a:gd name="csX6" fmla="*/ 141427 w 157276"/>
              <a:gd name="csY6" fmla="*/ 90221 h 206654"/>
              <a:gd name="csX7" fmla="*/ 139599 w 157276"/>
              <a:gd name="csY7" fmla="*/ 96926 h 206654"/>
              <a:gd name="csX8" fmla="*/ 134112 w 157276"/>
              <a:gd name="csY8" fmla="*/ 108509 h 206654"/>
              <a:gd name="csX9" fmla="*/ 116433 w 157276"/>
              <a:gd name="csY9" fmla="*/ 115214 h 206654"/>
              <a:gd name="csX10" fmla="*/ 107899 w 157276"/>
              <a:gd name="csY10" fmla="*/ 125578 h 206654"/>
              <a:gd name="csX11" fmla="*/ 115824 w 157276"/>
              <a:gd name="csY11" fmla="*/ 142037 h 206654"/>
              <a:gd name="csX12" fmla="*/ 113995 w 157276"/>
              <a:gd name="csY12" fmla="*/ 146304 h 206654"/>
              <a:gd name="csX13" fmla="*/ 129844 w 157276"/>
              <a:gd name="csY13" fmla="*/ 153010 h 206654"/>
              <a:gd name="csX14" fmla="*/ 156667 w 157276"/>
              <a:gd name="csY14" fmla="*/ 170078 h 206654"/>
              <a:gd name="csX15" fmla="*/ 156667 w 157276"/>
              <a:gd name="csY15" fmla="*/ 179222 h 206654"/>
              <a:gd name="csX16" fmla="*/ 144475 w 157276"/>
              <a:gd name="csY16" fmla="*/ 181661 h 206654"/>
              <a:gd name="csX17" fmla="*/ 122529 w 157276"/>
              <a:gd name="csY17" fmla="*/ 184099 h 206654"/>
              <a:gd name="csX18" fmla="*/ 118872 w 157276"/>
              <a:gd name="csY18" fmla="*/ 201168 h 206654"/>
              <a:gd name="csX19" fmla="*/ 103632 w 157276"/>
              <a:gd name="csY19" fmla="*/ 199949 h 206654"/>
              <a:gd name="csX20" fmla="*/ 103632 w 157276"/>
              <a:gd name="csY20" fmla="*/ 203606 h 206654"/>
              <a:gd name="csX21" fmla="*/ 84124 w 157276"/>
              <a:gd name="csY21" fmla="*/ 196291 h 206654"/>
              <a:gd name="csX22" fmla="*/ 83515 w 157276"/>
              <a:gd name="csY22" fmla="*/ 203606 h 206654"/>
              <a:gd name="csX23" fmla="*/ 75591 w 157276"/>
              <a:gd name="csY23" fmla="*/ 206654 h 206654"/>
              <a:gd name="csX24" fmla="*/ 71323 w 157276"/>
              <a:gd name="csY24" fmla="*/ 199339 h 206654"/>
              <a:gd name="csX25" fmla="*/ 60960 w 157276"/>
              <a:gd name="csY25" fmla="*/ 195682 h 206654"/>
              <a:gd name="csX26" fmla="*/ 49377 w 157276"/>
              <a:gd name="csY26" fmla="*/ 189586 h 206654"/>
              <a:gd name="csX27" fmla="*/ 49987 w 157276"/>
              <a:gd name="csY27" fmla="*/ 172517 h 206654"/>
              <a:gd name="csX28" fmla="*/ 55473 w 157276"/>
              <a:gd name="csY28" fmla="*/ 167640 h 206654"/>
              <a:gd name="csX29" fmla="*/ 49377 w 157276"/>
              <a:gd name="csY29" fmla="*/ 160934 h 206654"/>
              <a:gd name="csX30" fmla="*/ 46939 w 157276"/>
              <a:gd name="csY30" fmla="*/ 139598 h 206654"/>
              <a:gd name="csX31" fmla="*/ 41452 w 157276"/>
              <a:gd name="csY31" fmla="*/ 133502 h 206654"/>
              <a:gd name="csX32" fmla="*/ 20727 w 157276"/>
              <a:gd name="csY32" fmla="*/ 129235 h 206654"/>
              <a:gd name="csX33" fmla="*/ 0 w 157276"/>
              <a:gd name="csY33" fmla="*/ 118872 h 206654"/>
              <a:gd name="csX34" fmla="*/ 12801 w 157276"/>
              <a:gd name="csY34" fmla="*/ 93878 h 206654"/>
              <a:gd name="csX35" fmla="*/ 36576 w 157276"/>
              <a:gd name="csY35" fmla="*/ 73152 h 206654"/>
              <a:gd name="csX36" fmla="*/ 43281 w 157276"/>
              <a:gd name="csY36" fmla="*/ 45110 h 206654"/>
              <a:gd name="csX37" fmla="*/ 65227 w 157276"/>
              <a:gd name="csY37" fmla="*/ 57302 h 206654"/>
              <a:gd name="csX38" fmla="*/ 93268 w 157276"/>
              <a:gd name="csY38" fmla="*/ 59131 h 206654"/>
              <a:gd name="csX39" fmla="*/ 76200 w 157276"/>
              <a:gd name="csY39" fmla="*/ 38405 h 206654"/>
              <a:gd name="csX40" fmla="*/ 115215 w 157276"/>
              <a:gd name="csY40" fmla="*/ 21946 h 206654"/>
              <a:gd name="csX41" fmla="*/ 115215 w 157276"/>
              <a:gd name="csY41" fmla="*/ 0 h 206654"/>
              <a:gd name="csX42" fmla="*/ 148743 w 157276"/>
              <a:gd name="csY42" fmla="*/ 23165 h 20665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</a:cxnLst>
            <a:rect l="l" t="t" r="r" b="b"/>
            <a:pathLst>
              <a:path w="157276" h="206654">
                <a:moveTo>
                  <a:pt x="148743" y="23165"/>
                </a:moveTo>
                <a:lnTo>
                  <a:pt x="157276" y="29870"/>
                </a:lnTo>
                <a:lnTo>
                  <a:pt x="143865" y="27432"/>
                </a:lnTo>
                <a:lnTo>
                  <a:pt x="137769" y="40843"/>
                </a:lnTo>
                <a:lnTo>
                  <a:pt x="135940" y="53645"/>
                </a:lnTo>
                <a:lnTo>
                  <a:pt x="153009" y="81686"/>
                </a:lnTo>
                <a:lnTo>
                  <a:pt x="141427" y="90221"/>
                </a:lnTo>
                <a:lnTo>
                  <a:pt x="139599" y="96926"/>
                </a:lnTo>
                <a:lnTo>
                  <a:pt x="134112" y="108509"/>
                </a:lnTo>
                <a:lnTo>
                  <a:pt x="116433" y="115214"/>
                </a:lnTo>
                <a:lnTo>
                  <a:pt x="107899" y="125578"/>
                </a:lnTo>
                <a:lnTo>
                  <a:pt x="115824" y="142037"/>
                </a:lnTo>
                <a:lnTo>
                  <a:pt x="113995" y="146304"/>
                </a:lnTo>
                <a:lnTo>
                  <a:pt x="129844" y="153010"/>
                </a:lnTo>
                <a:lnTo>
                  <a:pt x="156667" y="170078"/>
                </a:lnTo>
                <a:lnTo>
                  <a:pt x="156667" y="179222"/>
                </a:lnTo>
                <a:lnTo>
                  <a:pt x="144475" y="181661"/>
                </a:lnTo>
                <a:lnTo>
                  <a:pt x="122529" y="184099"/>
                </a:lnTo>
                <a:lnTo>
                  <a:pt x="118872" y="201168"/>
                </a:lnTo>
                <a:lnTo>
                  <a:pt x="103632" y="199949"/>
                </a:lnTo>
                <a:lnTo>
                  <a:pt x="103632" y="203606"/>
                </a:lnTo>
                <a:lnTo>
                  <a:pt x="84124" y="196291"/>
                </a:lnTo>
                <a:lnTo>
                  <a:pt x="83515" y="203606"/>
                </a:lnTo>
                <a:lnTo>
                  <a:pt x="75591" y="206654"/>
                </a:lnTo>
                <a:lnTo>
                  <a:pt x="71323" y="199339"/>
                </a:lnTo>
                <a:lnTo>
                  <a:pt x="60960" y="195682"/>
                </a:lnTo>
                <a:lnTo>
                  <a:pt x="49377" y="189586"/>
                </a:lnTo>
                <a:lnTo>
                  <a:pt x="49987" y="172517"/>
                </a:lnTo>
                <a:lnTo>
                  <a:pt x="55473" y="167640"/>
                </a:lnTo>
                <a:lnTo>
                  <a:pt x="49377" y="160934"/>
                </a:lnTo>
                <a:lnTo>
                  <a:pt x="46939" y="139598"/>
                </a:lnTo>
                <a:lnTo>
                  <a:pt x="41452" y="133502"/>
                </a:lnTo>
                <a:lnTo>
                  <a:pt x="20727" y="129235"/>
                </a:lnTo>
                <a:lnTo>
                  <a:pt x="0" y="118872"/>
                </a:lnTo>
                <a:lnTo>
                  <a:pt x="12801" y="93878"/>
                </a:lnTo>
                <a:lnTo>
                  <a:pt x="36576" y="73152"/>
                </a:lnTo>
                <a:lnTo>
                  <a:pt x="43281" y="45110"/>
                </a:lnTo>
                <a:lnTo>
                  <a:pt x="65227" y="57302"/>
                </a:lnTo>
                <a:lnTo>
                  <a:pt x="93268" y="59131"/>
                </a:lnTo>
                <a:lnTo>
                  <a:pt x="76200" y="38405"/>
                </a:lnTo>
                <a:lnTo>
                  <a:pt x="115215" y="21946"/>
                </a:lnTo>
                <a:lnTo>
                  <a:pt x="115215" y="0"/>
                </a:lnTo>
                <a:lnTo>
                  <a:pt x="148743" y="23165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90" name="Freihandform: Form 189">
            <a:extLst>
              <a:ext uri="{FF2B5EF4-FFF2-40B4-BE49-F238E27FC236}">
                <a16:creationId xmlns:a16="http://schemas.microsoft.com/office/drawing/2014/main" id="{E7BEB89B-6730-D744-8167-F84109C7FEEA}"/>
              </a:ext>
            </a:extLst>
          </p:cNvPr>
          <p:cNvSpPr/>
          <p:nvPr/>
        </p:nvSpPr>
        <p:spPr>
          <a:xfrm>
            <a:off x="3892905" y="4632960"/>
            <a:ext cx="291998" cy="321259"/>
          </a:xfrm>
          <a:custGeom>
            <a:avLst/>
            <a:gdLst>
              <a:gd name="csX0" fmla="*/ 145695 w 291998"/>
              <a:gd name="csY0" fmla="*/ 32919 h 321259"/>
              <a:gd name="csX1" fmla="*/ 157887 w 291998"/>
              <a:gd name="csY1" fmla="*/ 54255 h 321259"/>
              <a:gd name="csX2" fmla="*/ 160325 w 291998"/>
              <a:gd name="csY2" fmla="*/ 107289 h 321259"/>
              <a:gd name="csX3" fmla="*/ 196291 w 291998"/>
              <a:gd name="csY3" fmla="*/ 115215 h 321259"/>
              <a:gd name="csX4" fmla="*/ 209703 w 291998"/>
              <a:gd name="csY4" fmla="*/ 107289 h 321259"/>
              <a:gd name="csX5" fmla="*/ 233477 w 291998"/>
              <a:gd name="csY5" fmla="*/ 118263 h 321259"/>
              <a:gd name="csX6" fmla="*/ 240792 w 291998"/>
              <a:gd name="csY6" fmla="*/ 129845 h 321259"/>
              <a:gd name="csX7" fmla="*/ 247498 w 291998"/>
              <a:gd name="csY7" fmla="*/ 165811 h 321259"/>
              <a:gd name="csX8" fmla="*/ 252375 w 291998"/>
              <a:gd name="csY8" fmla="*/ 180441 h 321259"/>
              <a:gd name="csX9" fmla="*/ 265176 w 291998"/>
              <a:gd name="csY9" fmla="*/ 182271 h 321259"/>
              <a:gd name="csX10" fmla="*/ 277368 w 291998"/>
              <a:gd name="csY10" fmla="*/ 176175 h 321259"/>
              <a:gd name="csX11" fmla="*/ 290170 w 291998"/>
              <a:gd name="csY11" fmla="*/ 182880 h 321259"/>
              <a:gd name="csX12" fmla="*/ 291999 w 291998"/>
              <a:gd name="csY12" fmla="*/ 204825 h 321259"/>
              <a:gd name="csX13" fmla="*/ 290170 w 291998"/>
              <a:gd name="csY13" fmla="*/ 227991 h 321259"/>
              <a:gd name="csX14" fmla="*/ 285903 w 291998"/>
              <a:gd name="csY14" fmla="*/ 250545 h 321259"/>
              <a:gd name="csX15" fmla="*/ 284074 w 291998"/>
              <a:gd name="csY15" fmla="*/ 284683 h 321259"/>
              <a:gd name="csX16" fmla="*/ 257861 w 291998"/>
              <a:gd name="csY16" fmla="*/ 315163 h 321259"/>
              <a:gd name="csX17" fmla="*/ 232258 w 291998"/>
              <a:gd name="csY17" fmla="*/ 321259 h 321259"/>
              <a:gd name="csX18" fmla="*/ 193853 w 291998"/>
              <a:gd name="csY18" fmla="*/ 315163 h 321259"/>
              <a:gd name="csX19" fmla="*/ 158496 w 291998"/>
              <a:gd name="csY19" fmla="*/ 304800 h 321259"/>
              <a:gd name="csX20" fmla="*/ 184099 w 291998"/>
              <a:gd name="csY20" fmla="*/ 245059 h 321259"/>
              <a:gd name="csX21" fmla="*/ 177394 w 291998"/>
              <a:gd name="csY21" fmla="*/ 227991 h 321259"/>
              <a:gd name="csX22" fmla="*/ 141427 w 291998"/>
              <a:gd name="csY22" fmla="*/ 212751 h 321259"/>
              <a:gd name="csX23" fmla="*/ 96927 w 291998"/>
              <a:gd name="csY23" fmla="*/ 183489 h 321259"/>
              <a:gd name="csX24" fmla="*/ 68885 w 291998"/>
              <a:gd name="csY24" fmla="*/ 177393 h 321259"/>
              <a:gd name="csX25" fmla="*/ 0 w 291998"/>
              <a:gd name="csY25" fmla="*/ 113995 h 321259"/>
              <a:gd name="csX26" fmla="*/ 9144 w 291998"/>
              <a:gd name="csY26" fmla="*/ 67056 h 321259"/>
              <a:gd name="csX27" fmla="*/ 7925 w 291998"/>
              <a:gd name="csY27" fmla="*/ 45720 h 321259"/>
              <a:gd name="csX28" fmla="*/ 20727 w 291998"/>
              <a:gd name="csY28" fmla="*/ 11583 h 321259"/>
              <a:gd name="csX29" fmla="*/ 79248 w 291998"/>
              <a:gd name="csY29" fmla="*/ 0 h 321259"/>
              <a:gd name="csX30" fmla="*/ 110947 w 291998"/>
              <a:gd name="csY30" fmla="*/ 609 h 321259"/>
              <a:gd name="csX31" fmla="*/ 143866 w 291998"/>
              <a:gd name="csY31" fmla="*/ 20727 h 321259"/>
              <a:gd name="csX32" fmla="*/ 145695 w 291998"/>
              <a:gd name="csY32" fmla="*/ 32919 h 3212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</a:cxnLst>
            <a:rect l="l" t="t" r="r" b="b"/>
            <a:pathLst>
              <a:path w="291998" h="321259">
                <a:moveTo>
                  <a:pt x="145695" y="32919"/>
                </a:moveTo>
                <a:lnTo>
                  <a:pt x="157887" y="54255"/>
                </a:lnTo>
                <a:lnTo>
                  <a:pt x="160325" y="107289"/>
                </a:lnTo>
                <a:lnTo>
                  <a:pt x="196291" y="115215"/>
                </a:lnTo>
                <a:lnTo>
                  <a:pt x="209703" y="107289"/>
                </a:lnTo>
                <a:lnTo>
                  <a:pt x="233477" y="118263"/>
                </a:lnTo>
                <a:lnTo>
                  <a:pt x="240792" y="129845"/>
                </a:lnTo>
                <a:lnTo>
                  <a:pt x="247498" y="165811"/>
                </a:lnTo>
                <a:lnTo>
                  <a:pt x="252375" y="180441"/>
                </a:lnTo>
                <a:lnTo>
                  <a:pt x="265176" y="182271"/>
                </a:lnTo>
                <a:lnTo>
                  <a:pt x="277368" y="176175"/>
                </a:lnTo>
                <a:lnTo>
                  <a:pt x="290170" y="182880"/>
                </a:lnTo>
                <a:lnTo>
                  <a:pt x="291999" y="204825"/>
                </a:lnTo>
                <a:lnTo>
                  <a:pt x="290170" y="227991"/>
                </a:lnTo>
                <a:lnTo>
                  <a:pt x="285903" y="250545"/>
                </a:lnTo>
                <a:lnTo>
                  <a:pt x="284074" y="284683"/>
                </a:lnTo>
                <a:lnTo>
                  <a:pt x="257861" y="315163"/>
                </a:lnTo>
                <a:lnTo>
                  <a:pt x="232258" y="321259"/>
                </a:lnTo>
                <a:lnTo>
                  <a:pt x="193853" y="315163"/>
                </a:lnTo>
                <a:lnTo>
                  <a:pt x="158496" y="304800"/>
                </a:lnTo>
                <a:lnTo>
                  <a:pt x="184099" y="245059"/>
                </a:lnTo>
                <a:lnTo>
                  <a:pt x="177394" y="227991"/>
                </a:lnTo>
                <a:lnTo>
                  <a:pt x="141427" y="212751"/>
                </a:lnTo>
                <a:lnTo>
                  <a:pt x="96927" y="183489"/>
                </a:lnTo>
                <a:lnTo>
                  <a:pt x="68885" y="177393"/>
                </a:lnTo>
                <a:lnTo>
                  <a:pt x="0" y="113995"/>
                </a:lnTo>
                <a:lnTo>
                  <a:pt x="9144" y="67056"/>
                </a:lnTo>
                <a:lnTo>
                  <a:pt x="7925" y="45720"/>
                </a:lnTo>
                <a:lnTo>
                  <a:pt x="20727" y="11583"/>
                </a:lnTo>
                <a:lnTo>
                  <a:pt x="79248" y="0"/>
                </a:lnTo>
                <a:lnTo>
                  <a:pt x="110947" y="609"/>
                </a:lnTo>
                <a:lnTo>
                  <a:pt x="143866" y="20727"/>
                </a:lnTo>
                <a:lnTo>
                  <a:pt x="145695" y="3291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91" name="Freihandform: Form 190">
            <a:extLst>
              <a:ext uri="{FF2B5EF4-FFF2-40B4-BE49-F238E27FC236}">
                <a16:creationId xmlns:a16="http://schemas.microsoft.com/office/drawing/2014/main" id="{B0657662-4A9D-AE5D-C61A-0E140C505E14}"/>
              </a:ext>
            </a:extLst>
          </p:cNvPr>
          <p:cNvSpPr/>
          <p:nvPr/>
        </p:nvSpPr>
        <p:spPr>
          <a:xfrm>
            <a:off x="7165848" y="2602992"/>
            <a:ext cx="19506" cy="45720"/>
          </a:xfrm>
          <a:custGeom>
            <a:avLst/>
            <a:gdLst>
              <a:gd name="csX0" fmla="*/ 17069 w 19506"/>
              <a:gd name="csY0" fmla="*/ 4877 h 45720"/>
              <a:gd name="csX1" fmla="*/ 19507 w 19506"/>
              <a:gd name="csY1" fmla="*/ 29261 h 45720"/>
              <a:gd name="csX2" fmla="*/ 15849 w 19506"/>
              <a:gd name="csY2" fmla="*/ 40843 h 45720"/>
              <a:gd name="csX3" fmla="*/ 609 w 19506"/>
              <a:gd name="csY3" fmla="*/ 45720 h 45720"/>
              <a:gd name="csX4" fmla="*/ 1219 w 19506"/>
              <a:gd name="csY4" fmla="*/ 35357 h 45720"/>
              <a:gd name="csX5" fmla="*/ 9144 w 19506"/>
              <a:gd name="csY5" fmla="*/ 29870 h 45720"/>
              <a:gd name="csX6" fmla="*/ 0 w 19506"/>
              <a:gd name="csY6" fmla="*/ 25603 h 45720"/>
              <a:gd name="csX7" fmla="*/ 4267 w 19506"/>
              <a:gd name="csY7" fmla="*/ 0 h 45720"/>
              <a:gd name="csX8" fmla="*/ 17069 w 19506"/>
              <a:gd name="csY8" fmla="*/ 4877 h 4572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9506" h="45720">
                <a:moveTo>
                  <a:pt x="17069" y="4877"/>
                </a:moveTo>
                <a:lnTo>
                  <a:pt x="19507" y="29261"/>
                </a:lnTo>
                <a:lnTo>
                  <a:pt x="15849" y="40843"/>
                </a:lnTo>
                <a:lnTo>
                  <a:pt x="609" y="45720"/>
                </a:lnTo>
                <a:lnTo>
                  <a:pt x="1219" y="35357"/>
                </a:lnTo>
                <a:lnTo>
                  <a:pt x="9144" y="29870"/>
                </a:lnTo>
                <a:lnTo>
                  <a:pt x="0" y="25603"/>
                </a:lnTo>
                <a:lnTo>
                  <a:pt x="4267" y="0"/>
                </a:lnTo>
                <a:lnTo>
                  <a:pt x="17069" y="4877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92" name="Freihandform: Form 191">
            <a:extLst>
              <a:ext uri="{FF2B5EF4-FFF2-40B4-BE49-F238E27FC236}">
                <a16:creationId xmlns:a16="http://schemas.microsoft.com/office/drawing/2014/main" id="{26BCDC86-F518-EFD1-AE6B-AB9C3276934E}"/>
              </a:ext>
            </a:extLst>
          </p:cNvPr>
          <p:cNvSpPr/>
          <p:nvPr/>
        </p:nvSpPr>
        <p:spPr>
          <a:xfrm>
            <a:off x="7717536" y="2854147"/>
            <a:ext cx="29870" cy="60960"/>
          </a:xfrm>
          <a:custGeom>
            <a:avLst/>
            <a:gdLst>
              <a:gd name="csX0" fmla="*/ 24993 w 29870"/>
              <a:gd name="csY0" fmla="*/ 57912 h 60960"/>
              <a:gd name="csX1" fmla="*/ 15849 w 29870"/>
              <a:gd name="csY1" fmla="*/ 60960 h 60960"/>
              <a:gd name="csX2" fmla="*/ 4877 w 29870"/>
              <a:gd name="csY2" fmla="*/ 53035 h 60960"/>
              <a:gd name="csX3" fmla="*/ 0 w 29870"/>
              <a:gd name="csY3" fmla="*/ 24384 h 60960"/>
              <a:gd name="csX4" fmla="*/ 6705 w 29870"/>
              <a:gd name="csY4" fmla="*/ 4267 h 60960"/>
              <a:gd name="csX5" fmla="*/ 15849 w 29870"/>
              <a:gd name="csY5" fmla="*/ 0 h 60960"/>
              <a:gd name="csX6" fmla="*/ 26823 w 29870"/>
              <a:gd name="csY6" fmla="*/ 12192 h 60960"/>
              <a:gd name="csX7" fmla="*/ 29871 w 29870"/>
              <a:gd name="csY7" fmla="*/ 34747 h 60960"/>
              <a:gd name="csX8" fmla="*/ 24993 w 29870"/>
              <a:gd name="csY8" fmla="*/ 57912 h 6096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29870" h="60960">
                <a:moveTo>
                  <a:pt x="24993" y="57912"/>
                </a:moveTo>
                <a:lnTo>
                  <a:pt x="15849" y="60960"/>
                </a:lnTo>
                <a:lnTo>
                  <a:pt x="4877" y="53035"/>
                </a:lnTo>
                <a:lnTo>
                  <a:pt x="0" y="24384"/>
                </a:lnTo>
                <a:lnTo>
                  <a:pt x="6705" y="4267"/>
                </a:lnTo>
                <a:lnTo>
                  <a:pt x="15849" y="0"/>
                </a:lnTo>
                <a:lnTo>
                  <a:pt x="26823" y="12192"/>
                </a:lnTo>
                <a:lnTo>
                  <a:pt x="29871" y="34747"/>
                </a:lnTo>
                <a:lnTo>
                  <a:pt x="24993" y="57912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93" name="Freihandform: Form 192">
            <a:extLst>
              <a:ext uri="{FF2B5EF4-FFF2-40B4-BE49-F238E27FC236}">
                <a16:creationId xmlns:a16="http://schemas.microsoft.com/office/drawing/2014/main" id="{9F5791E7-ED79-9B0F-EB65-DEE39F7C3B9F}"/>
              </a:ext>
            </a:extLst>
          </p:cNvPr>
          <p:cNvSpPr/>
          <p:nvPr/>
        </p:nvSpPr>
        <p:spPr>
          <a:xfrm>
            <a:off x="6634886" y="1994001"/>
            <a:ext cx="295656" cy="174345"/>
          </a:xfrm>
          <a:custGeom>
            <a:avLst/>
            <a:gdLst>
              <a:gd name="csX0" fmla="*/ 185928 w 295656"/>
              <a:gd name="csY0" fmla="*/ 0 h 174345"/>
              <a:gd name="csX1" fmla="*/ 195681 w 295656"/>
              <a:gd name="csY1" fmla="*/ 4267 h 174345"/>
              <a:gd name="csX2" fmla="*/ 206655 w 295656"/>
              <a:gd name="csY2" fmla="*/ 15240 h 174345"/>
              <a:gd name="csX3" fmla="*/ 218847 w 295656"/>
              <a:gd name="csY3" fmla="*/ 31090 h 174345"/>
              <a:gd name="csX4" fmla="*/ 239572 w 295656"/>
              <a:gd name="csY4" fmla="*/ 54254 h 174345"/>
              <a:gd name="csX5" fmla="*/ 243231 w 295656"/>
              <a:gd name="csY5" fmla="*/ 70714 h 174345"/>
              <a:gd name="csX6" fmla="*/ 242011 w 295656"/>
              <a:gd name="csY6" fmla="*/ 87173 h 174345"/>
              <a:gd name="csX7" fmla="*/ 249936 w 295656"/>
              <a:gd name="csY7" fmla="*/ 104851 h 174345"/>
              <a:gd name="csX8" fmla="*/ 264567 w 295656"/>
              <a:gd name="csY8" fmla="*/ 112166 h 174345"/>
              <a:gd name="csX9" fmla="*/ 278587 w 295656"/>
              <a:gd name="csY9" fmla="*/ 105461 h 174345"/>
              <a:gd name="csX10" fmla="*/ 293217 w 295656"/>
              <a:gd name="csY10" fmla="*/ 112166 h 174345"/>
              <a:gd name="csX11" fmla="*/ 295656 w 295656"/>
              <a:gd name="csY11" fmla="*/ 122530 h 174345"/>
              <a:gd name="csX12" fmla="*/ 281635 w 295656"/>
              <a:gd name="csY12" fmla="*/ 130454 h 174345"/>
              <a:gd name="csX13" fmla="*/ 271881 w 295656"/>
              <a:gd name="csY13" fmla="*/ 126797 h 174345"/>
              <a:gd name="csX14" fmla="*/ 269443 w 295656"/>
              <a:gd name="csY14" fmla="*/ 173736 h 174345"/>
              <a:gd name="csX15" fmla="*/ 250545 w 295656"/>
              <a:gd name="csY15" fmla="*/ 169469 h 174345"/>
              <a:gd name="csX16" fmla="*/ 226161 w 295656"/>
              <a:gd name="csY16" fmla="*/ 155448 h 174345"/>
              <a:gd name="csX17" fmla="*/ 190195 w 295656"/>
              <a:gd name="csY17" fmla="*/ 164592 h 174345"/>
              <a:gd name="csX18" fmla="*/ 176175 w 295656"/>
              <a:gd name="csY18" fmla="*/ 174346 h 174345"/>
              <a:gd name="csX19" fmla="*/ 129844 w 295656"/>
              <a:gd name="csY19" fmla="*/ 171907 h 174345"/>
              <a:gd name="csX20" fmla="*/ 105460 w 295656"/>
              <a:gd name="csY20" fmla="*/ 166421 h 174345"/>
              <a:gd name="csX21" fmla="*/ 93879 w 295656"/>
              <a:gd name="csY21" fmla="*/ 168859 h 174345"/>
              <a:gd name="csX22" fmla="*/ 82905 w 295656"/>
              <a:gd name="csY22" fmla="*/ 153010 h 174345"/>
              <a:gd name="csX23" fmla="*/ 76809 w 295656"/>
              <a:gd name="csY23" fmla="*/ 146304 h 174345"/>
              <a:gd name="csX24" fmla="*/ 82905 w 295656"/>
              <a:gd name="csY24" fmla="*/ 139598 h 174345"/>
              <a:gd name="csX25" fmla="*/ 74980 w 295656"/>
              <a:gd name="csY25" fmla="*/ 135331 h 174345"/>
              <a:gd name="csX26" fmla="*/ 65836 w 295656"/>
              <a:gd name="csY26" fmla="*/ 143866 h 174345"/>
              <a:gd name="csX27" fmla="*/ 46939 w 295656"/>
              <a:gd name="csY27" fmla="*/ 132283 h 174345"/>
              <a:gd name="csX28" fmla="*/ 42672 w 295656"/>
              <a:gd name="csY28" fmla="*/ 116434 h 174345"/>
              <a:gd name="csX29" fmla="*/ 23164 w 295656"/>
              <a:gd name="csY29" fmla="*/ 107899 h 174345"/>
              <a:gd name="csX30" fmla="*/ 18288 w 295656"/>
              <a:gd name="csY30" fmla="*/ 95098 h 174345"/>
              <a:gd name="csX31" fmla="*/ 0 w 295656"/>
              <a:gd name="csY31" fmla="*/ 80467 h 174345"/>
              <a:gd name="csX32" fmla="*/ 23775 w 295656"/>
              <a:gd name="csY32" fmla="*/ 73152 h 174345"/>
              <a:gd name="csX33" fmla="*/ 39624 w 295656"/>
              <a:gd name="csY33" fmla="*/ 46939 h 174345"/>
              <a:gd name="csX34" fmla="*/ 51207 w 295656"/>
              <a:gd name="csY34" fmla="*/ 21336 h 174345"/>
              <a:gd name="csX35" fmla="*/ 68884 w 295656"/>
              <a:gd name="csY35" fmla="*/ 13411 h 174345"/>
              <a:gd name="csX36" fmla="*/ 81076 w 295656"/>
              <a:gd name="csY36" fmla="*/ 4877 h 174345"/>
              <a:gd name="csX37" fmla="*/ 100584 w 295656"/>
              <a:gd name="csY37" fmla="*/ 9144 h 174345"/>
              <a:gd name="csX38" fmla="*/ 120091 w 295656"/>
              <a:gd name="csY38" fmla="*/ 9144 h 174345"/>
              <a:gd name="csX39" fmla="*/ 135331 w 295656"/>
              <a:gd name="csY39" fmla="*/ 18898 h 174345"/>
              <a:gd name="csX40" fmla="*/ 145084 w 295656"/>
              <a:gd name="csY40" fmla="*/ 12802 h 174345"/>
              <a:gd name="csX41" fmla="*/ 167031 w 295656"/>
              <a:gd name="csY41" fmla="*/ 9144 h 174345"/>
              <a:gd name="csX42" fmla="*/ 173127 w 295656"/>
              <a:gd name="csY42" fmla="*/ 0 h 174345"/>
              <a:gd name="csX43" fmla="*/ 185928 w 295656"/>
              <a:gd name="csY43" fmla="*/ 0 h 17434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</a:cxnLst>
            <a:rect l="l" t="t" r="r" b="b"/>
            <a:pathLst>
              <a:path w="295656" h="174345">
                <a:moveTo>
                  <a:pt x="185928" y="0"/>
                </a:moveTo>
                <a:lnTo>
                  <a:pt x="195681" y="4267"/>
                </a:lnTo>
                <a:lnTo>
                  <a:pt x="206655" y="15240"/>
                </a:lnTo>
                <a:lnTo>
                  <a:pt x="218847" y="31090"/>
                </a:lnTo>
                <a:lnTo>
                  <a:pt x="239572" y="54254"/>
                </a:lnTo>
                <a:lnTo>
                  <a:pt x="243231" y="70714"/>
                </a:lnTo>
                <a:lnTo>
                  <a:pt x="242011" y="87173"/>
                </a:lnTo>
                <a:lnTo>
                  <a:pt x="249936" y="104851"/>
                </a:lnTo>
                <a:lnTo>
                  <a:pt x="264567" y="112166"/>
                </a:lnTo>
                <a:lnTo>
                  <a:pt x="278587" y="105461"/>
                </a:lnTo>
                <a:lnTo>
                  <a:pt x="293217" y="112166"/>
                </a:lnTo>
                <a:lnTo>
                  <a:pt x="295656" y="122530"/>
                </a:lnTo>
                <a:lnTo>
                  <a:pt x="281635" y="130454"/>
                </a:lnTo>
                <a:lnTo>
                  <a:pt x="271881" y="126797"/>
                </a:lnTo>
                <a:lnTo>
                  <a:pt x="269443" y="173736"/>
                </a:lnTo>
                <a:lnTo>
                  <a:pt x="250545" y="169469"/>
                </a:lnTo>
                <a:lnTo>
                  <a:pt x="226161" y="155448"/>
                </a:lnTo>
                <a:lnTo>
                  <a:pt x="190195" y="164592"/>
                </a:lnTo>
                <a:lnTo>
                  <a:pt x="176175" y="174346"/>
                </a:lnTo>
                <a:lnTo>
                  <a:pt x="129844" y="171907"/>
                </a:lnTo>
                <a:lnTo>
                  <a:pt x="105460" y="166421"/>
                </a:lnTo>
                <a:lnTo>
                  <a:pt x="93879" y="168859"/>
                </a:lnTo>
                <a:lnTo>
                  <a:pt x="82905" y="153010"/>
                </a:lnTo>
                <a:lnTo>
                  <a:pt x="76809" y="146304"/>
                </a:lnTo>
                <a:lnTo>
                  <a:pt x="82905" y="139598"/>
                </a:lnTo>
                <a:lnTo>
                  <a:pt x="74980" y="135331"/>
                </a:lnTo>
                <a:lnTo>
                  <a:pt x="65836" y="143866"/>
                </a:lnTo>
                <a:lnTo>
                  <a:pt x="46939" y="132283"/>
                </a:lnTo>
                <a:lnTo>
                  <a:pt x="42672" y="116434"/>
                </a:lnTo>
                <a:lnTo>
                  <a:pt x="23164" y="107899"/>
                </a:lnTo>
                <a:lnTo>
                  <a:pt x="18288" y="95098"/>
                </a:lnTo>
                <a:lnTo>
                  <a:pt x="0" y="80467"/>
                </a:lnTo>
                <a:lnTo>
                  <a:pt x="23775" y="73152"/>
                </a:lnTo>
                <a:lnTo>
                  <a:pt x="39624" y="46939"/>
                </a:lnTo>
                <a:lnTo>
                  <a:pt x="51207" y="21336"/>
                </a:lnTo>
                <a:lnTo>
                  <a:pt x="68884" y="13411"/>
                </a:lnTo>
                <a:lnTo>
                  <a:pt x="81076" y="4877"/>
                </a:lnTo>
                <a:lnTo>
                  <a:pt x="100584" y="9144"/>
                </a:lnTo>
                <a:lnTo>
                  <a:pt x="120091" y="9144"/>
                </a:lnTo>
                <a:lnTo>
                  <a:pt x="135331" y="18898"/>
                </a:lnTo>
                <a:lnTo>
                  <a:pt x="145084" y="12802"/>
                </a:lnTo>
                <a:lnTo>
                  <a:pt x="167031" y="9144"/>
                </a:lnTo>
                <a:lnTo>
                  <a:pt x="173127" y="0"/>
                </a:lnTo>
                <a:lnTo>
                  <a:pt x="185928" y="0"/>
                </a:lnTo>
                <a:close/>
              </a:path>
            </a:pathLst>
          </a:custGeom>
          <a:solidFill>
            <a:srgbClr val="FF0000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94" name="Freihandform: Form 193">
            <a:extLst>
              <a:ext uri="{FF2B5EF4-FFF2-40B4-BE49-F238E27FC236}">
                <a16:creationId xmlns:a16="http://schemas.microsoft.com/office/drawing/2014/main" id="{E483922F-9A74-F7A8-5CCB-BF909C42746C}"/>
              </a:ext>
            </a:extLst>
          </p:cNvPr>
          <p:cNvSpPr/>
          <p:nvPr/>
        </p:nvSpPr>
        <p:spPr>
          <a:xfrm>
            <a:off x="7015277" y="3920337"/>
            <a:ext cx="62178" cy="70103"/>
          </a:xfrm>
          <a:custGeom>
            <a:avLst/>
            <a:gdLst>
              <a:gd name="csX0" fmla="*/ 48768 w 62178"/>
              <a:gd name="csY0" fmla="*/ 0 h 70103"/>
              <a:gd name="csX1" fmla="*/ 62179 w 62178"/>
              <a:gd name="csY1" fmla="*/ 21946 h 70103"/>
              <a:gd name="csX2" fmla="*/ 60350 w 62178"/>
              <a:gd name="csY2" fmla="*/ 45110 h 70103"/>
              <a:gd name="csX3" fmla="*/ 50596 w 62178"/>
              <a:gd name="csY3" fmla="*/ 49987 h 70103"/>
              <a:gd name="csX4" fmla="*/ 31699 w 62178"/>
              <a:gd name="csY4" fmla="*/ 47549 h 70103"/>
              <a:gd name="csX5" fmla="*/ 21336 w 62178"/>
              <a:gd name="csY5" fmla="*/ 70104 h 70103"/>
              <a:gd name="csX6" fmla="*/ 0 w 62178"/>
              <a:gd name="csY6" fmla="*/ 67056 h 70103"/>
              <a:gd name="csX7" fmla="*/ 3657 w 62178"/>
              <a:gd name="csY7" fmla="*/ 45110 h 70103"/>
              <a:gd name="csX8" fmla="*/ 8534 w 62178"/>
              <a:gd name="csY8" fmla="*/ 42062 h 70103"/>
              <a:gd name="csX9" fmla="*/ 9753 w 62178"/>
              <a:gd name="csY9" fmla="*/ 18898 h 70103"/>
              <a:gd name="csX10" fmla="*/ 19507 w 62178"/>
              <a:gd name="csY10" fmla="*/ 7925 h 70103"/>
              <a:gd name="csX11" fmla="*/ 28041 w 62178"/>
              <a:gd name="csY11" fmla="*/ 12192 h 70103"/>
              <a:gd name="csX12" fmla="*/ 48768 w 62178"/>
              <a:gd name="csY12" fmla="*/ 0 h 7010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62178" h="70103">
                <a:moveTo>
                  <a:pt x="48768" y="0"/>
                </a:moveTo>
                <a:lnTo>
                  <a:pt x="62179" y="21946"/>
                </a:lnTo>
                <a:lnTo>
                  <a:pt x="60350" y="45110"/>
                </a:lnTo>
                <a:lnTo>
                  <a:pt x="50596" y="49987"/>
                </a:lnTo>
                <a:lnTo>
                  <a:pt x="31699" y="47549"/>
                </a:lnTo>
                <a:lnTo>
                  <a:pt x="21336" y="70104"/>
                </a:lnTo>
                <a:lnTo>
                  <a:pt x="0" y="67056"/>
                </a:lnTo>
                <a:lnTo>
                  <a:pt x="3657" y="45110"/>
                </a:lnTo>
                <a:lnTo>
                  <a:pt x="8534" y="42062"/>
                </a:lnTo>
                <a:lnTo>
                  <a:pt x="9753" y="18898"/>
                </a:lnTo>
                <a:lnTo>
                  <a:pt x="19507" y="7925"/>
                </a:lnTo>
                <a:lnTo>
                  <a:pt x="28041" y="12192"/>
                </a:lnTo>
                <a:lnTo>
                  <a:pt x="48768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95" name="Freihandform: Form 194">
            <a:extLst>
              <a:ext uri="{FF2B5EF4-FFF2-40B4-BE49-F238E27FC236}">
                <a16:creationId xmlns:a16="http://schemas.microsoft.com/office/drawing/2014/main" id="{E6437F0B-308E-30F5-4D2C-72CE1B25721F}"/>
              </a:ext>
            </a:extLst>
          </p:cNvPr>
          <p:cNvSpPr/>
          <p:nvPr/>
        </p:nvSpPr>
        <p:spPr>
          <a:xfrm>
            <a:off x="5434584" y="2793796"/>
            <a:ext cx="288950" cy="260299"/>
          </a:xfrm>
          <a:custGeom>
            <a:avLst/>
            <a:gdLst>
              <a:gd name="csX0" fmla="*/ 288951 w 288950"/>
              <a:gd name="csY0" fmla="*/ 0 h 260299"/>
              <a:gd name="csX1" fmla="*/ 288341 w 288950"/>
              <a:gd name="csY1" fmla="*/ 2439 h 260299"/>
              <a:gd name="csX2" fmla="*/ 287731 w 288950"/>
              <a:gd name="csY2" fmla="*/ 9754 h 260299"/>
              <a:gd name="csX3" fmla="*/ 286512 w 288950"/>
              <a:gd name="csY3" fmla="*/ 69495 h 260299"/>
              <a:gd name="csX4" fmla="*/ 176784 w 288950"/>
              <a:gd name="csY4" fmla="*/ 67056 h 260299"/>
              <a:gd name="csX5" fmla="*/ 175565 w 288950"/>
              <a:gd name="csY5" fmla="*/ 167640 h 260299"/>
              <a:gd name="csX6" fmla="*/ 143865 w 288950"/>
              <a:gd name="csY6" fmla="*/ 170688 h 260299"/>
              <a:gd name="csX7" fmla="*/ 134721 w 288950"/>
              <a:gd name="csY7" fmla="*/ 190805 h 260299"/>
              <a:gd name="csX8" fmla="*/ 140208 w 288950"/>
              <a:gd name="csY8" fmla="*/ 247498 h 260299"/>
              <a:gd name="csX9" fmla="*/ 7925 w 288950"/>
              <a:gd name="csY9" fmla="*/ 247498 h 260299"/>
              <a:gd name="csX10" fmla="*/ 0 w 288950"/>
              <a:gd name="csY10" fmla="*/ 260299 h 260299"/>
              <a:gd name="csX11" fmla="*/ 1829 w 288950"/>
              <a:gd name="csY11" fmla="*/ 243840 h 260299"/>
              <a:gd name="csX12" fmla="*/ 2439 w 288950"/>
              <a:gd name="csY12" fmla="*/ 243840 h 260299"/>
              <a:gd name="csX13" fmla="*/ 78639 w 288950"/>
              <a:gd name="csY13" fmla="*/ 240792 h 260299"/>
              <a:gd name="csX14" fmla="*/ 82905 w 288950"/>
              <a:gd name="csY14" fmla="*/ 226771 h 260299"/>
              <a:gd name="csX15" fmla="*/ 97536 w 288950"/>
              <a:gd name="csY15" fmla="*/ 209093 h 260299"/>
              <a:gd name="csX16" fmla="*/ 109728 w 288950"/>
              <a:gd name="csY16" fmla="*/ 154839 h 260299"/>
              <a:gd name="csX17" fmla="*/ 157887 w 288950"/>
              <a:gd name="csY17" fmla="*/ 112776 h 260299"/>
              <a:gd name="csX18" fmla="*/ 174345 w 288950"/>
              <a:gd name="csY18" fmla="*/ 63399 h 260299"/>
              <a:gd name="csX19" fmla="*/ 185319 w 288950"/>
              <a:gd name="csY19" fmla="*/ 60351 h 260299"/>
              <a:gd name="csX20" fmla="*/ 196901 w 288950"/>
              <a:gd name="csY20" fmla="*/ 29871 h 260299"/>
              <a:gd name="csX21" fmla="*/ 224943 w 288950"/>
              <a:gd name="csY21" fmla="*/ 25603 h 260299"/>
              <a:gd name="csX22" fmla="*/ 237135 w 288950"/>
              <a:gd name="csY22" fmla="*/ 31090 h 260299"/>
              <a:gd name="csX23" fmla="*/ 252375 w 288950"/>
              <a:gd name="csY23" fmla="*/ 31090 h 260299"/>
              <a:gd name="csX24" fmla="*/ 263347 w 288950"/>
              <a:gd name="csY24" fmla="*/ 21946 h 260299"/>
              <a:gd name="csX25" fmla="*/ 284073 w 288950"/>
              <a:gd name="csY25" fmla="*/ 20727 h 260299"/>
              <a:gd name="csX26" fmla="*/ 283464 w 288950"/>
              <a:gd name="csY26" fmla="*/ 0 h 260299"/>
              <a:gd name="csX27" fmla="*/ 288951 w 288950"/>
              <a:gd name="csY27" fmla="*/ 0 h 2602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</a:cxnLst>
            <a:rect l="l" t="t" r="r" b="b"/>
            <a:pathLst>
              <a:path w="288950" h="260299">
                <a:moveTo>
                  <a:pt x="288951" y="0"/>
                </a:moveTo>
                <a:lnTo>
                  <a:pt x="288341" y="2439"/>
                </a:lnTo>
                <a:lnTo>
                  <a:pt x="287731" y="9754"/>
                </a:lnTo>
                <a:lnTo>
                  <a:pt x="286512" y="69495"/>
                </a:lnTo>
                <a:lnTo>
                  <a:pt x="176784" y="67056"/>
                </a:lnTo>
                <a:lnTo>
                  <a:pt x="175565" y="167640"/>
                </a:lnTo>
                <a:lnTo>
                  <a:pt x="143865" y="170688"/>
                </a:lnTo>
                <a:lnTo>
                  <a:pt x="134721" y="190805"/>
                </a:lnTo>
                <a:lnTo>
                  <a:pt x="140208" y="247498"/>
                </a:lnTo>
                <a:lnTo>
                  <a:pt x="7925" y="247498"/>
                </a:lnTo>
                <a:lnTo>
                  <a:pt x="0" y="260299"/>
                </a:lnTo>
                <a:lnTo>
                  <a:pt x="1829" y="243840"/>
                </a:lnTo>
                <a:lnTo>
                  <a:pt x="2439" y="243840"/>
                </a:lnTo>
                <a:lnTo>
                  <a:pt x="78639" y="240792"/>
                </a:lnTo>
                <a:lnTo>
                  <a:pt x="82905" y="226771"/>
                </a:lnTo>
                <a:lnTo>
                  <a:pt x="97536" y="209093"/>
                </a:lnTo>
                <a:lnTo>
                  <a:pt x="109728" y="154839"/>
                </a:lnTo>
                <a:lnTo>
                  <a:pt x="157887" y="112776"/>
                </a:lnTo>
                <a:lnTo>
                  <a:pt x="174345" y="63399"/>
                </a:lnTo>
                <a:lnTo>
                  <a:pt x="185319" y="60351"/>
                </a:lnTo>
                <a:lnTo>
                  <a:pt x="196901" y="29871"/>
                </a:lnTo>
                <a:lnTo>
                  <a:pt x="224943" y="25603"/>
                </a:lnTo>
                <a:lnTo>
                  <a:pt x="237135" y="31090"/>
                </a:lnTo>
                <a:lnTo>
                  <a:pt x="252375" y="31090"/>
                </a:lnTo>
                <a:lnTo>
                  <a:pt x="263347" y="21946"/>
                </a:lnTo>
                <a:lnTo>
                  <a:pt x="284073" y="20727"/>
                </a:lnTo>
                <a:lnTo>
                  <a:pt x="283464" y="0"/>
                </a:lnTo>
                <a:lnTo>
                  <a:pt x="288951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96" name="Freihandform: Form 195">
            <a:extLst>
              <a:ext uri="{FF2B5EF4-FFF2-40B4-BE49-F238E27FC236}">
                <a16:creationId xmlns:a16="http://schemas.microsoft.com/office/drawing/2014/main" id="{4058E405-F169-6636-E71D-B293A98647BA}"/>
              </a:ext>
            </a:extLst>
          </p:cNvPr>
          <p:cNvSpPr/>
          <p:nvPr/>
        </p:nvSpPr>
        <p:spPr>
          <a:xfrm>
            <a:off x="7168896" y="2617012"/>
            <a:ext cx="727253" cy="619353"/>
          </a:xfrm>
          <a:custGeom>
            <a:avLst/>
            <a:gdLst>
              <a:gd name="csX0" fmla="*/ 393192 w 727253"/>
              <a:gd name="csY0" fmla="*/ 120091 h 619353"/>
              <a:gd name="csX1" fmla="*/ 423672 w 727253"/>
              <a:gd name="csY1" fmla="*/ 123749 h 619353"/>
              <a:gd name="csX2" fmla="*/ 434035 w 727253"/>
              <a:gd name="csY2" fmla="*/ 142647 h 619353"/>
              <a:gd name="csX3" fmla="*/ 457809 w 727253"/>
              <a:gd name="csY3" fmla="*/ 141427 h 619353"/>
              <a:gd name="csX4" fmla="*/ 474269 w 727253"/>
              <a:gd name="csY4" fmla="*/ 175565 h 619353"/>
              <a:gd name="csX5" fmla="*/ 491947 w 727253"/>
              <a:gd name="csY5" fmla="*/ 184099 h 619353"/>
              <a:gd name="csX6" fmla="*/ 499263 w 727253"/>
              <a:gd name="csY6" fmla="*/ 198120 h 619353"/>
              <a:gd name="csX7" fmla="*/ 523647 w 727253"/>
              <a:gd name="csY7" fmla="*/ 214579 h 619353"/>
              <a:gd name="csX8" fmla="*/ 527913 w 727253"/>
              <a:gd name="csY8" fmla="*/ 230429 h 619353"/>
              <a:gd name="csX9" fmla="*/ 525475 w 727253"/>
              <a:gd name="csY9" fmla="*/ 243840 h 619353"/>
              <a:gd name="csX10" fmla="*/ 530961 w 727253"/>
              <a:gd name="csY10" fmla="*/ 256642 h 619353"/>
              <a:gd name="csX11" fmla="*/ 541935 w 727253"/>
              <a:gd name="csY11" fmla="*/ 267615 h 619353"/>
              <a:gd name="csX12" fmla="*/ 547421 w 727253"/>
              <a:gd name="csY12" fmla="*/ 280416 h 619353"/>
              <a:gd name="csX13" fmla="*/ 553517 w 727253"/>
              <a:gd name="csY13" fmla="*/ 290170 h 619353"/>
              <a:gd name="csX14" fmla="*/ 564489 w 727253"/>
              <a:gd name="csY14" fmla="*/ 298095 h 619353"/>
              <a:gd name="csX15" fmla="*/ 573633 w 727253"/>
              <a:gd name="csY15" fmla="*/ 295047 h 619353"/>
              <a:gd name="csX16" fmla="*/ 581559 w 727253"/>
              <a:gd name="csY16" fmla="*/ 310287 h 619353"/>
              <a:gd name="csX17" fmla="*/ 583387 w 727253"/>
              <a:gd name="csY17" fmla="*/ 318821 h 619353"/>
              <a:gd name="csX18" fmla="*/ 599847 w 727253"/>
              <a:gd name="csY18" fmla="*/ 359055 h 619353"/>
              <a:gd name="csX19" fmla="*/ 702869 w 727253"/>
              <a:gd name="csY19" fmla="*/ 378562 h 619353"/>
              <a:gd name="csX20" fmla="*/ 708965 w 727253"/>
              <a:gd name="csY20" fmla="*/ 370027 h 619353"/>
              <a:gd name="csX21" fmla="*/ 727253 w 727253"/>
              <a:gd name="csY21" fmla="*/ 398069 h 619353"/>
              <a:gd name="csX22" fmla="*/ 711403 w 727253"/>
              <a:gd name="csY22" fmla="*/ 476098 h 619353"/>
              <a:gd name="csX23" fmla="*/ 612039 w 727253"/>
              <a:gd name="csY23" fmla="*/ 515112 h 619353"/>
              <a:gd name="csX24" fmla="*/ 515112 w 727253"/>
              <a:gd name="csY24" fmla="*/ 530352 h 619353"/>
              <a:gd name="csX25" fmla="*/ 484632 w 727253"/>
              <a:gd name="csY25" fmla="*/ 548031 h 619353"/>
              <a:gd name="csX26" fmla="*/ 463296 w 727253"/>
              <a:gd name="csY26" fmla="*/ 588874 h 619353"/>
              <a:gd name="csX27" fmla="*/ 447447 w 727253"/>
              <a:gd name="csY27" fmla="*/ 595579 h 619353"/>
              <a:gd name="csX28" fmla="*/ 438303 w 727253"/>
              <a:gd name="csY28" fmla="*/ 582778 h 619353"/>
              <a:gd name="csX29" fmla="*/ 425501 w 727253"/>
              <a:gd name="csY29" fmla="*/ 584607 h 619353"/>
              <a:gd name="csX30" fmla="*/ 391973 w 727253"/>
              <a:gd name="csY30" fmla="*/ 580339 h 619353"/>
              <a:gd name="csX31" fmla="*/ 385267 w 727253"/>
              <a:gd name="csY31" fmla="*/ 576682 h 619353"/>
              <a:gd name="csX32" fmla="*/ 346253 w 727253"/>
              <a:gd name="csY32" fmla="*/ 577291 h 619353"/>
              <a:gd name="csX33" fmla="*/ 337109 w 727253"/>
              <a:gd name="csY33" fmla="*/ 580949 h 619353"/>
              <a:gd name="csX34" fmla="*/ 322479 w 727253"/>
              <a:gd name="csY34" fmla="*/ 571195 h 619353"/>
              <a:gd name="csX35" fmla="*/ 314553 w 727253"/>
              <a:gd name="csY35" fmla="*/ 590093 h 619353"/>
              <a:gd name="csX36" fmla="*/ 319431 w 727253"/>
              <a:gd name="csY36" fmla="*/ 606552 h 619353"/>
              <a:gd name="csX37" fmla="*/ 304800 w 727253"/>
              <a:gd name="csY37" fmla="*/ 619354 h 619353"/>
              <a:gd name="csX38" fmla="*/ 299313 w 727253"/>
              <a:gd name="csY38" fmla="*/ 602285 h 619353"/>
              <a:gd name="csX39" fmla="*/ 288341 w 727253"/>
              <a:gd name="csY39" fmla="*/ 590703 h 619353"/>
              <a:gd name="csX40" fmla="*/ 285293 w 727253"/>
              <a:gd name="csY40" fmla="*/ 574853 h 619353"/>
              <a:gd name="csX41" fmla="*/ 266395 w 727253"/>
              <a:gd name="csY41" fmla="*/ 560832 h 619353"/>
              <a:gd name="csX42" fmla="*/ 246279 w 727253"/>
              <a:gd name="csY42" fmla="*/ 527914 h 619353"/>
              <a:gd name="csX43" fmla="*/ 234696 w 727253"/>
              <a:gd name="csY43" fmla="*/ 496215 h 619353"/>
              <a:gd name="csX44" fmla="*/ 209703 w 727253"/>
              <a:gd name="csY44" fmla="*/ 469392 h 619353"/>
              <a:gd name="csX45" fmla="*/ 194463 w 727253"/>
              <a:gd name="csY45" fmla="*/ 462687 h 619353"/>
              <a:gd name="csX46" fmla="*/ 169469 w 727253"/>
              <a:gd name="csY46" fmla="*/ 425501 h 619353"/>
              <a:gd name="csX47" fmla="*/ 163983 w 727253"/>
              <a:gd name="csY47" fmla="*/ 398679 h 619353"/>
              <a:gd name="csX48" fmla="*/ 163983 w 727253"/>
              <a:gd name="csY48" fmla="*/ 375514 h 619353"/>
              <a:gd name="csX49" fmla="*/ 142037 w 727253"/>
              <a:gd name="csY49" fmla="*/ 331623 h 619353"/>
              <a:gd name="csX50" fmla="*/ 124968 w 727253"/>
              <a:gd name="csY50" fmla="*/ 316383 h 619353"/>
              <a:gd name="csX51" fmla="*/ 106680 w 727253"/>
              <a:gd name="csY51" fmla="*/ 308458 h 619353"/>
              <a:gd name="csX52" fmla="*/ 93879 w 727253"/>
              <a:gd name="csY52" fmla="*/ 285903 h 619353"/>
              <a:gd name="csX53" fmla="*/ 95097 w 727253"/>
              <a:gd name="csY53" fmla="*/ 277368 h 619353"/>
              <a:gd name="csX54" fmla="*/ 84125 w 727253"/>
              <a:gd name="csY54" fmla="*/ 256642 h 619353"/>
              <a:gd name="csX55" fmla="*/ 73761 w 727253"/>
              <a:gd name="csY55" fmla="*/ 248107 h 619353"/>
              <a:gd name="csX56" fmla="*/ 58521 w 727253"/>
              <a:gd name="csY56" fmla="*/ 218847 h 619353"/>
              <a:gd name="csX57" fmla="*/ 35357 w 727253"/>
              <a:gd name="csY57" fmla="*/ 187757 h 619353"/>
              <a:gd name="csX58" fmla="*/ 16459 w 727253"/>
              <a:gd name="csY58" fmla="*/ 160935 h 619353"/>
              <a:gd name="csX59" fmla="*/ 0 w 727253"/>
              <a:gd name="csY59" fmla="*/ 160935 h 619353"/>
              <a:gd name="csX60" fmla="*/ 3048 w 727253"/>
              <a:gd name="csY60" fmla="*/ 139599 h 619353"/>
              <a:gd name="csX61" fmla="*/ 3657 w 727253"/>
              <a:gd name="csY61" fmla="*/ 125578 h 619353"/>
              <a:gd name="csX62" fmla="*/ 6096 w 727253"/>
              <a:gd name="csY62" fmla="*/ 109728 h 619353"/>
              <a:gd name="csX63" fmla="*/ 43891 w 727253"/>
              <a:gd name="csY63" fmla="*/ 116434 h 619353"/>
              <a:gd name="csX64" fmla="*/ 56693 w 727253"/>
              <a:gd name="csY64" fmla="*/ 104242 h 619353"/>
              <a:gd name="csX65" fmla="*/ 63399 w 727253"/>
              <a:gd name="csY65" fmla="*/ 90221 h 619353"/>
              <a:gd name="csX66" fmla="*/ 88392 w 727253"/>
              <a:gd name="csY66" fmla="*/ 84735 h 619353"/>
              <a:gd name="csX67" fmla="*/ 92659 w 727253"/>
              <a:gd name="csY67" fmla="*/ 71323 h 619353"/>
              <a:gd name="csX68" fmla="*/ 102413 w 727253"/>
              <a:gd name="csY68" fmla="*/ 65227 h 619353"/>
              <a:gd name="csX69" fmla="*/ 65837 w 727253"/>
              <a:gd name="csY69" fmla="*/ 25603 h 619353"/>
              <a:gd name="csX70" fmla="*/ 129235 w 727253"/>
              <a:gd name="csY70" fmla="*/ 6096 h 619353"/>
              <a:gd name="csX71" fmla="*/ 134721 w 727253"/>
              <a:gd name="csY71" fmla="*/ 0 h 619353"/>
              <a:gd name="csX72" fmla="*/ 176175 w 727253"/>
              <a:gd name="csY72" fmla="*/ 10973 h 619353"/>
              <a:gd name="csX73" fmla="*/ 228600 w 727253"/>
              <a:gd name="csY73" fmla="*/ 38405 h 619353"/>
              <a:gd name="csX74" fmla="*/ 331013 w 727253"/>
              <a:gd name="csY74" fmla="*/ 117043 h 619353"/>
              <a:gd name="csX75" fmla="*/ 393192 w 727253"/>
              <a:gd name="csY75" fmla="*/ 120091 h 61935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</a:cxnLst>
            <a:rect l="l" t="t" r="r" b="b"/>
            <a:pathLst>
              <a:path w="727253" h="619353">
                <a:moveTo>
                  <a:pt x="393192" y="120091"/>
                </a:moveTo>
                <a:lnTo>
                  <a:pt x="423672" y="123749"/>
                </a:lnTo>
                <a:lnTo>
                  <a:pt x="434035" y="142647"/>
                </a:lnTo>
                <a:lnTo>
                  <a:pt x="457809" y="141427"/>
                </a:lnTo>
                <a:lnTo>
                  <a:pt x="474269" y="175565"/>
                </a:lnTo>
                <a:lnTo>
                  <a:pt x="491947" y="184099"/>
                </a:lnTo>
                <a:lnTo>
                  <a:pt x="499263" y="198120"/>
                </a:lnTo>
                <a:lnTo>
                  <a:pt x="523647" y="214579"/>
                </a:lnTo>
                <a:lnTo>
                  <a:pt x="527913" y="230429"/>
                </a:lnTo>
                <a:lnTo>
                  <a:pt x="525475" y="243840"/>
                </a:lnTo>
                <a:lnTo>
                  <a:pt x="530961" y="256642"/>
                </a:lnTo>
                <a:lnTo>
                  <a:pt x="541935" y="267615"/>
                </a:lnTo>
                <a:lnTo>
                  <a:pt x="547421" y="280416"/>
                </a:lnTo>
                <a:lnTo>
                  <a:pt x="553517" y="290170"/>
                </a:lnTo>
                <a:lnTo>
                  <a:pt x="564489" y="298095"/>
                </a:lnTo>
                <a:lnTo>
                  <a:pt x="573633" y="295047"/>
                </a:lnTo>
                <a:lnTo>
                  <a:pt x="581559" y="310287"/>
                </a:lnTo>
                <a:lnTo>
                  <a:pt x="583387" y="318821"/>
                </a:lnTo>
                <a:lnTo>
                  <a:pt x="599847" y="359055"/>
                </a:lnTo>
                <a:lnTo>
                  <a:pt x="702869" y="378562"/>
                </a:lnTo>
                <a:lnTo>
                  <a:pt x="708965" y="370027"/>
                </a:lnTo>
                <a:lnTo>
                  <a:pt x="727253" y="398069"/>
                </a:lnTo>
                <a:lnTo>
                  <a:pt x="711403" y="476098"/>
                </a:lnTo>
                <a:lnTo>
                  <a:pt x="612039" y="515112"/>
                </a:lnTo>
                <a:lnTo>
                  <a:pt x="515112" y="530352"/>
                </a:lnTo>
                <a:lnTo>
                  <a:pt x="484632" y="548031"/>
                </a:lnTo>
                <a:lnTo>
                  <a:pt x="463296" y="588874"/>
                </a:lnTo>
                <a:lnTo>
                  <a:pt x="447447" y="595579"/>
                </a:lnTo>
                <a:lnTo>
                  <a:pt x="438303" y="582778"/>
                </a:lnTo>
                <a:lnTo>
                  <a:pt x="425501" y="584607"/>
                </a:lnTo>
                <a:lnTo>
                  <a:pt x="391973" y="580339"/>
                </a:lnTo>
                <a:lnTo>
                  <a:pt x="385267" y="576682"/>
                </a:lnTo>
                <a:lnTo>
                  <a:pt x="346253" y="577291"/>
                </a:lnTo>
                <a:lnTo>
                  <a:pt x="337109" y="580949"/>
                </a:lnTo>
                <a:lnTo>
                  <a:pt x="322479" y="571195"/>
                </a:lnTo>
                <a:lnTo>
                  <a:pt x="314553" y="590093"/>
                </a:lnTo>
                <a:lnTo>
                  <a:pt x="319431" y="606552"/>
                </a:lnTo>
                <a:lnTo>
                  <a:pt x="304800" y="619354"/>
                </a:lnTo>
                <a:lnTo>
                  <a:pt x="299313" y="602285"/>
                </a:lnTo>
                <a:lnTo>
                  <a:pt x="288341" y="590703"/>
                </a:lnTo>
                <a:lnTo>
                  <a:pt x="285293" y="574853"/>
                </a:lnTo>
                <a:lnTo>
                  <a:pt x="266395" y="560832"/>
                </a:lnTo>
                <a:lnTo>
                  <a:pt x="246279" y="527914"/>
                </a:lnTo>
                <a:lnTo>
                  <a:pt x="234696" y="496215"/>
                </a:lnTo>
                <a:lnTo>
                  <a:pt x="209703" y="469392"/>
                </a:lnTo>
                <a:lnTo>
                  <a:pt x="194463" y="462687"/>
                </a:lnTo>
                <a:lnTo>
                  <a:pt x="169469" y="425501"/>
                </a:lnTo>
                <a:lnTo>
                  <a:pt x="163983" y="398679"/>
                </a:lnTo>
                <a:lnTo>
                  <a:pt x="163983" y="375514"/>
                </a:lnTo>
                <a:lnTo>
                  <a:pt x="142037" y="331623"/>
                </a:lnTo>
                <a:lnTo>
                  <a:pt x="124968" y="316383"/>
                </a:lnTo>
                <a:lnTo>
                  <a:pt x="106680" y="308458"/>
                </a:lnTo>
                <a:lnTo>
                  <a:pt x="93879" y="285903"/>
                </a:lnTo>
                <a:lnTo>
                  <a:pt x="95097" y="277368"/>
                </a:lnTo>
                <a:lnTo>
                  <a:pt x="84125" y="256642"/>
                </a:lnTo>
                <a:lnTo>
                  <a:pt x="73761" y="248107"/>
                </a:lnTo>
                <a:lnTo>
                  <a:pt x="58521" y="218847"/>
                </a:lnTo>
                <a:lnTo>
                  <a:pt x="35357" y="187757"/>
                </a:lnTo>
                <a:lnTo>
                  <a:pt x="16459" y="160935"/>
                </a:lnTo>
                <a:lnTo>
                  <a:pt x="0" y="160935"/>
                </a:lnTo>
                <a:lnTo>
                  <a:pt x="3048" y="139599"/>
                </a:lnTo>
                <a:lnTo>
                  <a:pt x="3657" y="125578"/>
                </a:lnTo>
                <a:lnTo>
                  <a:pt x="6096" y="109728"/>
                </a:lnTo>
                <a:lnTo>
                  <a:pt x="43891" y="116434"/>
                </a:lnTo>
                <a:lnTo>
                  <a:pt x="56693" y="104242"/>
                </a:lnTo>
                <a:lnTo>
                  <a:pt x="63399" y="90221"/>
                </a:lnTo>
                <a:lnTo>
                  <a:pt x="88392" y="84735"/>
                </a:lnTo>
                <a:lnTo>
                  <a:pt x="92659" y="71323"/>
                </a:lnTo>
                <a:lnTo>
                  <a:pt x="102413" y="65227"/>
                </a:lnTo>
                <a:lnTo>
                  <a:pt x="65837" y="25603"/>
                </a:lnTo>
                <a:lnTo>
                  <a:pt x="129235" y="6096"/>
                </a:lnTo>
                <a:lnTo>
                  <a:pt x="134721" y="0"/>
                </a:lnTo>
                <a:lnTo>
                  <a:pt x="176175" y="10973"/>
                </a:lnTo>
                <a:lnTo>
                  <a:pt x="228600" y="38405"/>
                </a:lnTo>
                <a:lnTo>
                  <a:pt x="331013" y="117043"/>
                </a:lnTo>
                <a:lnTo>
                  <a:pt x="393192" y="120091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97" name="Freihandform: Form 196">
            <a:extLst>
              <a:ext uri="{FF2B5EF4-FFF2-40B4-BE49-F238E27FC236}">
                <a16:creationId xmlns:a16="http://schemas.microsoft.com/office/drawing/2014/main" id="{9F1EB74F-793B-5F88-3160-9CE291BDCEF9}"/>
              </a:ext>
            </a:extLst>
          </p:cNvPr>
          <p:cNvSpPr/>
          <p:nvPr/>
        </p:nvSpPr>
        <p:spPr>
          <a:xfrm>
            <a:off x="6765950" y="3015081"/>
            <a:ext cx="555345" cy="523646"/>
          </a:xfrm>
          <a:custGeom>
            <a:avLst/>
            <a:gdLst>
              <a:gd name="csX0" fmla="*/ 494385 w 555345"/>
              <a:gd name="csY0" fmla="*/ 296266 h 523646"/>
              <a:gd name="csX1" fmla="*/ 490119 w 555345"/>
              <a:gd name="csY1" fmla="*/ 329794 h 523646"/>
              <a:gd name="csX2" fmla="*/ 477927 w 555345"/>
              <a:gd name="csY2" fmla="*/ 368808 h 523646"/>
              <a:gd name="csX3" fmla="*/ 457809 w 555345"/>
              <a:gd name="csY3" fmla="*/ 387706 h 523646"/>
              <a:gd name="csX4" fmla="*/ 443788 w 555345"/>
              <a:gd name="csY4" fmla="*/ 418186 h 523646"/>
              <a:gd name="csX5" fmla="*/ 440740 w 555345"/>
              <a:gd name="csY5" fmla="*/ 434035 h 523646"/>
              <a:gd name="csX6" fmla="*/ 424891 w 555345"/>
              <a:gd name="csY6" fmla="*/ 445008 h 523646"/>
              <a:gd name="csX7" fmla="*/ 415747 w 555345"/>
              <a:gd name="csY7" fmla="*/ 485851 h 523646"/>
              <a:gd name="csX8" fmla="*/ 415747 w 555345"/>
              <a:gd name="csY8" fmla="*/ 490728 h 523646"/>
              <a:gd name="csX9" fmla="*/ 410871 w 555345"/>
              <a:gd name="csY9" fmla="*/ 489509 h 523646"/>
              <a:gd name="csX10" fmla="*/ 411480 w 555345"/>
              <a:gd name="csY10" fmla="*/ 470002 h 523646"/>
              <a:gd name="csX11" fmla="*/ 406603 w 555345"/>
              <a:gd name="csY11" fmla="*/ 456590 h 523646"/>
              <a:gd name="csX12" fmla="*/ 388924 w 555345"/>
              <a:gd name="csY12" fmla="*/ 441350 h 523646"/>
              <a:gd name="csX13" fmla="*/ 383439 w 555345"/>
              <a:gd name="csY13" fmla="*/ 413309 h 523646"/>
              <a:gd name="csX14" fmla="*/ 387096 w 555345"/>
              <a:gd name="csY14" fmla="*/ 384048 h 523646"/>
              <a:gd name="csX15" fmla="*/ 371247 w 555345"/>
              <a:gd name="csY15" fmla="*/ 381610 h 523646"/>
              <a:gd name="csX16" fmla="*/ 368808 w 555345"/>
              <a:gd name="csY16" fmla="*/ 390144 h 523646"/>
              <a:gd name="csX17" fmla="*/ 348081 w 555345"/>
              <a:gd name="csY17" fmla="*/ 392582 h 523646"/>
              <a:gd name="csX18" fmla="*/ 357225 w 555345"/>
              <a:gd name="csY18" fmla="*/ 403555 h 523646"/>
              <a:gd name="csX19" fmla="*/ 360273 w 555345"/>
              <a:gd name="csY19" fmla="*/ 427330 h 523646"/>
              <a:gd name="csX20" fmla="*/ 341985 w 555345"/>
              <a:gd name="csY20" fmla="*/ 448666 h 523646"/>
              <a:gd name="csX21" fmla="*/ 325527 w 555345"/>
              <a:gd name="csY21" fmla="*/ 476707 h 523646"/>
              <a:gd name="csX22" fmla="*/ 307848 w 555345"/>
              <a:gd name="csY22" fmla="*/ 480974 h 523646"/>
              <a:gd name="csX23" fmla="*/ 278587 w 555345"/>
              <a:gd name="csY23" fmla="*/ 458419 h 523646"/>
              <a:gd name="csX24" fmla="*/ 265785 w 555345"/>
              <a:gd name="csY24" fmla="*/ 466344 h 523646"/>
              <a:gd name="csX25" fmla="*/ 262737 w 555345"/>
              <a:gd name="csY25" fmla="*/ 477317 h 523646"/>
              <a:gd name="csX26" fmla="*/ 245059 w 555345"/>
              <a:gd name="csY26" fmla="*/ 485242 h 523646"/>
              <a:gd name="csX27" fmla="*/ 243840 w 555345"/>
              <a:gd name="csY27" fmla="*/ 493166 h 523646"/>
              <a:gd name="csX28" fmla="*/ 209703 w 555345"/>
              <a:gd name="csY28" fmla="*/ 493166 h 523646"/>
              <a:gd name="csX29" fmla="*/ 204825 w 555345"/>
              <a:gd name="csY29" fmla="*/ 485242 h 523646"/>
              <a:gd name="csX30" fmla="*/ 179832 w 555345"/>
              <a:gd name="csY30" fmla="*/ 483413 h 523646"/>
              <a:gd name="csX31" fmla="*/ 167640 w 555345"/>
              <a:gd name="csY31" fmla="*/ 490118 h 523646"/>
              <a:gd name="csX32" fmla="*/ 157887 w 555345"/>
              <a:gd name="csY32" fmla="*/ 487070 h 523646"/>
              <a:gd name="csX33" fmla="*/ 140208 w 555345"/>
              <a:gd name="csY33" fmla="*/ 463906 h 523646"/>
              <a:gd name="csX34" fmla="*/ 134112 w 555345"/>
              <a:gd name="csY34" fmla="*/ 453542 h 523646"/>
              <a:gd name="csX35" fmla="*/ 109119 w 555345"/>
              <a:gd name="csY35" fmla="*/ 459029 h 523646"/>
              <a:gd name="csX36" fmla="*/ 99975 w 555345"/>
              <a:gd name="csY36" fmla="*/ 476707 h 523646"/>
              <a:gd name="csX37" fmla="*/ 92049 w 555345"/>
              <a:gd name="csY37" fmla="*/ 512064 h 523646"/>
              <a:gd name="csX38" fmla="*/ 79857 w 555345"/>
              <a:gd name="csY38" fmla="*/ 519379 h 523646"/>
              <a:gd name="csX39" fmla="*/ 69495 w 555345"/>
              <a:gd name="csY39" fmla="*/ 523646 h 523646"/>
              <a:gd name="csX40" fmla="*/ 66447 w 555345"/>
              <a:gd name="csY40" fmla="*/ 521818 h 523646"/>
              <a:gd name="csX41" fmla="*/ 54864 w 555345"/>
              <a:gd name="csY41" fmla="*/ 510235 h 523646"/>
              <a:gd name="csX42" fmla="*/ 52425 w 555345"/>
              <a:gd name="csY42" fmla="*/ 498043 h 523646"/>
              <a:gd name="csX43" fmla="*/ 57303 w 555345"/>
              <a:gd name="csY43" fmla="*/ 482194 h 523646"/>
              <a:gd name="csX44" fmla="*/ 57303 w 555345"/>
              <a:gd name="csY44" fmla="*/ 465734 h 523646"/>
              <a:gd name="csX45" fmla="*/ 37185 w 555345"/>
              <a:gd name="csY45" fmla="*/ 441350 h 523646"/>
              <a:gd name="csX46" fmla="*/ 32919 w 555345"/>
              <a:gd name="csY46" fmla="*/ 424891 h 523646"/>
              <a:gd name="csX47" fmla="*/ 32919 w 555345"/>
              <a:gd name="csY47" fmla="*/ 415138 h 523646"/>
              <a:gd name="csX48" fmla="*/ 20116 w 555345"/>
              <a:gd name="csY48" fmla="*/ 403555 h 523646"/>
              <a:gd name="csX49" fmla="*/ 19507 w 555345"/>
              <a:gd name="csY49" fmla="*/ 381000 h 523646"/>
              <a:gd name="csX50" fmla="*/ 11583 w 555345"/>
              <a:gd name="csY50" fmla="*/ 365760 h 523646"/>
              <a:gd name="csX51" fmla="*/ 0 w 555345"/>
              <a:gd name="csY51" fmla="*/ 368198 h 523646"/>
              <a:gd name="csX52" fmla="*/ 3048 w 555345"/>
              <a:gd name="csY52" fmla="*/ 353568 h 523646"/>
              <a:gd name="csX53" fmla="*/ 11583 w 555345"/>
              <a:gd name="csY53" fmla="*/ 337718 h 523646"/>
              <a:gd name="csX54" fmla="*/ 7315 w 555345"/>
              <a:gd name="csY54" fmla="*/ 321259 h 523646"/>
              <a:gd name="csX55" fmla="*/ 18288 w 555345"/>
              <a:gd name="csY55" fmla="*/ 309067 h 523646"/>
              <a:gd name="csX56" fmla="*/ 10972 w 555345"/>
              <a:gd name="csY56" fmla="*/ 299923 h 523646"/>
              <a:gd name="csX57" fmla="*/ 18897 w 555345"/>
              <a:gd name="csY57" fmla="*/ 276149 h 523646"/>
              <a:gd name="csX58" fmla="*/ 34137 w 555345"/>
              <a:gd name="csY58" fmla="*/ 246888 h 523646"/>
              <a:gd name="csX59" fmla="*/ 63399 w 555345"/>
              <a:gd name="csY59" fmla="*/ 249936 h 523646"/>
              <a:gd name="csX60" fmla="*/ 56692 w 555345"/>
              <a:gd name="csY60" fmla="*/ 94488 h 523646"/>
              <a:gd name="csX61" fmla="*/ 56692 w 555345"/>
              <a:gd name="csY61" fmla="*/ 78029 h 523646"/>
              <a:gd name="csX62" fmla="*/ 95707 w 555345"/>
              <a:gd name="csY62" fmla="*/ 78029 h 523646"/>
              <a:gd name="csX63" fmla="*/ 92659 w 555345"/>
              <a:gd name="csY63" fmla="*/ 0 h 523646"/>
              <a:gd name="csX64" fmla="*/ 228600 w 555345"/>
              <a:gd name="csY64" fmla="*/ 0 h 523646"/>
              <a:gd name="csX65" fmla="*/ 359664 w 555345"/>
              <a:gd name="csY65" fmla="*/ 0 h 523646"/>
              <a:gd name="csX66" fmla="*/ 494385 w 555345"/>
              <a:gd name="csY66" fmla="*/ 0 h 523646"/>
              <a:gd name="csX67" fmla="*/ 507187 w 555345"/>
              <a:gd name="csY67" fmla="*/ 38405 h 523646"/>
              <a:gd name="csX68" fmla="*/ 499872 w 555345"/>
              <a:gd name="csY68" fmla="*/ 45110 h 523646"/>
              <a:gd name="csX69" fmla="*/ 507187 w 555345"/>
              <a:gd name="csY69" fmla="*/ 85954 h 523646"/>
              <a:gd name="csX70" fmla="*/ 522427 w 555345"/>
              <a:gd name="csY70" fmla="*/ 132283 h 523646"/>
              <a:gd name="csX71" fmla="*/ 535839 w 555345"/>
              <a:gd name="csY71" fmla="*/ 142037 h 523646"/>
              <a:gd name="csX72" fmla="*/ 555345 w 555345"/>
              <a:gd name="csY72" fmla="*/ 156667 h 523646"/>
              <a:gd name="csX73" fmla="*/ 538887 w 555345"/>
              <a:gd name="csY73" fmla="*/ 178613 h 523646"/>
              <a:gd name="csX74" fmla="*/ 514503 w 555345"/>
              <a:gd name="csY74" fmla="*/ 185318 h 523646"/>
              <a:gd name="csX75" fmla="*/ 504139 w 555345"/>
              <a:gd name="csY75" fmla="*/ 197510 h 523646"/>
              <a:gd name="csX76" fmla="*/ 502311 w 555345"/>
              <a:gd name="csY76" fmla="*/ 223114 h 523646"/>
              <a:gd name="csX77" fmla="*/ 490119 w 555345"/>
              <a:gd name="csY77" fmla="*/ 281026 h 523646"/>
              <a:gd name="csX78" fmla="*/ 494385 w 555345"/>
              <a:gd name="csY78" fmla="*/ 296266 h 52364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</a:cxnLst>
            <a:rect l="l" t="t" r="r" b="b"/>
            <a:pathLst>
              <a:path w="555345" h="523646">
                <a:moveTo>
                  <a:pt x="494385" y="296266"/>
                </a:moveTo>
                <a:lnTo>
                  <a:pt x="490119" y="329794"/>
                </a:lnTo>
                <a:lnTo>
                  <a:pt x="477927" y="368808"/>
                </a:lnTo>
                <a:lnTo>
                  <a:pt x="457809" y="387706"/>
                </a:lnTo>
                <a:lnTo>
                  <a:pt x="443788" y="418186"/>
                </a:lnTo>
                <a:lnTo>
                  <a:pt x="440740" y="434035"/>
                </a:lnTo>
                <a:lnTo>
                  <a:pt x="424891" y="445008"/>
                </a:lnTo>
                <a:lnTo>
                  <a:pt x="415747" y="485851"/>
                </a:lnTo>
                <a:lnTo>
                  <a:pt x="415747" y="490728"/>
                </a:lnTo>
                <a:lnTo>
                  <a:pt x="410871" y="489509"/>
                </a:lnTo>
                <a:lnTo>
                  <a:pt x="411480" y="470002"/>
                </a:lnTo>
                <a:lnTo>
                  <a:pt x="406603" y="456590"/>
                </a:lnTo>
                <a:lnTo>
                  <a:pt x="388924" y="441350"/>
                </a:lnTo>
                <a:lnTo>
                  <a:pt x="383439" y="413309"/>
                </a:lnTo>
                <a:lnTo>
                  <a:pt x="387096" y="384048"/>
                </a:lnTo>
                <a:lnTo>
                  <a:pt x="371247" y="381610"/>
                </a:lnTo>
                <a:lnTo>
                  <a:pt x="368808" y="390144"/>
                </a:lnTo>
                <a:lnTo>
                  <a:pt x="348081" y="392582"/>
                </a:lnTo>
                <a:lnTo>
                  <a:pt x="357225" y="403555"/>
                </a:lnTo>
                <a:lnTo>
                  <a:pt x="360273" y="427330"/>
                </a:lnTo>
                <a:lnTo>
                  <a:pt x="341985" y="448666"/>
                </a:lnTo>
                <a:lnTo>
                  <a:pt x="325527" y="476707"/>
                </a:lnTo>
                <a:lnTo>
                  <a:pt x="307848" y="480974"/>
                </a:lnTo>
                <a:lnTo>
                  <a:pt x="278587" y="458419"/>
                </a:lnTo>
                <a:lnTo>
                  <a:pt x="265785" y="466344"/>
                </a:lnTo>
                <a:lnTo>
                  <a:pt x="262737" y="477317"/>
                </a:lnTo>
                <a:lnTo>
                  <a:pt x="245059" y="485242"/>
                </a:lnTo>
                <a:lnTo>
                  <a:pt x="243840" y="493166"/>
                </a:lnTo>
                <a:lnTo>
                  <a:pt x="209703" y="493166"/>
                </a:lnTo>
                <a:lnTo>
                  <a:pt x="204825" y="485242"/>
                </a:lnTo>
                <a:lnTo>
                  <a:pt x="179832" y="483413"/>
                </a:lnTo>
                <a:lnTo>
                  <a:pt x="167640" y="490118"/>
                </a:lnTo>
                <a:lnTo>
                  <a:pt x="157887" y="487070"/>
                </a:lnTo>
                <a:lnTo>
                  <a:pt x="140208" y="463906"/>
                </a:lnTo>
                <a:lnTo>
                  <a:pt x="134112" y="453542"/>
                </a:lnTo>
                <a:lnTo>
                  <a:pt x="109119" y="459029"/>
                </a:lnTo>
                <a:lnTo>
                  <a:pt x="99975" y="476707"/>
                </a:lnTo>
                <a:lnTo>
                  <a:pt x="92049" y="512064"/>
                </a:lnTo>
                <a:lnTo>
                  <a:pt x="79857" y="519379"/>
                </a:lnTo>
                <a:lnTo>
                  <a:pt x="69495" y="523646"/>
                </a:lnTo>
                <a:lnTo>
                  <a:pt x="66447" y="521818"/>
                </a:lnTo>
                <a:lnTo>
                  <a:pt x="54864" y="510235"/>
                </a:lnTo>
                <a:lnTo>
                  <a:pt x="52425" y="498043"/>
                </a:lnTo>
                <a:lnTo>
                  <a:pt x="57303" y="482194"/>
                </a:lnTo>
                <a:lnTo>
                  <a:pt x="57303" y="465734"/>
                </a:lnTo>
                <a:lnTo>
                  <a:pt x="37185" y="441350"/>
                </a:lnTo>
                <a:lnTo>
                  <a:pt x="32919" y="424891"/>
                </a:lnTo>
                <a:lnTo>
                  <a:pt x="32919" y="415138"/>
                </a:lnTo>
                <a:lnTo>
                  <a:pt x="20116" y="403555"/>
                </a:lnTo>
                <a:lnTo>
                  <a:pt x="19507" y="381000"/>
                </a:lnTo>
                <a:lnTo>
                  <a:pt x="11583" y="365760"/>
                </a:lnTo>
                <a:lnTo>
                  <a:pt x="0" y="368198"/>
                </a:lnTo>
                <a:lnTo>
                  <a:pt x="3048" y="353568"/>
                </a:lnTo>
                <a:lnTo>
                  <a:pt x="11583" y="337718"/>
                </a:lnTo>
                <a:lnTo>
                  <a:pt x="7315" y="321259"/>
                </a:lnTo>
                <a:lnTo>
                  <a:pt x="18288" y="309067"/>
                </a:lnTo>
                <a:lnTo>
                  <a:pt x="10972" y="299923"/>
                </a:lnTo>
                <a:lnTo>
                  <a:pt x="18897" y="276149"/>
                </a:lnTo>
                <a:lnTo>
                  <a:pt x="34137" y="246888"/>
                </a:lnTo>
                <a:lnTo>
                  <a:pt x="63399" y="249936"/>
                </a:lnTo>
                <a:lnTo>
                  <a:pt x="56692" y="94488"/>
                </a:lnTo>
                <a:lnTo>
                  <a:pt x="56692" y="78029"/>
                </a:lnTo>
                <a:lnTo>
                  <a:pt x="95707" y="78029"/>
                </a:lnTo>
                <a:lnTo>
                  <a:pt x="92659" y="0"/>
                </a:lnTo>
                <a:lnTo>
                  <a:pt x="228600" y="0"/>
                </a:lnTo>
                <a:lnTo>
                  <a:pt x="359664" y="0"/>
                </a:lnTo>
                <a:lnTo>
                  <a:pt x="494385" y="0"/>
                </a:lnTo>
                <a:lnTo>
                  <a:pt x="507187" y="38405"/>
                </a:lnTo>
                <a:lnTo>
                  <a:pt x="499872" y="45110"/>
                </a:lnTo>
                <a:lnTo>
                  <a:pt x="507187" y="85954"/>
                </a:lnTo>
                <a:lnTo>
                  <a:pt x="522427" y="132283"/>
                </a:lnTo>
                <a:lnTo>
                  <a:pt x="535839" y="142037"/>
                </a:lnTo>
                <a:lnTo>
                  <a:pt x="555345" y="156667"/>
                </a:lnTo>
                <a:lnTo>
                  <a:pt x="538887" y="178613"/>
                </a:lnTo>
                <a:lnTo>
                  <a:pt x="514503" y="185318"/>
                </a:lnTo>
                <a:lnTo>
                  <a:pt x="504139" y="197510"/>
                </a:lnTo>
                <a:lnTo>
                  <a:pt x="502311" y="223114"/>
                </a:lnTo>
                <a:lnTo>
                  <a:pt x="490119" y="281026"/>
                </a:lnTo>
                <a:lnTo>
                  <a:pt x="494385" y="296266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98" name="Freihandform: Form 197">
            <a:extLst>
              <a:ext uri="{FF2B5EF4-FFF2-40B4-BE49-F238E27FC236}">
                <a16:creationId xmlns:a16="http://schemas.microsoft.com/office/drawing/2014/main" id="{9387CC6E-1525-E6EA-5A61-A358F2818447}"/>
              </a:ext>
            </a:extLst>
          </p:cNvPr>
          <p:cNvSpPr/>
          <p:nvPr/>
        </p:nvSpPr>
        <p:spPr>
          <a:xfrm>
            <a:off x="6835445" y="3396691"/>
            <a:ext cx="395629" cy="341985"/>
          </a:xfrm>
          <a:custGeom>
            <a:avLst/>
            <a:gdLst>
              <a:gd name="csX0" fmla="*/ 346252 w 395629"/>
              <a:gd name="csY0" fmla="*/ 109118 h 341985"/>
              <a:gd name="csX1" fmla="*/ 347472 w 395629"/>
              <a:gd name="csY1" fmla="*/ 139598 h 341985"/>
              <a:gd name="csX2" fmla="*/ 342595 w 395629"/>
              <a:gd name="csY2" fmla="*/ 151181 h 341985"/>
              <a:gd name="csX3" fmla="*/ 324307 w 395629"/>
              <a:gd name="csY3" fmla="*/ 152400 h 341985"/>
              <a:gd name="csX4" fmla="*/ 312724 w 395629"/>
              <a:gd name="csY4" fmla="*/ 174345 h 341985"/>
              <a:gd name="csX5" fmla="*/ 334060 w 395629"/>
              <a:gd name="csY5" fmla="*/ 177393 h 341985"/>
              <a:gd name="csX6" fmla="*/ 352348 w 395629"/>
              <a:gd name="csY6" fmla="*/ 196291 h 341985"/>
              <a:gd name="csX7" fmla="*/ 358444 w 395629"/>
              <a:gd name="csY7" fmla="*/ 212141 h 341985"/>
              <a:gd name="csX8" fmla="*/ 374294 w 395629"/>
              <a:gd name="csY8" fmla="*/ 221285 h 341985"/>
              <a:gd name="csX9" fmla="*/ 395630 w 395629"/>
              <a:gd name="csY9" fmla="*/ 263957 h 341985"/>
              <a:gd name="csX10" fmla="*/ 372465 w 395629"/>
              <a:gd name="csY10" fmla="*/ 289560 h 341985"/>
              <a:gd name="csX11" fmla="*/ 351739 w 395629"/>
              <a:gd name="csY11" fmla="*/ 312725 h 341985"/>
              <a:gd name="csX12" fmla="*/ 330403 w 395629"/>
              <a:gd name="csY12" fmla="*/ 331013 h 341985"/>
              <a:gd name="csX13" fmla="*/ 306019 w 395629"/>
              <a:gd name="csY13" fmla="*/ 331013 h 341985"/>
              <a:gd name="csX14" fmla="*/ 278587 w 395629"/>
              <a:gd name="csY14" fmla="*/ 340157 h 341985"/>
              <a:gd name="csX15" fmla="*/ 256641 w 395629"/>
              <a:gd name="csY15" fmla="*/ 331013 h 341985"/>
              <a:gd name="csX16" fmla="*/ 242620 w 395629"/>
              <a:gd name="csY16" fmla="*/ 341985 h 341985"/>
              <a:gd name="csX17" fmla="*/ 211531 w 395629"/>
              <a:gd name="csY17" fmla="*/ 315773 h 341985"/>
              <a:gd name="csX18" fmla="*/ 202996 w 395629"/>
              <a:gd name="csY18" fmla="*/ 299313 h 341985"/>
              <a:gd name="csX19" fmla="*/ 184099 w 395629"/>
              <a:gd name="csY19" fmla="*/ 307238 h 341985"/>
              <a:gd name="csX20" fmla="*/ 168249 w 395629"/>
              <a:gd name="csY20" fmla="*/ 304800 h 341985"/>
              <a:gd name="csX21" fmla="*/ 159105 w 395629"/>
              <a:gd name="csY21" fmla="*/ 311505 h 341985"/>
              <a:gd name="csX22" fmla="*/ 143256 w 395629"/>
              <a:gd name="csY22" fmla="*/ 306629 h 341985"/>
              <a:gd name="csX23" fmla="*/ 121920 w 395629"/>
              <a:gd name="csY23" fmla="*/ 274320 h 341985"/>
              <a:gd name="csX24" fmla="*/ 116433 w 395629"/>
              <a:gd name="csY24" fmla="*/ 262128 h 341985"/>
              <a:gd name="csX25" fmla="*/ 90220 w 395629"/>
              <a:gd name="csY25" fmla="*/ 246278 h 341985"/>
              <a:gd name="csX26" fmla="*/ 81686 w 395629"/>
              <a:gd name="csY26" fmla="*/ 223113 h 341985"/>
              <a:gd name="csX27" fmla="*/ 67056 w 395629"/>
              <a:gd name="csY27" fmla="*/ 206045 h 341985"/>
              <a:gd name="csX28" fmla="*/ 43281 w 395629"/>
              <a:gd name="csY28" fmla="*/ 185928 h 341985"/>
              <a:gd name="csX29" fmla="*/ 42672 w 395629"/>
              <a:gd name="csY29" fmla="*/ 173126 h 341985"/>
              <a:gd name="csX30" fmla="*/ 23774 w 395629"/>
              <a:gd name="csY30" fmla="*/ 157277 h 341985"/>
              <a:gd name="csX31" fmla="*/ 0 w 395629"/>
              <a:gd name="csY31" fmla="*/ 142037 h 341985"/>
              <a:gd name="csX32" fmla="*/ 10363 w 395629"/>
              <a:gd name="csY32" fmla="*/ 137769 h 341985"/>
              <a:gd name="csX33" fmla="*/ 22555 w 395629"/>
              <a:gd name="csY33" fmla="*/ 130454 h 341985"/>
              <a:gd name="csX34" fmla="*/ 30480 w 395629"/>
              <a:gd name="csY34" fmla="*/ 95097 h 341985"/>
              <a:gd name="csX35" fmla="*/ 39624 w 395629"/>
              <a:gd name="csY35" fmla="*/ 77419 h 341985"/>
              <a:gd name="csX36" fmla="*/ 64617 w 395629"/>
              <a:gd name="csY36" fmla="*/ 71933 h 341985"/>
              <a:gd name="csX37" fmla="*/ 70713 w 395629"/>
              <a:gd name="csY37" fmla="*/ 82296 h 341985"/>
              <a:gd name="csX38" fmla="*/ 88392 w 395629"/>
              <a:gd name="csY38" fmla="*/ 105461 h 341985"/>
              <a:gd name="csX39" fmla="*/ 98145 w 395629"/>
              <a:gd name="csY39" fmla="*/ 108509 h 341985"/>
              <a:gd name="csX40" fmla="*/ 110337 w 395629"/>
              <a:gd name="csY40" fmla="*/ 101803 h 341985"/>
              <a:gd name="csX41" fmla="*/ 135331 w 395629"/>
              <a:gd name="csY41" fmla="*/ 103632 h 341985"/>
              <a:gd name="csX42" fmla="*/ 140208 w 395629"/>
              <a:gd name="csY42" fmla="*/ 111557 h 341985"/>
              <a:gd name="csX43" fmla="*/ 174345 w 395629"/>
              <a:gd name="csY43" fmla="*/ 111557 h 341985"/>
              <a:gd name="csX44" fmla="*/ 175564 w 395629"/>
              <a:gd name="csY44" fmla="*/ 103632 h 341985"/>
              <a:gd name="csX45" fmla="*/ 193243 w 395629"/>
              <a:gd name="csY45" fmla="*/ 95707 h 341985"/>
              <a:gd name="csX46" fmla="*/ 196291 w 395629"/>
              <a:gd name="csY46" fmla="*/ 84734 h 341985"/>
              <a:gd name="csX47" fmla="*/ 209092 w 395629"/>
              <a:gd name="csY47" fmla="*/ 76809 h 341985"/>
              <a:gd name="csX48" fmla="*/ 238353 w 395629"/>
              <a:gd name="csY48" fmla="*/ 99365 h 341985"/>
              <a:gd name="csX49" fmla="*/ 256032 w 395629"/>
              <a:gd name="csY49" fmla="*/ 95097 h 341985"/>
              <a:gd name="csX50" fmla="*/ 272491 w 395629"/>
              <a:gd name="csY50" fmla="*/ 67056 h 341985"/>
              <a:gd name="csX51" fmla="*/ 290779 w 395629"/>
              <a:gd name="csY51" fmla="*/ 45720 h 341985"/>
              <a:gd name="csX52" fmla="*/ 287731 w 395629"/>
              <a:gd name="csY52" fmla="*/ 21945 h 341985"/>
              <a:gd name="csX53" fmla="*/ 278587 w 395629"/>
              <a:gd name="csY53" fmla="*/ 10973 h 341985"/>
              <a:gd name="csX54" fmla="*/ 299313 w 395629"/>
              <a:gd name="csY54" fmla="*/ 8534 h 341985"/>
              <a:gd name="csX55" fmla="*/ 301752 w 395629"/>
              <a:gd name="csY55" fmla="*/ 0 h 341985"/>
              <a:gd name="csX56" fmla="*/ 317601 w 395629"/>
              <a:gd name="csY56" fmla="*/ 2438 h 341985"/>
              <a:gd name="csX57" fmla="*/ 313944 w 395629"/>
              <a:gd name="csY57" fmla="*/ 31699 h 341985"/>
              <a:gd name="csX58" fmla="*/ 319430 w 395629"/>
              <a:gd name="csY58" fmla="*/ 59741 h 341985"/>
              <a:gd name="csX59" fmla="*/ 337108 w 395629"/>
              <a:gd name="csY59" fmla="*/ 74981 h 341985"/>
              <a:gd name="csX60" fmla="*/ 341985 w 395629"/>
              <a:gd name="csY60" fmla="*/ 88392 h 341985"/>
              <a:gd name="csX61" fmla="*/ 341376 w 395629"/>
              <a:gd name="csY61" fmla="*/ 107899 h 341985"/>
              <a:gd name="csX62" fmla="*/ 346252 w 395629"/>
              <a:gd name="csY62" fmla="*/ 109118 h 3419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</a:cxnLst>
            <a:rect l="l" t="t" r="r" b="b"/>
            <a:pathLst>
              <a:path w="395629" h="341985">
                <a:moveTo>
                  <a:pt x="346252" y="109118"/>
                </a:moveTo>
                <a:lnTo>
                  <a:pt x="347472" y="139598"/>
                </a:lnTo>
                <a:lnTo>
                  <a:pt x="342595" y="151181"/>
                </a:lnTo>
                <a:lnTo>
                  <a:pt x="324307" y="152400"/>
                </a:lnTo>
                <a:lnTo>
                  <a:pt x="312724" y="174345"/>
                </a:lnTo>
                <a:lnTo>
                  <a:pt x="334060" y="177393"/>
                </a:lnTo>
                <a:lnTo>
                  <a:pt x="352348" y="196291"/>
                </a:lnTo>
                <a:lnTo>
                  <a:pt x="358444" y="212141"/>
                </a:lnTo>
                <a:lnTo>
                  <a:pt x="374294" y="221285"/>
                </a:lnTo>
                <a:lnTo>
                  <a:pt x="395630" y="263957"/>
                </a:lnTo>
                <a:lnTo>
                  <a:pt x="372465" y="289560"/>
                </a:lnTo>
                <a:lnTo>
                  <a:pt x="351739" y="312725"/>
                </a:lnTo>
                <a:lnTo>
                  <a:pt x="330403" y="331013"/>
                </a:lnTo>
                <a:lnTo>
                  <a:pt x="306019" y="331013"/>
                </a:lnTo>
                <a:lnTo>
                  <a:pt x="278587" y="340157"/>
                </a:lnTo>
                <a:lnTo>
                  <a:pt x="256641" y="331013"/>
                </a:lnTo>
                <a:lnTo>
                  <a:pt x="242620" y="341985"/>
                </a:lnTo>
                <a:lnTo>
                  <a:pt x="211531" y="315773"/>
                </a:lnTo>
                <a:lnTo>
                  <a:pt x="202996" y="299313"/>
                </a:lnTo>
                <a:lnTo>
                  <a:pt x="184099" y="307238"/>
                </a:lnTo>
                <a:lnTo>
                  <a:pt x="168249" y="304800"/>
                </a:lnTo>
                <a:lnTo>
                  <a:pt x="159105" y="311505"/>
                </a:lnTo>
                <a:lnTo>
                  <a:pt x="143256" y="306629"/>
                </a:lnTo>
                <a:lnTo>
                  <a:pt x="121920" y="274320"/>
                </a:lnTo>
                <a:lnTo>
                  <a:pt x="116433" y="262128"/>
                </a:lnTo>
                <a:lnTo>
                  <a:pt x="90220" y="246278"/>
                </a:lnTo>
                <a:lnTo>
                  <a:pt x="81686" y="223113"/>
                </a:lnTo>
                <a:lnTo>
                  <a:pt x="67056" y="206045"/>
                </a:lnTo>
                <a:lnTo>
                  <a:pt x="43281" y="185928"/>
                </a:lnTo>
                <a:lnTo>
                  <a:pt x="42672" y="173126"/>
                </a:lnTo>
                <a:lnTo>
                  <a:pt x="23774" y="157277"/>
                </a:lnTo>
                <a:lnTo>
                  <a:pt x="0" y="142037"/>
                </a:lnTo>
                <a:lnTo>
                  <a:pt x="10363" y="137769"/>
                </a:lnTo>
                <a:lnTo>
                  <a:pt x="22555" y="130454"/>
                </a:lnTo>
                <a:lnTo>
                  <a:pt x="30480" y="95097"/>
                </a:lnTo>
                <a:lnTo>
                  <a:pt x="39624" y="77419"/>
                </a:lnTo>
                <a:lnTo>
                  <a:pt x="64617" y="71933"/>
                </a:lnTo>
                <a:lnTo>
                  <a:pt x="70713" y="82296"/>
                </a:lnTo>
                <a:lnTo>
                  <a:pt x="88392" y="105461"/>
                </a:lnTo>
                <a:lnTo>
                  <a:pt x="98145" y="108509"/>
                </a:lnTo>
                <a:lnTo>
                  <a:pt x="110337" y="101803"/>
                </a:lnTo>
                <a:lnTo>
                  <a:pt x="135331" y="103632"/>
                </a:lnTo>
                <a:lnTo>
                  <a:pt x="140208" y="111557"/>
                </a:lnTo>
                <a:lnTo>
                  <a:pt x="174345" y="111557"/>
                </a:lnTo>
                <a:lnTo>
                  <a:pt x="175564" y="103632"/>
                </a:lnTo>
                <a:lnTo>
                  <a:pt x="193243" y="95707"/>
                </a:lnTo>
                <a:lnTo>
                  <a:pt x="196291" y="84734"/>
                </a:lnTo>
                <a:lnTo>
                  <a:pt x="209092" y="76809"/>
                </a:lnTo>
                <a:lnTo>
                  <a:pt x="238353" y="99365"/>
                </a:lnTo>
                <a:lnTo>
                  <a:pt x="256032" y="95097"/>
                </a:lnTo>
                <a:lnTo>
                  <a:pt x="272491" y="67056"/>
                </a:lnTo>
                <a:lnTo>
                  <a:pt x="290779" y="45720"/>
                </a:lnTo>
                <a:lnTo>
                  <a:pt x="287731" y="21945"/>
                </a:lnTo>
                <a:lnTo>
                  <a:pt x="278587" y="10973"/>
                </a:lnTo>
                <a:lnTo>
                  <a:pt x="299313" y="8534"/>
                </a:lnTo>
                <a:lnTo>
                  <a:pt x="301752" y="0"/>
                </a:lnTo>
                <a:lnTo>
                  <a:pt x="317601" y="2438"/>
                </a:lnTo>
                <a:lnTo>
                  <a:pt x="313944" y="31699"/>
                </a:lnTo>
                <a:lnTo>
                  <a:pt x="319430" y="59741"/>
                </a:lnTo>
                <a:lnTo>
                  <a:pt x="337108" y="74981"/>
                </a:lnTo>
                <a:lnTo>
                  <a:pt x="341985" y="88392"/>
                </a:lnTo>
                <a:lnTo>
                  <a:pt x="341376" y="107899"/>
                </a:lnTo>
                <a:lnTo>
                  <a:pt x="346252" y="109118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99" name="Freihandform: Form 198">
            <a:extLst>
              <a:ext uri="{FF2B5EF4-FFF2-40B4-BE49-F238E27FC236}">
                <a16:creationId xmlns:a16="http://schemas.microsoft.com/office/drawing/2014/main" id="{3032E30E-545B-A5A2-B3B3-D5C9E9A26220}"/>
              </a:ext>
            </a:extLst>
          </p:cNvPr>
          <p:cNvSpPr/>
          <p:nvPr/>
        </p:nvSpPr>
        <p:spPr>
          <a:xfrm>
            <a:off x="5409590" y="3226612"/>
            <a:ext cx="209702" cy="166420"/>
          </a:xfrm>
          <a:custGeom>
            <a:avLst/>
            <a:gdLst>
              <a:gd name="csX0" fmla="*/ 186537 w 209702"/>
              <a:gd name="csY0" fmla="*/ 77419 h 166420"/>
              <a:gd name="csX1" fmla="*/ 187757 w 209702"/>
              <a:gd name="csY1" fmla="*/ 101803 h 166420"/>
              <a:gd name="csX2" fmla="*/ 194462 w 209702"/>
              <a:gd name="csY2" fmla="*/ 124359 h 166420"/>
              <a:gd name="csX3" fmla="*/ 206654 w 209702"/>
              <a:gd name="csY3" fmla="*/ 135331 h 166420"/>
              <a:gd name="csX4" fmla="*/ 209702 w 209702"/>
              <a:gd name="csY4" fmla="*/ 149962 h 166420"/>
              <a:gd name="csX5" fmla="*/ 207873 w 209702"/>
              <a:gd name="csY5" fmla="*/ 162154 h 166420"/>
              <a:gd name="csX6" fmla="*/ 202997 w 209702"/>
              <a:gd name="csY6" fmla="*/ 164592 h 166420"/>
              <a:gd name="csX7" fmla="*/ 184099 w 209702"/>
              <a:gd name="csY7" fmla="*/ 161544 h 166420"/>
              <a:gd name="csX8" fmla="*/ 181661 w 209702"/>
              <a:gd name="csY8" fmla="*/ 165811 h 166420"/>
              <a:gd name="csX9" fmla="*/ 174345 w 209702"/>
              <a:gd name="csY9" fmla="*/ 166421 h 166420"/>
              <a:gd name="csX10" fmla="*/ 149352 w 209702"/>
              <a:gd name="csY10" fmla="*/ 157277 h 166420"/>
              <a:gd name="csX11" fmla="*/ 132893 w 209702"/>
              <a:gd name="csY11" fmla="*/ 156667 h 166420"/>
              <a:gd name="csX12" fmla="*/ 69494 w 209702"/>
              <a:gd name="csY12" fmla="*/ 154839 h 166420"/>
              <a:gd name="csX13" fmla="*/ 60350 w 209702"/>
              <a:gd name="csY13" fmla="*/ 159715 h 166420"/>
              <a:gd name="csX14" fmla="*/ 48768 w 209702"/>
              <a:gd name="csY14" fmla="*/ 158496 h 166420"/>
              <a:gd name="csX15" fmla="*/ 30480 w 209702"/>
              <a:gd name="csY15" fmla="*/ 164592 h 166420"/>
              <a:gd name="csX16" fmla="*/ 25603 w 209702"/>
              <a:gd name="csY16" fmla="*/ 134722 h 166420"/>
              <a:gd name="csX17" fmla="*/ 56693 w 209702"/>
              <a:gd name="csY17" fmla="*/ 135331 h 166420"/>
              <a:gd name="csX18" fmla="*/ 65227 w 209702"/>
              <a:gd name="csY18" fmla="*/ 129845 h 166420"/>
              <a:gd name="csX19" fmla="*/ 71323 w 209702"/>
              <a:gd name="csY19" fmla="*/ 129845 h 166420"/>
              <a:gd name="csX20" fmla="*/ 84125 w 209702"/>
              <a:gd name="csY20" fmla="*/ 120701 h 166420"/>
              <a:gd name="csX21" fmla="*/ 98755 w 209702"/>
              <a:gd name="csY21" fmla="*/ 128626 h 166420"/>
              <a:gd name="csX22" fmla="*/ 113385 w 209702"/>
              <a:gd name="csY22" fmla="*/ 129845 h 166420"/>
              <a:gd name="csX23" fmla="*/ 128625 w 209702"/>
              <a:gd name="csY23" fmla="*/ 120701 h 166420"/>
              <a:gd name="csX24" fmla="*/ 121920 w 209702"/>
              <a:gd name="csY24" fmla="*/ 109728 h 166420"/>
              <a:gd name="csX25" fmla="*/ 110337 w 209702"/>
              <a:gd name="csY25" fmla="*/ 115824 h 166420"/>
              <a:gd name="csX26" fmla="*/ 99974 w 209702"/>
              <a:gd name="csY26" fmla="*/ 115824 h 166420"/>
              <a:gd name="csX27" fmla="*/ 86563 w 209702"/>
              <a:gd name="csY27" fmla="*/ 106071 h 166420"/>
              <a:gd name="csX28" fmla="*/ 75590 w 209702"/>
              <a:gd name="csY28" fmla="*/ 106680 h 166420"/>
              <a:gd name="csX29" fmla="*/ 67665 w 209702"/>
              <a:gd name="csY29" fmla="*/ 116434 h 166420"/>
              <a:gd name="csX30" fmla="*/ 30480 w 209702"/>
              <a:gd name="csY30" fmla="*/ 117043 h 166420"/>
              <a:gd name="csX31" fmla="*/ 16459 w 209702"/>
              <a:gd name="csY31" fmla="*/ 86563 h 166420"/>
              <a:gd name="csX32" fmla="*/ 0 w 209702"/>
              <a:gd name="csY32" fmla="*/ 73152 h 166420"/>
              <a:gd name="csX33" fmla="*/ 15240 w 209702"/>
              <a:gd name="csY33" fmla="*/ 65227 h 166420"/>
              <a:gd name="csX34" fmla="*/ 32309 w 209702"/>
              <a:gd name="csY34" fmla="*/ 37795 h 166420"/>
              <a:gd name="csX35" fmla="*/ 40843 w 209702"/>
              <a:gd name="csY35" fmla="*/ 17679 h 166420"/>
              <a:gd name="csX36" fmla="*/ 53035 w 209702"/>
              <a:gd name="csY36" fmla="*/ 5487 h 166420"/>
              <a:gd name="csX37" fmla="*/ 69494 w 209702"/>
              <a:gd name="csY37" fmla="*/ 8535 h 166420"/>
              <a:gd name="csX38" fmla="*/ 86563 w 209702"/>
              <a:gd name="csY38" fmla="*/ 0 h 166420"/>
              <a:gd name="csX39" fmla="*/ 105461 w 209702"/>
              <a:gd name="csY39" fmla="*/ 0 h 166420"/>
              <a:gd name="csX40" fmla="*/ 121920 w 209702"/>
              <a:gd name="csY40" fmla="*/ 10973 h 166420"/>
              <a:gd name="csX41" fmla="*/ 143865 w 209702"/>
              <a:gd name="csY41" fmla="*/ 21336 h 166420"/>
              <a:gd name="csX42" fmla="*/ 164592 w 209702"/>
              <a:gd name="csY42" fmla="*/ 50597 h 166420"/>
              <a:gd name="csX43" fmla="*/ 186537 w 209702"/>
              <a:gd name="csY43" fmla="*/ 77419 h 16642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</a:cxnLst>
            <a:rect l="l" t="t" r="r" b="b"/>
            <a:pathLst>
              <a:path w="209702" h="166420">
                <a:moveTo>
                  <a:pt x="186537" y="77419"/>
                </a:moveTo>
                <a:lnTo>
                  <a:pt x="187757" y="101803"/>
                </a:lnTo>
                <a:lnTo>
                  <a:pt x="194462" y="124359"/>
                </a:lnTo>
                <a:lnTo>
                  <a:pt x="206654" y="135331"/>
                </a:lnTo>
                <a:lnTo>
                  <a:pt x="209702" y="149962"/>
                </a:lnTo>
                <a:lnTo>
                  <a:pt x="207873" y="162154"/>
                </a:lnTo>
                <a:lnTo>
                  <a:pt x="202997" y="164592"/>
                </a:lnTo>
                <a:lnTo>
                  <a:pt x="184099" y="161544"/>
                </a:lnTo>
                <a:lnTo>
                  <a:pt x="181661" y="165811"/>
                </a:lnTo>
                <a:lnTo>
                  <a:pt x="174345" y="166421"/>
                </a:lnTo>
                <a:lnTo>
                  <a:pt x="149352" y="157277"/>
                </a:lnTo>
                <a:lnTo>
                  <a:pt x="132893" y="156667"/>
                </a:lnTo>
                <a:lnTo>
                  <a:pt x="69494" y="154839"/>
                </a:lnTo>
                <a:lnTo>
                  <a:pt x="60350" y="159715"/>
                </a:lnTo>
                <a:lnTo>
                  <a:pt x="48768" y="158496"/>
                </a:lnTo>
                <a:lnTo>
                  <a:pt x="30480" y="164592"/>
                </a:lnTo>
                <a:lnTo>
                  <a:pt x="25603" y="134722"/>
                </a:lnTo>
                <a:lnTo>
                  <a:pt x="56693" y="135331"/>
                </a:lnTo>
                <a:lnTo>
                  <a:pt x="65227" y="129845"/>
                </a:lnTo>
                <a:lnTo>
                  <a:pt x="71323" y="129845"/>
                </a:lnTo>
                <a:lnTo>
                  <a:pt x="84125" y="120701"/>
                </a:lnTo>
                <a:lnTo>
                  <a:pt x="98755" y="128626"/>
                </a:lnTo>
                <a:lnTo>
                  <a:pt x="113385" y="129845"/>
                </a:lnTo>
                <a:lnTo>
                  <a:pt x="128625" y="120701"/>
                </a:lnTo>
                <a:lnTo>
                  <a:pt x="121920" y="109728"/>
                </a:lnTo>
                <a:lnTo>
                  <a:pt x="110337" y="115824"/>
                </a:lnTo>
                <a:lnTo>
                  <a:pt x="99974" y="115824"/>
                </a:lnTo>
                <a:lnTo>
                  <a:pt x="86563" y="106071"/>
                </a:lnTo>
                <a:lnTo>
                  <a:pt x="75590" y="106680"/>
                </a:lnTo>
                <a:lnTo>
                  <a:pt x="67665" y="116434"/>
                </a:lnTo>
                <a:lnTo>
                  <a:pt x="30480" y="117043"/>
                </a:lnTo>
                <a:lnTo>
                  <a:pt x="16459" y="86563"/>
                </a:lnTo>
                <a:lnTo>
                  <a:pt x="0" y="73152"/>
                </a:lnTo>
                <a:lnTo>
                  <a:pt x="15240" y="65227"/>
                </a:lnTo>
                <a:lnTo>
                  <a:pt x="32309" y="37795"/>
                </a:lnTo>
                <a:lnTo>
                  <a:pt x="40843" y="17679"/>
                </a:lnTo>
                <a:lnTo>
                  <a:pt x="53035" y="5487"/>
                </a:lnTo>
                <a:lnTo>
                  <a:pt x="69494" y="8535"/>
                </a:lnTo>
                <a:lnTo>
                  <a:pt x="86563" y="0"/>
                </a:lnTo>
                <a:lnTo>
                  <a:pt x="105461" y="0"/>
                </a:lnTo>
                <a:lnTo>
                  <a:pt x="121920" y="10973"/>
                </a:lnTo>
                <a:lnTo>
                  <a:pt x="143865" y="21336"/>
                </a:lnTo>
                <a:lnTo>
                  <a:pt x="164592" y="50597"/>
                </a:lnTo>
                <a:lnTo>
                  <a:pt x="186537" y="7741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00" name="Freihandform: Form 199">
            <a:extLst>
              <a:ext uri="{FF2B5EF4-FFF2-40B4-BE49-F238E27FC236}">
                <a16:creationId xmlns:a16="http://schemas.microsoft.com/office/drawing/2014/main" id="{6C7107D6-051A-B09A-2BB3-D8076299D401}"/>
              </a:ext>
            </a:extLst>
          </p:cNvPr>
          <p:cNvSpPr/>
          <p:nvPr/>
        </p:nvSpPr>
        <p:spPr>
          <a:xfrm>
            <a:off x="5556504" y="3482644"/>
            <a:ext cx="103632" cy="128016"/>
          </a:xfrm>
          <a:custGeom>
            <a:avLst/>
            <a:gdLst>
              <a:gd name="csX0" fmla="*/ 103632 w 103632"/>
              <a:gd name="csY0" fmla="*/ 64618 h 128016"/>
              <a:gd name="csX1" fmla="*/ 87783 w 103632"/>
              <a:gd name="csY1" fmla="*/ 82906 h 128016"/>
              <a:gd name="csX2" fmla="*/ 71933 w 103632"/>
              <a:gd name="csY2" fmla="*/ 103632 h 128016"/>
              <a:gd name="csX3" fmla="*/ 70104 w 103632"/>
              <a:gd name="csY3" fmla="*/ 115215 h 128016"/>
              <a:gd name="csX4" fmla="*/ 61569 w 103632"/>
              <a:gd name="csY4" fmla="*/ 128016 h 128016"/>
              <a:gd name="csX5" fmla="*/ 52425 w 103632"/>
              <a:gd name="csY5" fmla="*/ 124968 h 128016"/>
              <a:gd name="csX6" fmla="*/ 28041 w 103632"/>
              <a:gd name="csY6" fmla="*/ 109119 h 128016"/>
              <a:gd name="csX7" fmla="*/ 9753 w 103632"/>
              <a:gd name="csY7" fmla="*/ 88392 h 128016"/>
              <a:gd name="csX8" fmla="*/ 4267 w 103632"/>
              <a:gd name="csY8" fmla="*/ 73762 h 128016"/>
              <a:gd name="csX9" fmla="*/ 0 w 103632"/>
              <a:gd name="csY9" fmla="*/ 45111 h 128016"/>
              <a:gd name="csX10" fmla="*/ 18897 w 103632"/>
              <a:gd name="csY10" fmla="*/ 27432 h 128016"/>
              <a:gd name="csX11" fmla="*/ 22555 w 103632"/>
              <a:gd name="csY11" fmla="*/ 17069 h 128016"/>
              <a:gd name="csX12" fmla="*/ 28651 w 103632"/>
              <a:gd name="csY12" fmla="*/ 8535 h 128016"/>
              <a:gd name="csX13" fmla="*/ 38405 w 103632"/>
              <a:gd name="csY13" fmla="*/ 7315 h 128016"/>
              <a:gd name="csX14" fmla="*/ 46329 w 103632"/>
              <a:gd name="csY14" fmla="*/ 0 h 128016"/>
              <a:gd name="csX15" fmla="*/ 73761 w 103632"/>
              <a:gd name="csY15" fmla="*/ 0 h 128016"/>
              <a:gd name="csX16" fmla="*/ 83515 w 103632"/>
              <a:gd name="csY16" fmla="*/ 14021 h 128016"/>
              <a:gd name="csX17" fmla="*/ 90831 w 103632"/>
              <a:gd name="csY17" fmla="*/ 30480 h 128016"/>
              <a:gd name="csX18" fmla="*/ 89611 w 103632"/>
              <a:gd name="csY18" fmla="*/ 42063 h 128016"/>
              <a:gd name="csX19" fmla="*/ 95097 w 103632"/>
              <a:gd name="csY19" fmla="*/ 52426 h 128016"/>
              <a:gd name="csX20" fmla="*/ 94488 w 103632"/>
              <a:gd name="csY20" fmla="*/ 66447 h 128016"/>
              <a:gd name="csX21" fmla="*/ 103632 w 103632"/>
              <a:gd name="csY21" fmla="*/ 64618 h 1280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</a:cxnLst>
            <a:rect l="l" t="t" r="r" b="b"/>
            <a:pathLst>
              <a:path w="103632" h="128016">
                <a:moveTo>
                  <a:pt x="103632" y="64618"/>
                </a:moveTo>
                <a:lnTo>
                  <a:pt x="87783" y="82906"/>
                </a:lnTo>
                <a:lnTo>
                  <a:pt x="71933" y="103632"/>
                </a:lnTo>
                <a:lnTo>
                  <a:pt x="70104" y="115215"/>
                </a:lnTo>
                <a:lnTo>
                  <a:pt x="61569" y="128016"/>
                </a:lnTo>
                <a:lnTo>
                  <a:pt x="52425" y="124968"/>
                </a:lnTo>
                <a:lnTo>
                  <a:pt x="28041" y="109119"/>
                </a:lnTo>
                <a:lnTo>
                  <a:pt x="9753" y="88392"/>
                </a:lnTo>
                <a:lnTo>
                  <a:pt x="4267" y="73762"/>
                </a:lnTo>
                <a:lnTo>
                  <a:pt x="0" y="45111"/>
                </a:lnTo>
                <a:lnTo>
                  <a:pt x="18897" y="27432"/>
                </a:lnTo>
                <a:lnTo>
                  <a:pt x="22555" y="17069"/>
                </a:lnTo>
                <a:lnTo>
                  <a:pt x="28651" y="8535"/>
                </a:lnTo>
                <a:lnTo>
                  <a:pt x="38405" y="7315"/>
                </a:lnTo>
                <a:lnTo>
                  <a:pt x="46329" y="0"/>
                </a:lnTo>
                <a:lnTo>
                  <a:pt x="73761" y="0"/>
                </a:lnTo>
                <a:lnTo>
                  <a:pt x="83515" y="14021"/>
                </a:lnTo>
                <a:lnTo>
                  <a:pt x="90831" y="30480"/>
                </a:lnTo>
                <a:lnTo>
                  <a:pt x="89611" y="42063"/>
                </a:lnTo>
                <a:lnTo>
                  <a:pt x="95097" y="52426"/>
                </a:lnTo>
                <a:lnTo>
                  <a:pt x="94488" y="66447"/>
                </a:lnTo>
                <a:lnTo>
                  <a:pt x="103632" y="64618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01" name="Freihandform: Form 200">
            <a:extLst>
              <a:ext uri="{FF2B5EF4-FFF2-40B4-BE49-F238E27FC236}">
                <a16:creationId xmlns:a16="http://schemas.microsoft.com/office/drawing/2014/main" id="{306F46DE-EE2E-4B20-95AE-D46DFF90136A}"/>
              </a:ext>
            </a:extLst>
          </p:cNvPr>
          <p:cNvSpPr/>
          <p:nvPr/>
        </p:nvSpPr>
        <p:spPr>
          <a:xfrm>
            <a:off x="2924860" y="3311347"/>
            <a:ext cx="81686" cy="49987"/>
          </a:xfrm>
          <a:custGeom>
            <a:avLst/>
            <a:gdLst>
              <a:gd name="csX0" fmla="*/ 77419 w 81686"/>
              <a:gd name="csY0" fmla="*/ 40843 h 49987"/>
              <a:gd name="csX1" fmla="*/ 73152 w 81686"/>
              <a:gd name="csY1" fmla="*/ 49987 h 49987"/>
              <a:gd name="csX2" fmla="*/ 53035 w 81686"/>
              <a:gd name="csY2" fmla="*/ 49377 h 49987"/>
              <a:gd name="csX3" fmla="*/ 40843 w 81686"/>
              <a:gd name="csY3" fmla="*/ 45720 h 49987"/>
              <a:gd name="csX4" fmla="*/ 27432 w 81686"/>
              <a:gd name="csY4" fmla="*/ 37795 h 49987"/>
              <a:gd name="csX5" fmla="*/ 9144 w 81686"/>
              <a:gd name="csY5" fmla="*/ 35357 h 49987"/>
              <a:gd name="csX6" fmla="*/ 0 w 81686"/>
              <a:gd name="csY6" fmla="*/ 26822 h 49987"/>
              <a:gd name="csX7" fmla="*/ 1829 w 81686"/>
              <a:gd name="csY7" fmla="*/ 21336 h 49987"/>
              <a:gd name="csX8" fmla="*/ 14021 w 81686"/>
              <a:gd name="csY8" fmla="*/ 11582 h 49987"/>
              <a:gd name="csX9" fmla="*/ 21336 w 81686"/>
              <a:gd name="csY9" fmla="*/ 7315 h 49987"/>
              <a:gd name="csX10" fmla="*/ 19507 w 81686"/>
              <a:gd name="csY10" fmla="*/ 2438 h 49987"/>
              <a:gd name="csX11" fmla="*/ 28042 w 81686"/>
              <a:gd name="csY11" fmla="*/ 0 h 49987"/>
              <a:gd name="csX12" fmla="*/ 37795 w 81686"/>
              <a:gd name="csY12" fmla="*/ 3657 h 49987"/>
              <a:gd name="csX13" fmla="*/ 44501 w 81686"/>
              <a:gd name="csY13" fmla="*/ 10973 h 49987"/>
              <a:gd name="csX14" fmla="*/ 54255 w 81686"/>
              <a:gd name="csY14" fmla="*/ 17678 h 49987"/>
              <a:gd name="csX15" fmla="*/ 54864 w 81686"/>
              <a:gd name="csY15" fmla="*/ 22555 h 49987"/>
              <a:gd name="csX16" fmla="*/ 70104 w 81686"/>
              <a:gd name="csY16" fmla="*/ 18288 h 49987"/>
              <a:gd name="csX17" fmla="*/ 77419 w 81686"/>
              <a:gd name="csY17" fmla="*/ 20726 h 49987"/>
              <a:gd name="csX18" fmla="*/ 81687 w 81686"/>
              <a:gd name="csY18" fmla="*/ 24993 h 49987"/>
              <a:gd name="csX19" fmla="*/ 77419 w 81686"/>
              <a:gd name="csY19" fmla="*/ 40843 h 4998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81686" h="49987">
                <a:moveTo>
                  <a:pt x="77419" y="40843"/>
                </a:moveTo>
                <a:lnTo>
                  <a:pt x="73152" y="49987"/>
                </a:lnTo>
                <a:lnTo>
                  <a:pt x="53035" y="49377"/>
                </a:lnTo>
                <a:lnTo>
                  <a:pt x="40843" y="45720"/>
                </a:lnTo>
                <a:lnTo>
                  <a:pt x="27432" y="37795"/>
                </a:lnTo>
                <a:lnTo>
                  <a:pt x="9144" y="35357"/>
                </a:lnTo>
                <a:lnTo>
                  <a:pt x="0" y="26822"/>
                </a:lnTo>
                <a:lnTo>
                  <a:pt x="1829" y="21336"/>
                </a:lnTo>
                <a:lnTo>
                  <a:pt x="14021" y="11582"/>
                </a:lnTo>
                <a:lnTo>
                  <a:pt x="21336" y="7315"/>
                </a:lnTo>
                <a:lnTo>
                  <a:pt x="19507" y="2438"/>
                </a:lnTo>
                <a:lnTo>
                  <a:pt x="28042" y="0"/>
                </a:lnTo>
                <a:lnTo>
                  <a:pt x="37795" y="3657"/>
                </a:lnTo>
                <a:lnTo>
                  <a:pt x="44501" y="10973"/>
                </a:lnTo>
                <a:lnTo>
                  <a:pt x="54255" y="17678"/>
                </a:lnTo>
                <a:lnTo>
                  <a:pt x="54864" y="22555"/>
                </a:lnTo>
                <a:lnTo>
                  <a:pt x="70104" y="18288"/>
                </a:lnTo>
                <a:lnTo>
                  <a:pt x="77419" y="20726"/>
                </a:lnTo>
                <a:lnTo>
                  <a:pt x="81687" y="24993"/>
                </a:lnTo>
                <a:lnTo>
                  <a:pt x="77419" y="40843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02" name="Freihandform: Form 201">
            <a:extLst>
              <a:ext uri="{FF2B5EF4-FFF2-40B4-BE49-F238E27FC236}">
                <a16:creationId xmlns:a16="http://schemas.microsoft.com/office/drawing/2014/main" id="{0B54D8F9-3EA2-6AC7-FD18-A183477B4ED2}"/>
              </a:ext>
            </a:extLst>
          </p:cNvPr>
          <p:cNvSpPr/>
          <p:nvPr/>
        </p:nvSpPr>
        <p:spPr>
          <a:xfrm>
            <a:off x="6592824" y="2072640"/>
            <a:ext cx="139598" cy="151180"/>
          </a:xfrm>
          <a:custGeom>
            <a:avLst/>
            <a:gdLst>
              <a:gd name="csX0" fmla="*/ 124968 w 139598"/>
              <a:gd name="csY0" fmla="*/ 74371 h 151180"/>
              <a:gd name="csX1" fmla="*/ 118263 w 139598"/>
              <a:gd name="csY1" fmla="*/ 82906 h 151180"/>
              <a:gd name="csX2" fmla="*/ 122529 w 139598"/>
              <a:gd name="csY2" fmla="*/ 97536 h 151180"/>
              <a:gd name="csX3" fmla="*/ 139599 w 139598"/>
              <a:gd name="csY3" fmla="*/ 113995 h 151180"/>
              <a:gd name="csX4" fmla="*/ 128625 w 139598"/>
              <a:gd name="csY4" fmla="*/ 126187 h 151180"/>
              <a:gd name="csX5" fmla="*/ 124968 w 139598"/>
              <a:gd name="csY5" fmla="*/ 138379 h 151180"/>
              <a:gd name="csX6" fmla="*/ 128625 w 139598"/>
              <a:gd name="csY6" fmla="*/ 143256 h 151180"/>
              <a:gd name="csX7" fmla="*/ 124359 w 139598"/>
              <a:gd name="csY7" fmla="*/ 148133 h 151180"/>
              <a:gd name="csX8" fmla="*/ 109728 w 139598"/>
              <a:gd name="csY8" fmla="*/ 149352 h 151180"/>
              <a:gd name="csX9" fmla="*/ 99365 w 139598"/>
              <a:gd name="csY9" fmla="*/ 151181 h 151180"/>
              <a:gd name="csX10" fmla="*/ 97536 w 139598"/>
              <a:gd name="csY10" fmla="*/ 148133 h 151180"/>
              <a:gd name="csX11" fmla="*/ 101193 w 139598"/>
              <a:gd name="csY11" fmla="*/ 143866 h 151180"/>
              <a:gd name="csX12" fmla="*/ 103632 w 139598"/>
              <a:gd name="csY12" fmla="*/ 134112 h 151180"/>
              <a:gd name="csX13" fmla="*/ 99365 w 139598"/>
              <a:gd name="csY13" fmla="*/ 134722 h 151180"/>
              <a:gd name="csX14" fmla="*/ 92659 w 139598"/>
              <a:gd name="csY14" fmla="*/ 127406 h 151180"/>
              <a:gd name="csX15" fmla="*/ 87173 w 139598"/>
              <a:gd name="csY15" fmla="*/ 125578 h 151180"/>
              <a:gd name="csX16" fmla="*/ 82296 w 139598"/>
              <a:gd name="csY16" fmla="*/ 119482 h 151180"/>
              <a:gd name="csX17" fmla="*/ 76200 w 139598"/>
              <a:gd name="csY17" fmla="*/ 117043 h 151180"/>
              <a:gd name="csX18" fmla="*/ 71323 w 139598"/>
              <a:gd name="csY18" fmla="*/ 111557 h 151180"/>
              <a:gd name="csX19" fmla="*/ 65837 w 139598"/>
              <a:gd name="csY19" fmla="*/ 113995 h 151180"/>
              <a:gd name="csX20" fmla="*/ 62789 w 139598"/>
              <a:gd name="csY20" fmla="*/ 126797 h 151180"/>
              <a:gd name="csX21" fmla="*/ 55473 w 139598"/>
              <a:gd name="csY21" fmla="*/ 129235 h 151180"/>
              <a:gd name="csX22" fmla="*/ 57912 w 139598"/>
              <a:gd name="csY22" fmla="*/ 126187 h 151180"/>
              <a:gd name="csX23" fmla="*/ 45111 w 139598"/>
              <a:gd name="csY23" fmla="*/ 118262 h 151180"/>
              <a:gd name="csX24" fmla="*/ 34747 w 139598"/>
              <a:gd name="csY24" fmla="*/ 113995 h 151180"/>
              <a:gd name="csX25" fmla="*/ 29261 w 139598"/>
              <a:gd name="csY25" fmla="*/ 108509 h 151180"/>
              <a:gd name="csX26" fmla="*/ 20727 w 139598"/>
              <a:gd name="csY26" fmla="*/ 101803 h 151180"/>
              <a:gd name="csX27" fmla="*/ 27432 w 139598"/>
              <a:gd name="csY27" fmla="*/ 99974 h 151180"/>
              <a:gd name="csX28" fmla="*/ 30480 w 139598"/>
              <a:gd name="csY28" fmla="*/ 82296 h 151180"/>
              <a:gd name="csX29" fmla="*/ 14021 w 139598"/>
              <a:gd name="csY29" fmla="*/ 67056 h 151180"/>
              <a:gd name="csX30" fmla="*/ 20727 w 139598"/>
              <a:gd name="csY30" fmla="*/ 49987 h 151180"/>
              <a:gd name="csX31" fmla="*/ 9144 w 139598"/>
              <a:gd name="csY31" fmla="*/ 50597 h 151180"/>
              <a:gd name="csX32" fmla="*/ 19507 w 139598"/>
              <a:gd name="csY32" fmla="*/ 35966 h 151180"/>
              <a:gd name="csX33" fmla="*/ 9144 w 139598"/>
              <a:gd name="csY33" fmla="*/ 24994 h 151180"/>
              <a:gd name="csX34" fmla="*/ 0 w 139598"/>
              <a:gd name="csY34" fmla="*/ 9754 h 151180"/>
              <a:gd name="csX35" fmla="*/ 22555 w 139598"/>
              <a:gd name="csY35" fmla="*/ 0 h 151180"/>
              <a:gd name="csX36" fmla="*/ 42063 w 139598"/>
              <a:gd name="csY36" fmla="*/ 1829 h 151180"/>
              <a:gd name="csX37" fmla="*/ 60351 w 139598"/>
              <a:gd name="csY37" fmla="*/ 16459 h 151180"/>
              <a:gd name="csX38" fmla="*/ 65227 w 139598"/>
              <a:gd name="csY38" fmla="*/ 29261 h 151180"/>
              <a:gd name="csX39" fmla="*/ 84735 w 139598"/>
              <a:gd name="csY39" fmla="*/ 37795 h 151180"/>
              <a:gd name="csX40" fmla="*/ 89001 w 139598"/>
              <a:gd name="csY40" fmla="*/ 53645 h 151180"/>
              <a:gd name="csX41" fmla="*/ 107899 w 139598"/>
              <a:gd name="csY41" fmla="*/ 65227 h 151180"/>
              <a:gd name="csX42" fmla="*/ 117043 w 139598"/>
              <a:gd name="csY42" fmla="*/ 56693 h 151180"/>
              <a:gd name="csX43" fmla="*/ 124968 w 139598"/>
              <a:gd name="csY43" fmla="*/ 60960 h 151180"/>
              <a:gd name="csX44" fmla="*/ 118872 w 139598"/>
              <a:gd name="csY44" fmla="*/ 67666 h 151180"/>
              <a:gd name="csX45" fmla="*/ 124968 w 139598"/>
              <a:gd name="csY45" fmla="*/ 74371 h 15118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</a:cxnLst>
            <a:rect l="l" t="t" r="r" b="b"/>
            <a:pathLst>
              <a:path w="139598" h="151180">
                <a:moveTo>
                  <a:pt x="124968" y="74371"/>
                </a:moveTo>
                <a:lnTo>
                  <a:pt x="118263" y="82906"/>
                </a:lnTo>
                <a:lnTo>
                  <a:pt x="122529" y="97536"/>
                </a:lnTo>
                <a:lnTo>
                  <a:pt x="139599" y="113995"/>
                </a:lnTo>
                <a:lnTo>
                  <a:pt x="128625" y="126187"/>
                </a:lnTo>
                <a:lnTo>
                  <a:pt x="124968" y="138379"/>
                </a:lnTo>
                <a:lnTo>
                  <a:pt x="128625" y="143256"/>
                </a:lnTo>
                <a:lnTo>
                  <a:pt x="124359" y="148133"/>
                </a:lnTo>
                <a:lnTo>
                  <a:pt x="109728" y="149352"/>
                </a:lnTo>
                <a:lnTo>
                  <a:pt x="99365" y="151181"/>
                </a:lnTo>
                <a:lnTo>
                  <a:pt x="97536" y="148133"/>
                </a:lnTo>
                <a:lnTo>
                  <a:pt x="101193" y="143866"/>
                </a:lnTo>
                <a:lnTo>
                  <a:pt x="103632" y="134112"/>
                </a:lnTo>
                <a:lnTo>
                  <a:pt x="99365" y="134722"/>
                </a:lnTo>
                <a:lnTo>
                  <a:pt x="92659" y="127406"/>
                </a:lnTo>
                <a:lnTo>
                  <a:pt x="87173" y="125578"/>
                </a:lnTo>
                <a:lnTo>
                  <a:pt x="82296" y="119482"/>
                </a:lnTo>
                <a:lnTo>
                  <a:pt x="76200" y="117043"/>
                </a:lnTo>
                <a:lnTo>
                  <a:pt x="71323" y="111557"/>
                </a:lnTo>
                <a:lnTo>
                  <a:pt x="65837" y="113995"/>
                </a:lnTo>
                <a:lnTo>
                  <a:pt x="62789" y="126797"/>
                </a:lnTo>
                <a:lnTo>
                  <a:pt x="55473" y="129235"/>
                </a:lnTo>
                <a:lnTo>
                  <a:pt x="57912" y="126187"/>
                </a:lnTo>
                <a:lnTo>
                  <a:pt x="45111" y="118262"/>
                </a:lnTo>
                <a:lnTo>
                  <a:pt x="34747" y="113995"/>
                </a:lnTo>
                <a:lnTo>
                  <a:pt x="29261" y="108509"/>
                </a:lnTo>
                <a:lnTo>
                  <a:pt x="20727" y="101803"/>
                </a:lnTo>
                <a:lnTo>
                  <a:pt x="27432" y="99974"/>
                </a:lnTo>
                <a:lnTo>
                  <a:pt x="30480" y="82296"/>
                </a:lnTo>
                <a:lnTo>
                  <a:pt x="14021" y="67056"/>
                </a:lnTo>
                <a:lnTo>
                  <a:pt x="20727" y="49987"/>
                </a:lnTo>
                <a:lnTo>
                  <a:pt x="9144" y="50597"/>
                </a:lnTo>
                <a:lnTo>
                  <a:pt x="19507" y="35966"/>
                </a:lnTo>
                <a:lnTo>
                  <a:pt x="9144" y="24994"/>
                </a:lnTo>
                <a:lnTo>
                  <a:pt x="0" y="9754"/>
                </a:lnTo>
                <a:lnTo>
                  <a:pt x="22555" y="0"/>
                </a:lnTo>
                <a:lnTo>
                  <a:pt x="42063" y="1829"/>
                </a:lnTo>
                <a:lnTo>
                  <a:pt x="60351" y="16459"/>
                </a:lnTo>
                <a:lnTo>
                  <a:pt x="65227" y="29261"/>
                </a:lnTo>
                <a:lnTo>
                  <a:pt x="84735" y="37795"/>
                </a:lnTo>
                <a:lnTo>
                  <a:pt x="89001" y="53645"/>
                </a:lnTo>
                <a:lnTo>
                  <a:pt x="107899" y="65227"/>
                </a:lnTo>
                <a:lnTo>
                  <a:pt x="117043" y="56693"/>
                </a:lnTo>
                <a:lnTo>
                  <a:pt x="124968" y="60960"/>
                </a:lnTo>
                <a:lnTo>
                  <a:pt x="118872" y="67666"/>
                </a:lnTo>
                <a:lnTo>
                  <a:pt x="124968" y="74371"/>
                </a:lnTo>
                <a:close/>
              </a:path>
            </a:pathLst>
          </a:custGeom>
          <a:solidFill>
            <a:srgbClr val="FF0000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03" name="Freihandform: Form 202">
            <a:extLst>
              <a:ext uri="{FF2B5EF4-FFF2-40B4-BE49-F238E27FC236}">
                <a16:creationId xmlns:a16="http://schemas.microsoft.com/office/drawing/2014/main" id="{DB6E0796-D86F-C933-EE7B-83C1775D7B6D}"/>
              </a:ext>
            </a:extLst>
          </p:cNvPr>
          <p:cNvSpPr/>
          <p:nvPr/>
        </p:nvSpPr>
        <p:spPr>
          <a:xfrm>
            <a:off x="4008729" y="3639921"/>
            <a:ext cx="142646" cy="165201"/>
          </a:xfrm>
          <a:custGeom>
            <a:avLst/>
            <a:gdLst>
              <a:gd name="csX0" fmla="*/ 142647 w 142646"/>
              <a:gd name="csY0" fmla="*/ 10973 h 165201"/>
              <a:gd name="csX1" fmla="*/ 123749 w 142646"/>
              <a:gd name="csY1" fmla="*/ 44501 h 165201"/>
              <a:gd name="csX2" fmla="*/ 125578 w 142646"/>
              <a:gd name="csY2" fmla="*/ 71323 h 165201"/>
              <a:gd name="csX3" fmla="*/ 138989 w 142646"/>
              <a:gd name="csY3" fmla="*/ 94488 h 165201"/>
              <a:gd name="csX4" fmla="*/ 132283 w 142646"/>
              <a:gd name="csY4" fmla="*/ 110947 h 165201"/>
              <a:gd name="csX5" fmla="*/ 129235 w 142646"/>
              <a:gd name="csY5" fmla="*/ 129235 h 165201"/>
              <a:gd name="csX6" fmla="*/ 120091 w 142646"/>
              <a:gd name="csY6" fmla="*/ 145694 h 165201"/>
              <a:gd name="csX7" fmla="*/ 100584 w 142646"/>
              <a:gd name="csY7" fmla="*/ 137160 h 165201"/>
              <a:gd name="csX8" fmla="*/ 84125 w 142646"/>
              <a:gd name="csY8" fmla="*/ 141427 h 165201"/>
              <a:gd name="csX9" fmla="*/ 70104 w 142646"/>
              <a:gd name="csY9" fmla="*/ 137770 h 165201"/>
              <a:gd name="csX10" fmla="*/ 66447 w 142646"/>
              <a:gd name="csY10" fmla="*/ 149352 h 165201"/>
              <a:gd name="csX11" fmla="*/ 72543 w 142646"/>
              <a:gd name="csY11" fmla="*/ 156667 h 165201"/>
              <a:gd name="csX12" fmla="*/ 68885 w 142646"/>
              <a:gd name="csY12" fmla="*/ 165202 h 165201"/>
              <a:gd name="csX13" fmla="*/ 49987 w 142646"/>
              <a:gd name="csY13" fmla="*/ 161544 h 165201"/>
              <a:gd name="csX14" fmla="*/ 29871 w 142646"/>
              <a:gd name="csY14" fmla="*/ 127406 h 165201"/>
              <a:gd name="csX15" fmla="*/ 25603 w 142646"/>
              <a:gd name="csY15" fmla="*/ 105461 h 165201"/>
              <a:gd name="csX16" fmla="*/ 14631 w 142646"/>
              <a:gd name="csY16" fmla="*/ 105461 h 165201"/>
              <a:gd name="csX17" fmla="*/ 0 w 142646"/>
              <a:gd name="csY17" fmla="*/ 77419 h 165201"/>
              <a:gd name="csX18" fmla="*/ 6706 w 142646"/>
              <a:gd name="csY18" fmla="*/ 56693 h 165201"/>
              <a:gd name="csX19" fmla="*/ 4877 w 142646"/>
              <a:gd name="csY19" fmla="*/ 47549 h 165201"/>
              <a:gd name="csX20" fmla="*/ 26213 w 142646"/>
              <a:gd name="csY20" fmla="*/ 37795 h 165201"/>
              <a:gd name="csX21" fmla="*/ 32309 w 142646"/>
              <a:gd name="csY21" fmla="*/ 2438 h 165201"/>
              <a:gd name="csX22" fmla="*/ 73762 w 142646"/>
              <a:gd name="csY22" fmla="*/ 10363 h 165201"/>
              <a:gd name="csX23" fmla="*/ 77419 w 142646"/>
              <a:gd name="csY23" fmla="*/ 3048 h 165201"/>
              <a:gd name="csX24" fmla="*/ 105461 w 142646"/>
              <a:gd name="csY24" fmla="*/ 0 h 165201"/>
              <a:gd name="csX25" fmla="*/ 142647 w 142646"/>
              <a:gd name="csY25" fmla="*/ 10973 h 16520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</a:cxnLst>
            <a:rect l="l" t="t" r="r" b="b"/>
            <a:pathLst>
              <a:path w="142646" h="165201">
                <a:moveTo>
                  <a:pt x="142647" y="10973"/>
                </a:moveTo>
                <a:lnTo>
                  <a:pt x="123749" y="44501"/>
                </a:lnTo>
                <a:lnTo>
                  <a:pt x="125578" y="71323"/>
                </a:lnTo>
                <a:lnTo>
                  <a:pt x="138989" y="94488"/>
                </a:lnTo>
                <a:lnTo>
                  <a:pt x="132283" y="110947"/>
                </a:lnTo>
                <a:lnTo>
                  <a:pt x="129235" y="129235"/>
                </a:lnTo>
                <a:lnTo>
                  <a:pt x="120091" y="145694"/>
                </a:lnTo>
                <a:lnTo>
                  <a:pt x="100584" y="137160"/>
                </a:lnTo>
                <a:lnTo>
                  <a:pt x="84125" y="141427"/>
                </a:lnTo>
                <a:lnTo>
                  <a:pt x="70104" y="137770"/>
                </a:lnTo>
                <a:lnTo>
                  <a:pt x="66447" y="149352"/>
                </a:lnTo>
                <a:lnTo>
                  <a:pt x="72543" y="156667"/>
                </a:lnTo>
                <a:lnTo>
                  <a:pt x="68885" y="165202"/>
                </a:lnTo>
                <a:lnTo>
                  <a:pt x="49987" y="161544"/>
                </a:lnTo>
                <a:lnTo>
                  <a:pt x="29871" y="127406"/>
                </a:lnTo>
                <a:lnTo>
                  <a:pt x="25603" y="105461"/>
                </a:lnTo>
                <a:lnTo>
                  <a:pt x="14631" y="105461"/>
                </a:lnTo>
                <a:lnTo>
                  <a:pt x="0" y="77419"/>
                </a:lnTo>
                <a:lnTo>
                  <a:pt x="6706" y="56693"/>
                </a:lnTo>
                <a:lnTo>
                  <a:pt x="4877" y="47549"/>
                </a:lnTo>
                <a:lnTo>
                  <a:pt x="26213" y="37795"/>
                </a:lnTo>
                <a:lnTo>
                  <a:pt x="32309" y="2438"/>
                </a:lnTo>
                <a:lnTo>
                  <a:pt x="73762" y="10363"/>
                </a:lnTo>
                <a:lnTo>
                  <a:pt x="77419" y="3048"/>
                </a:lnTo>
                <a:lnTo>
                  <a:pt x="105461" y="0"/>
                </a:lnTo>
                <a:lnTo>
                  <a:pt x="142647" y="10973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04" name="Freihandform: Form 203">
            <a:extLst>
              <a:ext uri="{FF2B5EF4-FFF2-40B4-BE49-F238E27FC236}">
                <a16:creationId xmlns:a16="http://schemas.microsoft.com/office/drawing/2014/main" id="{3DB05C0D-ECF7-2785-E756-3D3B0C2CF32F}"/>
              </a:ext>
            </a:extLst>
          </p:cNvPr>
          <p:cNvSpPr/>
          <p:nvPr/>
        </p:nvSpPr>
        <p:spPr>
          <a:xfrm>
            <a:off x="6524549" y="1942795"/>
            <a:ext cx="169468" cy="68884"/>
          </a:xfrm>
          <a:custGeom>
            <a:avLst/>
            <a:gdLst>
              <a:gd name="csX0" fmla="*/ 169468 w 169468"/>
              <a:gd name="csY0" fmla="*/ 18288 h 68884"/>
              <a:gd name="csX1" fmla="*/ 162153 w 169468"/>
              <a:gd name="csY1" fmla="*/ 28651 h 68884"/>
              <a:gd name="csX2" fmla="*/ 157886 w 169468"/>
              <a:gd name="csY2" fmla="*/ 43891 h 68884"/>
              <a:gd name="csX3" fmla="*/ 151790 w 169468"/>
              <a:gd name="csY3" fmla="*/ 47549 h 68884"/>
              <a:gd name="csX4" fmla="*/ 118262 w 169468"/>
              <a:gd name="csY4" fmla="*/ 35966 h 68884"/>
              <a:gd name="csX5" fmla="*/ 108508 w 169468"/>
              <a:gd name="csY5" fmla="*/ 38405 h 68884"/>
              <a:gd name="csX6" fmla="*/ 102412 w 169468"/>
              <a:gd name="csY6" fmla="*/ 47549 h 68884"/>
              <a:gd name="csX7" fmla="*/ 88392 w 169468"/>
              <a:gd name="csY7" fmla="*/ 52426 h 68884"/>
              <a:gd name="csX8" fmla="*/ 84734 w 169468"/>
              <a:gd name="csY8" fmla="*/ 49987 h 68884"/>
              <a:gd name="csX9" fmla="*/ 70713 w 169468"/>
              <a:gd name="csY9" fmla="*/ 55474 h 68884"/>
              <a:gd name="csX10" fmla="*/ 59131 w 169468"/>
              <a:gd name="csY10" fmla="*/ 56693 h 68884"/>
              <a:gd name="csX11" fmla="*/ 57302 w 169468"/>
              <a:gd name="csY11" fmla="*/ 64618 h 68884"/>
              <a:gd name="csX12" fmla="*/ 32308 w 169468"/>
              <a:gd name="csY12" fmla="*/ 68885 h 68884"/>
              <a:gd name="csX13" fmla="*/ 20726 w 169468"/>
              <a:gd name="csY13" fmla="*/ 65227 h 68884"/>
              <a:gd name="csX14" fmla="*/ 4267 w 169468"/>
              <a:gd name="csY14" fmla="*/ 54864 h 68884"/>
              <a:gd name="csX15" fmla="*/ 0 w 169468"/>
              <a:gd name="csY15" fmla="*/ 42062 h 68884"/>
              <a:gd name="csX16" fmla="*/ 1828 w 169468"/>
              <a:gd name="csY16" fmla="*/ 37186 h 68884"/>
              <a:gd name="csX17" fmla="*/ 5486 w 169468"/>
              <a:gd name="csY17" fmla="*/ 28651 h 68884"/>
              <a:gd name="csX18" fmla="*/ 18897 w 169468"/>
              <a:gd name="csY18" fmla="*/ 29261 h 68884"/>
              <a:gd name="csX19" fmla="*/ 28651 w 169468"/>
              <a:gd name="csY19" fmla="*/ 25603 h 68884"/>
              <a:gd name="csX20" fmla="*/ 29260 w 169468"/>
              <a:gd name="csY20" fmla="*/ 21946 h 68884"/>
              <a:gd name="csX21" fmla="*/ 34747 w 169468"/>
              <a:gd name="csY21" fmla="*/ 20117 h 68884"/>
              <a:gd name="csX22" fmla="*/ 35966 w 169468"/>
              <a:gd name="csY22" fmla="*/ 11582 h 68884"/>
              <a:gd name="csX23" fmla="*/ 42672 w 169468"/>
              <a:gd name="csY23" fmla="*/ 9754 h 68884"/>
              <a:gd name="csX24" fmla="*/ 46939 w 169468"/>
              <a:gd name="csY24" fmla="*/ 3048 h 68884"/>
              <a:gd name="csX25" fmla="*/ 56083 w 169468"/>
              <a:gd name="csY25" fmla="*/ 3048 h 68884"/>
              <a:gd name="csX26" fmla="*/ 57912 w 169468"/>
              <a:gd name="csY26" fmla="*/ 5486 h 68884"/>
              <a:gd name="csX27" fmla="*/ 69494 w 169468"/>
              <a:gd name="csY27" fmla="*/ 0 h 68884"/>
              <a:gd name="csX28" fmla="*/ 85953 w 169468"/>
              <a:gd name="csY28" fmla="*/ 13411 h 68884"/>
              <a:gd name="csX29" fmla="*/ 103022 w 169468"/>
              <a:gd name="csY29" fmla="*/ 5486 h 68884"/>
              <a:gd name="csX30" fmla="*/ 117652 w 169468"/>
              <a:gd name="csY30" fmla="*/ 9144 h 68884"/>
              <a:gd name="csX31" fmla="*/ 138988 w 169468"/>
              <a:gd name="csY31" fmla="*/ 3658 h 68884"/>
              <a:gd name="csX32" fmla="*/ 169468 w 169468"/>
              <a:gd name="csY32" fmla="*/ 18288 h 6888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</a:cxnLst>
            <a:rect l="l" t="t" r="r" b="b"/>
            <a:pathLst>
              <a:path w="169468" h="68884">
                <a:moveTo>
                  <a:pt x="169468" y="18288"/>
                </a:moveTo>
                <a:lnTo>
                  <a:pt x="162153" y="28651"/>
                </a:lnTo>
                <a:lnTo>
                  <a:pt x="157886" y="43891"/>
                </a:lnTo>
                <a:lnTo>
                  <a:pt x="151790" y="47549"/>
                </a:lnTo>
                <a:lnTo>
                  <a:pt x="118262" y="35966"/>
                </a:lnTo>
                <a:lnTo>
                  <a:pt x="108508" y="38405"/>
                </a:lnTo>
                <a:lnTo>
                  <a:pt x="102412" y="47549"/>
                </a:lnTo>
                <a:lnTo>
                  <a:pt x="88392" y="52426"/>
                </a:lnTo>
                <a:lnTo>
                  <a:pt x="84734" y="49987"/>
                </a:lnTo>
                <a:lnTo>
                  <a:pt x="70713" y="55474"/>
                </a:lnTo>
                <a:lnTo>
                  <a:pt x="59131" y="56693"/>
                </a:lnTo>
                <a:lnTo>
                  <a:pt x="57302" y="64618"/>
                </a:lnTo>
                <a:lnTo>
                  <a:pt x="32308" y="68885"/>
                </a:lnTo>
                <a:lnTo>
                  <a:pt x="20726" y="65227"/>
                </a:lnTo>
                <a:lnTo>
                  <a:pt x="4267" y="54864"/>
                </a:lnTo>
                <a:lnTo>
                  <a:pt x="0" y="42062"/>
                </a:lnTo>
                <a:lnTo>
                  <a:pt x="1828" y="37186"/>
                </a:lnTo>
                <a:lnTo>
                  <a:pt x="5486" y="28651"/>
                </a:lnTo>
                <a:lnTo>
                  <a:pt x="18897" y="29261"/>
                </a:lnTo>
                <a:lnTo>
                  <a:pt x="28651" y="25603"/>
                </a:lnTo>
                <a:lnTo>
                  <a:pt x="29260" y="21946"/>
                </a:lnTo>
                <a:lnTo>
                  <a:pt x="34747" y="20117"/>
                </a:lnTo>
                <a:lnTo>
                  <a:pt x="35966" y="11582"/>
                </a:lnTo>
                <a:lnTo>
                  <a:pt x="42672" y="9754"/>
                </a:lnTo>
                <a:lnTo>
                  <a:pt x="46939" y="3048"/>
                </a:lnTo>
                <a:lnTo>
                  <a:pt x="56083" y="3048"/>
                </a:lnTo>
                <a:lnTo>
                  <a:pt x="57912" y="5486"/>
                </a:lnTo>
                <a:lnTo>
                  <a:pt x="69494" y="0"/>
                </a:lnTo>
                <a:lnTo>
                  <a:pt x="85953" y="13411"/>
                </a:lnTo>
                <a:lnTo>
                  <a:pt x="103022" y="5486"/>
                </a:lnTo>
                <a:lnTo>
                  <a:pt x="117652" y="9144"/>
                </a:lnTo>
                <a:lnTo>
                  <a:pt x="138988" y="3658"/>
                </a:lnTo>
                <a:lnTo>
                  <a:pt x="169468" y="18288"/>
                </a:lnTo>
                <a:close/>
              </a:path>
            </a:pathLst>
          </a:custGeom>
          <a:solidFill>
            <a:schemeClr val="tx2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05" name="Freihandform: Form 204">
            <a:extLst>
              <a:ext uri="{FF2B5EF4-FFF2-40B4-BE49-F238E27FC236}">
                <a16:creationId xmlns:a16="http://schemas.microsoft.com/office/drawing/2014/main" id="{94EDE5BC-057D-838C-B0DB-6C5C3DAC8908}"/>
              </a:ext>
            </a:extLst>
          </p:cNvPr>
          <p:cNvSpPr/>
          <p:nvPr/>
        </p:nvSpPr>
        <p:spPr>
          <a:xfrm>
            <a:off x="6434328" y="2046427"/>
            <a:ext cx="87173" cy="53644"/>
          </a:xfrm>
          <a:custGeom>
            <a:avLst/>
            <a:gdLst>
              <a:gd name="csX0" fmla="*/ 87173 w 87173"/>
              <a:gd name="csY0" fmla="*/ 13411 h 53644"/>
              <a:gd name="csX1" fmla="*/ 63399 w 87173"/>
              <a:gd name="csY1" fmla="*/ 23774 h 53644"/>
              <a:gd name="csX2" fmla="*/ 61569 w 87173"/>
              <a:gd name="csY2" fmla="*/ 39014 h 53644"/>
              <a:gd name="csX3" fmla="*/ 51207 w 87173"/>
              <a:gd name="csY3" fmla="*/ 43282 h 53644"/>
              <a:gd name="csX4" fmla="*/ 51816 w 87173"/>
              <a:gd name="csY4" fmla="*/ 53645 h 53644"/>
              <a:gd name="csX5" fmla="*/ 39624 w 87173"/>
              <a:gd name="csY5" fmla="*/ 53035 h 53644"/>
              <a:gd name="csX6" fmla="*/ 28651 w 87173"/>
              <a:gd name="csY6" fmla="*/ 46939 h 53644"/>
              <a:gd name="csX7" fmla="*/ 23775 w 87173"/>
              <a:gd name="csY7" fmla="*/ 53035 h 53644"/>
              <a:gd name="csX8" fmla="*/ 1829 w 87173"/>
              <a:gd name="csY8" fmla="*/ 51816 h 53644"/>
              <a:gd name="csX9" fmla="*/ 8535 w 87173"/>
              <a:gd name="csY9" fmla="*/ 48768 h 53644"/>
              <a:gd name="csX10" fmla="*/ 0 w 87173"/>
              <a:gd name="csY10" fmla="*/ 32309 h 53644"/>
              <a:gd name="csX11" fmla="*/ 2439 w 87173"/>
              <a:gd name="csY11" fmla="*/ 13411 h 53644"/>
              <a:gd name="csX12" fmla="*/ 28041 w 87173"/>
              <a:gd name="csY12" fmla="*/ 16459 h 53644"/>
              <a:gd name="csX13" fmla="*/ 42672 w 87173"/>
              <a:gd name="csY13" fmla="*/ 7315 h 53644"/>
              <a:gd name="csX14" fmla="*/ 69495 w 87173"/>
              <a:gd name="csY14" fmla="*/ 6706 h 53644"/>
              <a:gd name="csX15" fmla="*/ 74981 w 87173"/>
              <a:gd name="csY15" fmla="*/ 0 h 53644"/>
              <a:gd name="csX16" fmla="*/ 79857 w 87173"/>
              <a:gd name="csY16" fmla="*/ 610 h 53644"/>
              <a:gd name="csX17" fmla="*/ 87173 w 87173"/>
              <a:gd name="csY17" fmla="*/ 13411 h 5364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</a:cxnLst>
            <a:rect l="l" t="t" r="r" b="b"/>
            <a:pathLst>
              <a:path w="87173" h="53644">
                <a:moveTo>
                  <a:pt x="87173" y="13411"/>
                </a:moveTo>
                <a:lnTo>
                  <a:pt x="63399" y="23774"/>
                </a:lnTo>
                <a:lnTo>
                  <a:pt x="61569" y="39014"/>
                </a:lnTo>
                <a:lnTo>
                  <a:pt x="51207" y="43282"/>
                </a:lnTo>
                <a:lnTo>
                  <a:pt x="51816" y="53645"/>
                </a:lnTo>
                <a:lnTo>
                  <a:pt x="39624" y="53035"/>
                </a:lnTo>
                <a:lnTo>
                  <a:pt x="28651" y="46939"/>
                </a:lnTo>
                <a:lnTo>
                  <a:pt x="23775" y="53035"/>
                </a:lnTo>
                <a:lnTo>
                  <a:pt x="1829" y="51816"/>
                </a:lnTo>
                <a:lnTo>
                  <a:pt x="8535" y="48768"/>
                </a:lnTo>
                <a:lnTo>
                  <a:pt x="0" y="32309"/>
                </a:lnTo>
                <a:lnTo>
                  <a:pt x="2439" y="13411"/>
                </a:lnTo>
                <a:lnTo>
                  <a:pt x="28041" y="16459"/>
                </a:lnTo>
                <a:lnTo>
                  <a:pt x="42672" y="7315"/>
                </a:lnTo>
                <a:lnTo>
                  <a:pt x="69495" y="6706"/>
                </a:lnTo>
                <a:lnTo>
                  <a:pt x="74981" y="0"/>
                </a:lnTo>
                <a:lnTo>
                  <a:pt x="79857" y="610"/>
                </a:lnTo>
                <a:lnTo>
                  <a:pt x="87173" y="13411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06" name="Freihandform: Form 205">
            <a:extLst>
              <a:ext uri="{FF2B5EF4-FFF2-40B4-BE49-F238E27FC236}">
                <a16:creationId xmlns:a16="http://schemas.microsoft.com/office/drawing/2014/main" id="{F5B957A2-5B4A-AC28-E9D3-3082D6538E28}"/>
              </a:ext>
            </a:extLst>
          </p:cNvPr>
          <p:cNvSpPr/>
          <p:nvPr/>
        </p:nvSpPr>
        <p:spPr>
          <a:xfrm>
            <a:off x="6320333" y="1242974"/>
            <a:ext cx="313333" cy="483412"/>
          </a:xfrm>
          <a:custGeom>
            <a:avLst/>
            <a:gdLst>
              <a:gd name="csX0" fmla="*/ 313334 w 313333"/>
              <a:gd name="csY0" fmla="*/ 104242 h 483412"/>
              <a:gd name="csX1" fmla="*/ 270662 w 313333"/>
              <a:gd name="csY1" fmla="*/ 113995 h 483412"/>
              <a:gd name="csX2" fmla="*/ 249326 w 313333"/>
              <a:gd name="csY2" fmla="*/ 137770 h 483412"/>
              <a:gd name="csX3" fmla="*/ 257251 w 313333"/>
              <a:gd name="csY3" fmla="*/ 159106 h 483412"/>
              <a:gd name="csX4" fmla="*/ 219456 w 313333"/>
              <a:gd name="csY4" fmla="*/ 186538 h 483412"/>
              <a:gd name="csX5" fmla="*/ 171907 w 313333"/>
              <a:gd name="csY5" fmla="*/ 217018 h 483412"/>
              <a:gd name="csX6" fmla="*/ 159105 w 313333"/>
              <a:gd name="csY6" fmla="*/ 266395 h 483412"/>
              <a:gd name="csX7" fmla="*/ 181660 w 313333"/>
              <a:gd name="csY7" fmla="*/ 291389 h 483412"/>
              <a:gd name="csX8" fmla="*/ 210921 w 313333"/>
              <a:gd name="csY8" fmla="*/ 311506 h 483412"/>
              <a:gd name="csX9" fmla="*/ 190804 w 313333"/>
              <a:gd name="csY9" fmla="*/ 351739 h 483412"/>
              <a:gd name="csX10" fmla="*/ 162763 w 313333"/>
              <a:gd name="csY10" fmla="*/ 360274 h 483412"/>
              <a:gd name="csX11" fmla="*/ 159105 w 313333"/>
              <a:gd name="csY11" fmla="*/ 421234 h 483412"/>
              <a:gd name="csX12" fmla="*/ 146304 w 313333"/>
              <a:gd name="csY12" fmla="*/ 455981 h 483412"/>
              <a:gd name="csX13" fmla="*/ 111556 w 313333"/>
              <a:gd name="csY13" fmla="*/ 452323 h 483412"/>
              <a:gd name="csX14" fmla="*/ 98145 w 313333"/>
              <a:gd name="csY14" fmla="*/ 481584 h 483412"/>
              <a:gd name="csX15" fmla="*/ 64617 w 313333"/>
              <a:gd name="csY15" fmla="*/ 483413 h 483412"/>
              <a:gd name="csX16" fmla="*/ 53035 w 313333"/>
              <a:gd name="csY16" fmla="*/ 448666 h 483412"/>
              <a:gd name="csX17" fmla="*/ 25603 w 313333"/>
              <a:gd name="csY17" fmla="*/ 406603 h 483412"/>
              <a:gd name="csX18" fmla="*/ 0 w 313333"/>
              <a:gd name="csY18" fmla="*/ 355397 h 483412"/>
              <a:gd name="csX19" fmla="*/ 10972 w 313333"/>
              <a:gd name="csY19" fmla="*/ 334670 h 483412"/>
              <a:gd name="csX20" fmla="*/ 31699 w 313333"/>
              <a:gd name="csY20" fmla="*/ 310286 h 483412"/>
              <a:gd name="csX21" fmla="*/ 36576 w 313333"/>
              <a:gd name="csY21" fmla="*/ 268224 h 483412"/>
              <a:gd name="csX22" fmla="*/ 17678 w 313333"/>
              <a:gd name="csY22" fmla="*/ 250546 h 483412"/>
              <a:gd name="csX23" fmla="*/ 11582 w 313333"/>
              <a:gd name="csY23" fmla="*/ 203606 h 483412"/>
              <a:gd name="csX24" fmla="*/ 26212 w 313333"/>
              <a:gd name="csY24" fmla="*/ 170688 h 483412"/>
              <a:gd name="csX25" fmla="*/ 52425 w 313333"/>
              <a:gd name="csY25" fmla="*/ 171298 h 483412"/>
              <a:gd name="csX26" fmla="*/ 60350 w 313333"/>
              <a:gd name="csY26" fmla="*/ 157886 h 483412"/>
              <a:gd name="csX27" fmla="*/ 49377 w 313333"/>
              <a:gd name="csY27" fmla="*/ 145694 h 483412"/>
              <a:gd name="csX28" fmla="*/ 84124 w 313333"/>
              <a:gd name="csY28" fmla="*/ 97536 h 483412"/>
              <a:gd name="csX29" fmla="*/ 104851 w 313333"/>
              <a:gd name="csY29" fmla="*/ 60350 h 483412"/>
              <a:gd name="csX30" fmla="*/ 118872 w 313333"/>
              <a:gd name="csY30" fmla="*/ 36576 h 483412"/>
              <a:gd name="csX31" fmla="*/ 143256 w 313333"/>
              <a:gd name="csY31" fmla="*/ 36576 h 483412"/>
              <a:gd name="csX32" fmla="*/ 146913 w 313333"/>
              <a:gd name="csY32" fmla="*/ 17678 h 483412"/>
              <a:gd name="csX33" fmla="*/ 195681 w 313333"/>
              <a:gd name="csY33" fmla="*/ 23165 h 483412"/>
              <a:gd name="csX34" fmla="*/ 195072 w 313333"/>
              <a:gd name="csY34" fmla="*/ 1219 h 483412"/>
              <a:gd name="csX35" fmla="*/ 210921 w 313333"/>
              <a:gd name="csY35" fmla="*/ 0 h 483412"/>
              <a:gd name="csX36" fmla="*/ 247497 w 313333"/>
              <a:gd name="csY36" fmla="*/ 16459 h 483412"/>
              <a:gd name="csX37" fmla="*/ 291388 w 313333"/>
              <a:gd name="csY37" fmla="*/ 39014 h 483412"/>
              <a:gd name="csX38" fmla="*/ 302361 w 313333"/>
              <a:gd name="csY38" fmla="*/ 90830 h 483412"/>
              <a:gd name="csX39" fmla="*/ 313334 w 313333"/>
              <a:gd name="csY39" fmla="*/ 104242 h 48341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</a:cxnLst>
            <a:rect l="l" t="t" r="r" b="b"/>
            <a:pathLst>
              <a:path w="313333" h="483412">
                <a:moveTo>
                  <a:pt x="313334" y="104242"/>
                </a:moveTo>
                <a:lnTo>
                  <a:pt x="270662" y="113995"/>
                </a:lnTo>
                <a:lnTo>
                  <a:pt x="249326" y="137770"/>
                </a:lnTo>
                <a:lnTo>
                  <a:pt x="257251" y="159106"/>
                </a:lnTo>
                <a:lnTo>
                  <a:pt x="219456" y="186538"/>
                </a:lnTo>
                <a:lnTo>
                  <a:pt x="171907" y="217018"/>
                </a:lnTo>
                <a:lnTo>
                  <a:pt x="159105" y="266395"/>
                </a:lnTo>
                <a:lnTo>
                  <a:pt x="181660" y="291389"/>
                </a:lnTo>
                <a:lnTo>
                  <a:pt x="210921" y="311506"/>
                </a:lnTo>
                <a:lnTo>
                  <a:pt x="190804" y="351739"/>
                </a:lnTo>
                <a:lnTo>
                  <a:pt x="162763" y="360274"/>
                </a:lnTo>
                <a:lnTo>
                  <a:pt x="159105" y="421234"/>
                </a:lnTo>
                <a:lnTo>
                  <a:pt x="146304" y="455981"/>
                </a:lnTo>
                <a:lnTo>
                  <a:pt x="111556" y="452323"/>
                </a:lnTo>
                <a:lnTo>
                  <a:pt x="98145" y="481584"/>
                </a:lnTo>
                <a:lnTo>
                  <a:pt x="64617" y="483413"/>
                </a:lnTo>
                <a:lnTo>
                  <a:pt x="53035" y="448666"/>
                </a:lnTo>
                <a:lnTo>
                  <a:pt x="25603" y="406603"/>
                </a:lnTo>
                <a:lnTo>
                  <a:pt x="0" y="355397"/>
                </a:lnTo>
                <a:lnTo>
                  <a:pt x="10972" y="334670"/>
                </a:lnTo>
                <a:lnTo>
                  <a:pt x="31699" y="310286"/>
                </a:lnTo>
                <a:lnTo>
                  <a:pt x="36576" y="268224"/>
                </a:lnTo>
                <a:lnTo>
                  <a:pt x="17678" y="250546"/>
                </a:lnTo>
                <a:lnTo>
                  <a:pt x="11582" y="203606"/>
                </a:lnTo>
                <a:lnTo>
                  <a:pt x="26212" y="170688"/>
                </a:lnTo>
                <a:lnTo>
                  <a:pt x="52425" y="171298"/>
                </a:lnTo>
                <a:lnTo>
                  <a:pt x="60350" y="157886"/>
                </a:lnTo>
                <a:lnTo>
                  <a:pt x="49377" y="145694"/>
                </a:lnTo>
                <a:lnTo>
                  <a:pt x="84124" y="97536"/>
                </a:lnTo>
                <a:lnTo>
                  <a:pt x="104851" y="60350"/>
                </a:lnTo>
                <a:lnTo>
                  <a:pt x="118872" y="36576"/>
                </a:lnTo>
                <a:lnTo>
                  <a:pt x="143256" y="36576"/>
                </a:lnTo>
                <a:lnTo>
                  <a:pt x="146913" y="17678"/>
                </a:lnTo>
                <a:lnTo>
                  <a:pt x="195681" y="23165"/>
                </a:lnTo>
                <a:lnTo>
                  <a:pt x="195072" y="1219"/>
                </a:lnTo>
                <a:lnTo>
                  <a:pt x="210921" y="0"/>
                </a:lnTo>
                <a:lnTo>
                  <a:pt x="247497" y="16459"/>
                </a:lnTo>
                <a:lnTo>
                  <a:pt x="291388" y="39014"/>
                </a:lnTo>
                <a:lnTo>
                  <a:pt x="302361" y="90830"/>
                </a:lnTo>
                <a:lnTo>
                  <a:pt x="313334" y="104242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07" name="Freihandform: Form 206">
            <a:extLst>
              <a:ext uri="{FF2B5EF4-FFF2-40B4-BE49-F238E27FC236}">
                <a16:creationId xmlns:a16="http://schemas.microsoft.com/office/drawing/2014/main" id="{B2690D59-55CE-AAAC-5E6B-48D466F5303D}"/>
              </a:ext>
            </a:extLst>
          </p:cNvPr>
          <p:cNvSpPr/>
          <p:nvPr/>
        </p:nvSpPr>
        <p:spPr>
          <a:xfrm>
            <a:off x="7040270" y="4880457"/>
            <a:ext cx="46938" cy="63398"/>
          </a:xfrm>
          <a:custGeom>
            <a:avLst/>
            <a:gdLst>
              <a:gd name="csX0" fmla="*/ 41452 w 46938"/>
              <a:gd name="csY0" fmla="*/ 6706 h 63398"/>
              <a:gd name="csX1" fmla="*/ 45111 w 46938"/>
              <a:gd name="csY1" fmla="*/ 24384 h 63398"/>
              <a:gd name="csX2" fmla="*/ 46939 w 46938"/>
              <a:gd name="csY2" fmla="*/ 42063 h 63398"/>
              <a:gd name="csX3" fmla="*/ 38404 w 46938"/>
              <a:gd name="csY3" fmla="*/ 59131 h 63398"/>
              <a:gd name="csX4" fmla="*/ 18897 w 46938"/>
              <a:gd name="csY4" fmla="*/ 63399 h 63398"/>
              <a:gd name="csX5" fmla="*/ 0 w 46938"/>
              <a:gd name="csY5" fmla="*/ 42063 h 63398"/>
              <a:gd name="csX6" fmla="*/ 609 w 46938"/>
              <a:gd name="csY6" fmla="*/ 28651 h 63398"/>
              <a:gd name="csX7" fmla="*/ 10972 w 46938"/>
              <a:gd name="csY7" fmla="*/ 14021 h 63398"/>
              <a:gd name="csX8" fmla="*/ 14631 w 46938"/>
              <a:gd name="csY8" fmla="*/ 2439 h 63398"/>
              <a:gd name="csX9" fmla="*/ 24993 w 46938"/>
              <a:gd name="csY9" fmla="*/ 0 h 63398"/>
              <a:gd name="csX10" fmla="*/ 41452 w 46938"/>
              <a:gd name="csY10" fmla="*/ 6706 h 6339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46938" h="63398">
                <a:moveTo>
                  <a:pt x="41452" y="6706"/>
                </a:moveTo>
                <a:lnTo>
                  <a:pt x="45111" y="24384"/>
                </a:lnTo>
                <a:lnTo>
                  <a:pt x="46939" y="42063"/>
                </a:lnTo>
                <a:lnTo>
                  <a:pt x="38404" y="59131"/>
                </a:lnTo>
                <a:lnTo>
                  <a:pt x="18897" y="63399"/>
                </a:lnTo>
                <a:lnTo>
                  <a:pt x="0" y="42063"/>
                </a:lnTo>
                <a:lnTo>
                  <a:pt x="609" y="28651"/>
                </a:lnTo>
                <a:lnTo>
                  <a:pt x="10972" y="14021"/>
                </a:lnTo>
                <a:lnTo>
                  <a:pt x="14631" y="2439"/>
                </a:lnTo>
                <a:lnTo>
                  <a:pt x="24993" y="0"/>
                </a:lnTo>
                <a:lnTo>
                  <a:pt x="41452" y="6706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08" name="Freihandform: Form 207">
            <a:extLst>
              <a:ext uri="{FF2B5EF4-FFF2-40B4-BE49-F238E27FC236}">
                <a16:creationId xmlns:a16="http://schemas.microsoft.com/office/drawing/2014/main" id="{E24C5F7D-E9D5-7A57-C5AC-393E2D796E6C}"/>
              </a:ext>
            </a:extLst>
          </p:cNvPr>
          <p:cNvSpPr/>
          <p:nvPr/>
        </p:nvSpPr>
        <p:spPr>
          <a:xfrm>
            <a:off x="7180478" y="2418892"/>
            <a:ext cx="199338" cy="192633"/>
          </a:xfrm>
          <a:custGeom>
            <a:avLst/>
            <a:gdLst>
              <a:gd name="csX0" fmla="*/ 104241 w 199338"/>
              <a:gd name="csY0" fmla="*/ 150571 h 192633"/>
              <a:gd name="csX1" fmla="*/ 45111 w 199338"/>
              <a:gd name="csY1" fmla="*/ 192634 h 192633"/>
              <a:gd name="csX2" fmla="*/ 6705 w 199338"/>
              <a:gd name="csY2" fmla="*/ 176784 h 192633"/>
              <a:gd name="csX3" fmla="*/ 6096 w 199338"/>
              <a:gd name="csY3" fmla="*/ 176784 h 192633"/>
              <a:gd name="csX4" fmla="*/ 9753 w 199338"/>
              <a:gd name="csY4" fmla="*/ 170688 h 192633"/>
              <a:gd name="csX5" fmla="*/ 7315 w 199338"/>
              <a:gd name="csY5" fmla="*/ 154839 h 192633"/>
              <a:gd name="csX6" fmla="*/ 12801 w 199338"/>
              <a:gd name="csY6" fmla="*/ 133503 h 192633"/>
              <a:gd name="csX7" fmla="*/ 29260 w 199338"/>
              <a:gd name="csY7" fmla="*/ 118263 h 192633"/>
              <a:gd name="csX8" fmla="*/ 21945 w 199338"/>
              <a:gd name="csY8" fmla="*/ 103023 h 192633"/>
              <a:gd name="csX9" fmla="*/ 6705 w 199338"/>
              <a:gd name="csY9" fmla="*/ 101194 h 192633"/>
              <a:gd name="csX10" fmla="*/ 0 w 199338"/>
              <a:gd name="csY10" fmla="*/ 71323 h 192633"/>
              <a:gd name="csX11" fmla="*/ 6096 w 199338"/>
              <a:gd name="csY11" fmla="*/ 54864 h 192633"/>
              <a:gd name="csX12" fmla="*/ 14020 w 199338"/>
              <a:gd name="csY12" fmla="*/ 46330 h 192633"/>
              <a:gd name="csX13" fmla="*/ 21336 w 199338"/>
              <a:gd name="csY13" fmla="*/ 37795 h 192633"/>
              <a:gd name="csX14" fmla="*/ 20116 w 199338"/>
              <a:gd name="csY14" fmla="*/ 16459 h 192633"/>
              <a:gd name="csX15" fmla="*/ 31699 w 199338"/>
              <a:gd name="csY15" fmla="*/ 23775 h 192633"/>
              <a:gd name="csX16" fmla="*/ 65836 w 199338"/>
              <a:gd name="csY16" fmla="*/ 12802 h 192633"/>
              <a:gd name="csX17" fmla="*/ 84124 w 199338"/>
              <a:gd name="csY17" fmla="*/ 20117 h 192633"/>
              <a:gd name="csX18" fmla="*/ 110947 w 199338"/>
              <a:gd name="csY18" fmla="*/ 20117 h 192633"/>
              <a:gd name="csX19" fmla="*/ 145695 w 199338"/>
              <a:gd name="csY19" fmla="*/ 5487 h 192633"/>
              <a:gd name="csX20" fmla="*/ 163372 w 199338"/>
              <a:gd name="csY20" fmla="*/ 6096 h 192633"/>
              <a:gd name="csX21" fmla="*/ 199339 w 199338"/>
              <a:gd name="csY21" fmla="*/ 0 h 192633"/>
              <a:gd name="csX22" fmla="*/ 186537 w 199338"/>
              <a:gd name="csY22" fmla="*/ 24384 h 192633"/>
              <a:gd name="csX23" fmla="*/ 170079 w 199338"/>
              <a:gd name="csY23" fmla="*/ 34138 h 192633"/>
              <a:gd name="csX24" fmla="*/ 177393 w 199338"/>
              <a:gd name="csY24" fmla="*/ 62789 h 192633"/>
              <a:gd name="csX25" fmla="*/ 171297 w 199338"/>
              <a:gd name="csY25" fmla="*/ 109728 h 192633"/>
              <a:gd name="csX26" fmla="*/ 104241 w 199338"/>
              <a:gd name="csY26" fmla="*/ 150571 h 19263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199338" h="192633">
                <a:moveTo>
                  <a:pt x="104241" y="150571"/>
                </a:moveTo>
                <a:lnTo>
                  <a:pt x="45111" y="192634"/>
                </a:lnTo>
                <a:lnTo>
                  <a:pt x="6705" y="176784"/>
                </a:lnTo>
                <a:lnTo>
                  <a:pt x="6096" y="176784"/>
                </a:lnTo>
                <a:lnTo>
                  <a:pt x="9753" y="170688"/>
                </a:lnTo>
                <a:lnTo>
                  <a:pt x="7315" y="154839"/>
                </a:lnTo>
                <a:lnTo>
                  <a:pt x="12801" y="133503"/>
                </a:lnTo>
                <a:lnTo>
                  <a:pt x="29260" y="118263"/>
                </a:lnTo>
                <a:lnTo>
                  <a:pt x="21945" y="103023"/>
                </a:lnTo>
                <a:lnTo>
                  <a:pt x="6705" y="101194"/>
                </a:lnTo>
                <a:lnTo>
                  <a:pt x="0" y="71323"/>
                </a:lnTo>
                <a:lnTo>
                  <a:pt x="6096" y="54864"/>
                </a:lnTo>
                <a:lnTo>
                  <a:pt x="14020" y="46330"/>
                </a:lnTo>
                <a:lnTo>
                  <a:pt x="21336" y="37795"/>
                </a:lnTo>
                <a:lnTo>
                  <a:pt x="20116" y="16459"/>
                </a:lnTo>
                <a:lnTo>
                  <a:pt x="31699" y="23775"/>
                </a:lnTo>
                <a:lnTo>
                  <a:pt x="65836" y="12802"/>
                </a:lnTo>
                <a:lnTo>
                  <a:pt x="84124" y="20117"/>
                </a:lnTo>
                <a:lnTo>
                  <a:pt x="110947" y="20117"/>
                </a:lnTo>
                <a:lnTo>
                  <a:pt x="145695" y="5487"/>
                </a:lnTo>
                <a:lnTo>
                  <a:pt x="163372" y="6096"/>
                </a:lnTo>
                <a:lnTo>
                  <a:pt x="199339" y="0"/>
                </a:lnTo>
                <a:lnTo>
                  <a:pt x="186537" y="24384"/>
                </a:lnTo>
                <a:lnTo>
                  <a:pt x="170079" y="34138"/>
                </a:lnTo>
                <a:lnTo>
                  <a:pt x="177393" y="62789"/>
                </a:lnTo>
                <a:lnTo>
                  <a:pt x="171297" y="109728"/>
                </a:lnTo>
                <a:lnTo>
                  <a:pt x="104241" y="150571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09" name="Freihandform: Form 208">
            <a:extLst>
              <a:ext uri="{FF2B5EF4-FFF2-40B4-BE49-F238E27FC236}">
                <a16:creationId xmlns:a16="http://schemas.microsoft.com/office/drawing/2014/main" id="{5392601A-3009-6664-2C7A-2E97F0528A53}"/>
              </a:ext>
            </a:extLst>
          </p:cNvPr>
          <p:cNvSpPr/>
          <p:nvPr/>
        </p:nvSpPr>
        <p:spPr>
          <a:xfrm>
            <a:off x="6476390" y="2959608"/>
            <a:ext cx="352958" cy="626059"/>
          </a:xfrm>
          <a:custGeom>
            <a:avLst/>
            <a:gdLst>
              <a:gd name="csX0" fmla="*/ 346252 w 352958"/>
              <a:gd name="csY0" fmla="*/ 149962 h 626059"/>
              <a:gd name="csX1" fmla="*/ 352959 w 352958"/>
              <a:gd name="csY1" fmla="*/ 305410 h 626059"/>
              <a:gd name="csX2" fmla="*/ 323697 w 352958"/>
              <a:gd name="csY2" fmla="*/ 302362 h 626059"/>
              <a:gd name="csX3" fmla="*/ 308457 w 352958"/>
              <a:gd name="csY3" fmla="*/ 331622 h 626059"/>
              <a:gd name="csX4" fmla="*/ 300532 w 352958"/>
              <a:gd name="csY4" fmla="*/ 355397 h 626059"/>
              <a:gd name="csX5" fmla="*/ 307848 w 352958"/>
              <a:gd name="csY5" fmla="*/ 364541 h 626059"/>
              <a:gd name="csX6" fmla="*/ 296875 w 352958"/>
              <a:gd name="csY6" fmla="*/ 376733 h 626059"/>
              <a:gd name="csX7" fmla="*/ 301143 w 352958"/>
              <a:gd name="csY7" fmla="*/ 393192 h 626059"/>
              <a:gd name="csX8" fmla="*/ 292608 w 352958"/>
              <a:gd name="csY8" fmla="*/ 409042 h 626059"/>
              <a:gd name="csX9" fmla="*/ 289560 w 352958"/>
              <a:gd name="csY9" fmla="*/ 423672 h 626059"/>
              <a:gd name="csX10" fmla="*/ 301143 w 352958"/>
              <a:gd name="csY10" fmla="*/ 421234 h 626059"/>
              <a:gd name="csX11" fmla="*/ 309067 w 352958"/>
              <a:gd name="csY11" fmla="*/ 436474 h 626059"/>
              <a:gd name="csX12" fmla="*/ 309676 w 352958"/>
              <a:gd name="csY12" fmla="*/ 459029 h 626059"/>
              <a:gd name="csX13" fmla="*/ 322479 w 352958"/>
              <a:gd name="csY13" fmla="*/ 470611 h 626059"/>
              <a:gd name="csX14" fmla="*/ 322479 w 352958"/>
              <a:gd name="csY14" fmla="*/ 480365 h 626059"/>
              <a:gd name="csX15" fmla="*/ 300532 w 352958"/>
              <a:gd name="csY15" fmla="*/ 487070 h 626059"/>
              <a:gd name="csX16" fmla="*/ 283464 w 352958"/>
              <a:gd name="csY16" fmla="*/ 502920 h 626059"/>
              <a:gd name="csX17" fmla="*/ 259080 w 352958"/>
              <a:gd name="csY17" fmla="*/ 545592 h 626059"/>
              <a:gd name="csX18" fmla="*/ 227380 w 352958"/>
              <a:gd name="csY18" fmla="*/ 563880 h 626059"/>
              <a:gd name="csX19" fmla="*/ 193852 w 352958"/>
              <a:gd name="csY19" fmla="*/ 561442 h 626059"/>
              <a:gd name="csX20" fmla="*/ 184099 w 352958"/>
              <a:gd name="csY20" fmla="*/ 565099 h 626059"/>
              <a:gd name="csX21" fmla="*/ 187756 w 352958"/>
              <a:gd name="csY21" fmla="*/ 578510 h 626059"/>
              <a:gd name="csX22" fmla="*/ 170079 w 352958"/>
              <a:gd name="csY22" fmla="*/ 592531 h 626059"/>
              <a:gd name="csX23" fmla="*/ 155448 w 352958"/>
              <a:gd name="csY23" fmla="*/ 607771 h 626059"/>
              <a:gd name="csX24" fmla="*/ 112167 w 352958"/>
              <a:gd name="csY24" fmla="*/ 622402 h 626059"/>
              <a:gd name="csX25" fmla="*/ 103632 w 352958"/>
              <a:gd name="csY25" fmla="*/ 613867 h 626059"/>
              <a:gd name="csX26" fmla="*/ 97536 w 352958"/>
              <a:gd name="csY26" fmla="*/ 612648 h 626059"/>
              <a:gd name="csX27" fmla="*/ 91440 w 352958"/>
              <a:gd name="csY27" fmla="*/ 623011 h 626059"/>
              <a:gd name="csX28" fmla="*/ 63399 w 352958"/>
              <a:gd name="csY28" fmla="*/ 626059 h 626059"/>
              <a:gd name="csX29" fmla="*/ 68275 w 352958"/>
              <a:gd name="csY29" fmla="*/ 615086 h 626059"/>
              <a:gd name="csX30" fmla="*/ 57303 w 352958"/>
              <a:gd name="csY30" fmla="*/ 588264 h 626059"/>
              <a:gd name="csX31" fmla="*/ 52425 w 352958"/>
              <a:gd name="csY31" fmla="*/ 572414 h 626059"/>
              <a:gd name="csX32" fmla="*/ 37185 w 352958"/>
              <a:gd name="csY32" fmla="*/ 565709 h 626059"/>
              <a:gd name="csX33" fmla="*/ 16459 w 352958"/>
              <a:gd name="csY33" fmla="*/ 542544 h 626059"/>
              <a:gd name="csX34" fmla="*/ 23775 w 352958"/>
              <a:gd name="csY34" fmla="*/ 524256 h 626059"/>
              <a:gd name="csX35" fmla="*/ 39624 w 352958"/>
              <a:gd name="csY35" fmla="*/ 527914 h 626059"/>
              <a:gd name="csX36" fmla="*/ 49377 w 352958"/>
              <a:gd name="csY36" fmla="*/ 525475 h 626059"/>
              <a:gd name="csX37" fmla="*/ 68884 w 352958"/>
              <a:gd name="csY37" fmla="*/ 525475 h 626059"/>
              <a:gd name="csX38" fmla="*/ 49377 w 352958"/>
              <a:gd name="csY38" fmla="*/ 490118 h 626059"/>
              <a:gd name="csX39" fmla="*/ 50596 w 352958"/>
              <a:gd name="csY39" fmla="*/ 463906 h 626059"/>
              <a:gd name="csX40" fmla="*/ 47548 w 352958"/>
              <a:gd name="csY40" fmla="*/ 438302 h 626059"/>
              <a:gd name="csX41" fmla="*/ 33528 w 352958"/>
              <a:gd name="csY41" fmla="*/ 413309 h 626059"/>
              <a:gd name="csX42" fmla="*/ 37185 w 352958"/>
              <a:gd name="csY42" fmla="*/ 394411 h 626059"/>
              <a:gd name="csX43" fmla="*/ 14631 w 352958"/>
              <a:gd name="csY43" fmla="*/ 393802 h 626059"/>
              <a:gd name="csX44" fmla="*/ 14631 w 352958"/>
              <a:gd name="csY44" fmla="*/ 368808 h 626059"/>
              <a:gd name="csX45" fmla="*/ 0 w 352958"/>
              <a:gd name="csY45" fmla="*/ 354178 h 626059"/>
              <a:gd name="csX46" fmla="*/ 14020 w 352958"/>
              <a:gd name="csY46" fmla="*/ 302362 h 626059"/>
              <a:gd name="csX47" fmla="*/ 56692 w 352958"/>
              <a:gd name="csY47" fmla="*/ 265786 h 626059"/>
              <a:gd name="csX48" fmla="*/ 57912 w 352958"/>
              <a:gd name="csY48" fmla="*/ 214579 h 626059"/>
              <a:gd name="csX49" fmla="*/ 68884 w 352958"/>
              <a:gd name="csY49" fmla="*/ 135331 h 626059"/>
              <a:gd name="csX50" fmla="*/ 76200 w 352958"/>
              <a:gd name="csY50" fmla="*/ 118262 h 626059"/>
              <a:gd name="csX51" fmla="*/ 61569 w 352958"/>
              <a:gd name="csY51" fmla="*/ 104851 h 626059"/>
              <a:gd name="csX52" fmla="*/ 60960 w 352958"/>
              <a:gd name="csY52" fmla="*/ 92659 h 626059"/>
              <a:gd name="csX53" fmla="*/ 47548 w 352958"/>
              <a:gd name="csY53" fmla="*/ 82296 h 626059"/>
              <a:gd name="csX54" fmla="*/ 37795 w 352958"/>
              <a:gd name="csY54" fmla="*/ 21336 h 626059"/>
              <a:gd name="csX55" fmla="*/ 71323 w 352958"/>
              <a:gd name="csY55" fmla="*/ 0 h 626059"/>
              <a:gd name="csX56" fmla="*/ 208483 w 352958"/>
              <a:gd name="csY56" fmla="*/ 74981 h 626059"/>
              <a:gd name="csX57" fmla="*/ 346252 w 352958"/>
              <a:gd name="csY57" fmla="*/ 149962 h 6260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</a:cxnLst>
            <a:rect l="l" t="t" r="r" b="b"/>
            <a:pathLst>
              <a:path w="352958" h="626059">
                <a:moveTo>
                  <a:pt x="346252" y="149962"/>
                </a:moveTo>
                <a:lnTo>
                  <a:pt x="352959" y="305410"/>
                </a:lnTo>
                <a:lnTo>
                  <a:pt x="323697" y="302362"/>
                </a:lnTo>
                <a:lnTo>
                  <a:pt x="308457" y="331622"/>
                </a:lnTo>
                <a:lnTo>
                  <a:pt x="300532" y="355397"/>
                </a:lnTo>
                <a:lnTo>
                  <a:pt x="307848" y="364541"/>
                </a:lnTo>
                <a:lnTo>
                  <a:pt x="296875" y="376733"/>
                </a:lnTo>
                <a:lnTo>
                  <a:pt x="301143" y="393192"/>
                </a:lnTo>
                <a:lnTo>
                  <a:pt x="292608" y="409042"/>
                </a:lnTo>
                <a:lnTo>
                  <a:pt x="289560" y="423672"/>
                </a:lnTo>
                <a:lnTo>
                  <a:pt x="301143" y="421234"/>
                </a:lnTo>
                <a:lnTo>
                  <a:pt x="309067" y="436474"/>
                </a:lnTo>
                <a:lnTo>
                  <a:pt x="309676" y="459029"/>
                </a:lnTo>
                <a:lnTo>
                  <a:pt x="322479" y="470611"/>
                </a:lnTo>
                <a:lnTo>
                  <a:pt x="322479" y="480365"/>
                </a:lnTo>
                <a:lnTo>
                  <a:pt x="300532" y="487070"/>
                </a:lnTo>
                <a:lnTo>
                  <a:pt x="283464" y="502920"/>
                </a:lnTo>
                <a:lnTo>
                  <a:pt x="259080" y="545592"/>
                </a:lnTo>
                <a:lnTo>
                  <a:pt x="227380" y="563880"/>
                </a:lnTo>
                <a:lnTo>
                  <a:pt x="193852" y="561442"/>
                </a:lnTo>
                <a:lnTo>
                  <a:pt x="184099" y="565099"/>
                </a:lnTo>
                <a:lnTo>
                  <a:pt x="187756" y="578510"/>
                </a:lnTo>
                <a:lnTo>
                  <a:pt x="170079" y="592531"/>
                </a:lnTo>
                <a:lnTo>
                  <a:pt x="155448" y="607771"/>
                </a:lnTo>
                <a:lnTo>
                  <a:pt x="112167" y="622402"/>
                </a:lnTo>
                <a:lnTo>
                  <a:pt x="103632" y="613867"/>
                </a:lnTo>
                <a:lnTo>
                  <a:pt x="97536" y="612648"/>
                </a:lnTo>
                <a:lnTo>
                  <a:pt x="91440" y="623011"/>
                </a:lnTo>
                <a:lnTo>
                  <a:pt x="63399" y="626059"/>
                </a:lnTo>
                <a:lnTo>
                  <a:pt x="68275" y="615086"/>
                </a:lnTo>
                <a:lnTo>
                  <a:pt x="57303" y="588264"/>
                </a:lnTo>
                <a:lnTo>
                  <a:pt x="52425" y="572414"/>
                </a:lnTo>
                <a:lnTo>
                  <a:pt x="37185" y="565709"/>
                </a:lnTo>
                <a:lnTo>
                  <a:pt x="16459" y="542544"/>
                </a:lnTo>
                <a:lnTo>
                  <a:pt x="23775" y="524256"/>
                </a:lnTo>
                <a:lnTo>
                  <a:pt x="39624" y="527914"/>
                </a:lnTo>
                <a:lnTo>
                  <a:pt x="49377" y="525475"/>
                </a:lnTo>
                <a:lnTo>
                  <a:pt x="68884" y="525475"/>
                </a:lnTo>
                <a:lnTo>
                  <a:pt x="49377" y="490118"/>
                </a:lnTo>
                <a:lnTo>
                  <a:pt x="50596" y="463906"/>
                </a:lnTo>
                <a:lnTo>
                  <a:pt x="47548" y="438302"/>
                </a:lnTo>
                <a:lnTo>
                  <a:pt x="33528" y="413309"/>
                </a:lnTo>
                <a:lnTo>
                  <a:pt x="37185" y="394411"/>
                </a:lnTo>
                <a:lnTo>
                  <a:pt x="14631" y="393802"/>
                </a:lnTo>
                <a:lnTo>
                  <a:pt x="14631" y="368808"/>
                </a:lnTo>
                <a:lnTo>
                  <a:pt x="0" y="354178"/>
                </a:lnTo>
                <a:lnTo>
                  <a:pt x="14020" y="302362"/>
                </a:lnTo>
                <a:lnTo>
                  <a:pt x="56692" y="265786"/>
                </a:lnTo>
                <a:lnTo>
                  <a:pt x="57912" y="214579"/>
                </a:lnTo>
                <a:lnTo>
                  <a:pt x="68884" y="135331"/>
                </a:lnTo>
                <a:lnTo>
                  <a:pt x="76200" y="118262"/>
                </a:lnTo>
                <a:lnTo>
                  <a:pt x="61569" y="104851"/>
                </a:lnTo>
                <a:lnTo>
                  <a:pt x="60960" y="92659"/>
                </a:lnTo>
                <a:lnTo>
                  <a:pt x="47548" y="82296"/>
                </a:lnTo>
                <a:lnTo>
                  <a:pt x="37795" y="21336"/>
                </a:lnTo>
                <a:lnTo>
                  <a:pt x="71323" y="0"/>
                </a:lnTo>
                <a:lnTo>
                  <a:pt x="208483" y="74981"/>
                </a:lnTo>
                <a:lnTo>
                  <a:pt x="346252" y="149962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10" name="Freihandform: Form 209">
            <a:extLst>
              <a:ext uri="{FF2B5EF4-FFF2-40B4-BE49-F238E27FC236}">
                <a16:creationId xmlns:a16="http://schemas.microsoft.com/office/drawing/2014/main" id="{6BF933CA-E8A8-1838-82E0-393103FF414A}"/>
              </a:ext>
            </a:extLst>
          </p:cNvPr>
          <p:cNvSpPr/>
          <p:nvPr/>
        </p:nvSpPr>
        <p:spPr>
          <a:xfrm>
            <a:off x="6011265" y="3444849"/>
            <a:ext cx="65837" cy="199339"/>
          </a:xfrm>
          <a:custGeom>
            <a:avLst/>
            <a:gdLst>
              <a:gd name="csX0" fmla="*/ 32309 w 65837"/>
              <a:gd name="csY0" fmla="*/ 610 h 199339"/>
              <a:gd name="csX1" fmla="*/ 28042 w 65837"/>
              <a:gd name="csY1" fmla="*/ 21336 h 199339"/>
              <a:gd name="csX2" fmla="*/ 38405 w 65837"/>
              <a:gd name="csY2" fmla="*/ 32918 h 199339"/>
              <a:gd name="csX3" fmla="*/ 50597 w 65837"/>
              <a:gd name="csY3" fmla="*/ 46330 h 199339"/>
              <a:gd name="csX4" fmla="*/ 51816 w 65837"/>
              <a:gd name="csY4" fmla="*/ 65837 h 199339"/>
              <a:gd name="csX5" fmla="*/ 59131 w 65837"/>
              <a:gd name="csY5" fmla="*/ 73762 h 199339"/>
              <a:gd name="csX6" fmla="*/ 57303 w 65837"/>
              <a:gd name="csY6" fmla="*/ 163982 h 199339"/>
              <a:gd name="csX7" fmla="*/ 65837 w 65837"/>
              <a:gd name="csY7" fmla="*/ 190805 h 199339"/>
              <a:gd name="csX8" fmla="*/ 38405 w 65837"/>
              <a:gd name="csY8" fmla="*/ 199339 h 199339"/>
              <a:gd name="csX9" fmla="*/ 30480 w 65837"/>
              <a:gd name="csY9" fmla="*/ 185318 h 199339"/>
              <a:gd name="csX10" fmla="*/ 21336 w 65837"/>
              <a:gd name="csY10" fmla="*/ 160325 h 199339"/>
              <a:gd name="csX11" fmla="*/ 18288 w 65837"/>
              <a:gd name="csY11" fmla="*/ 140818 h 199339"/>
              <a:gd name="csX12" fmla="*/ 26213 w 65837"/>
              <a:gd name="csY12" fmla="*/ 106070 h 199339"/>
              <a:gd name="csX13" fmla="*/ 17679 w 65837"/>
              <a:gd name="csY13" fmla="*/ 91440 h 199339"/>
              <a:gd name="csX14" fmla="*/ 14021 w 65837"/>
              <a:gd name="csY14" fmla="*/ 60960 h 199339"/>
              <a:gd name="csX15" fmla="*/ 14021 w 65837"/>
              <a:gd name="csY15" fmla="*/ 32309 h 199339"/>
              <a:gd name="csX16" fmla="*/ 0 w 65837"/>
              <a:gd name="csY16" fmla="*/ 12192 h 199339"/>
              <a:gd name="csX17" fmla="*/ 2439 w 65837"/>
              <a:gd name="csY17" fmla="*/ 0 h 199339"/>
              <a:gd name="csX18" fmla="*/ 32309 w 65837"/>
              <a:gd name="csY18" fmla="*/ 610 h 1993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65837" h="199339">
                <a:moveTo>
                  <a:pt x="32309" y="610"/>
                </a:moveTo>
                <a:lnTo>
                  <a:pt x="28042" y="21336"/>
                </a:lnTo>
                <a:lnTo>
                  <a:pt x="38405" y="32918"/>
                </a:lnTo>
                <a:lnTo>
                  <a:pt x="50597" y="46330"/>
                </a:lnTo>
                <a:lnTo>
                  <a:pt x="51816" y="65837"/>
                </a:lnTo>
                <a:lnTo>
                  <a:pt x="59131" y="73762"/>
                </a:lnTo>
                <a:lnTo>
                  <a:pt x="57303" y="163982"/>
                </a:lnTo>
                <a:lnTo>
                  <a:pt x="65837" y="190805"/>
                </a:lnTo>
                <a:lnTo>
                  <a:pt x="38405" y="199339"/>
                </a:lnTo>
                <a:lnTo>
                  <a:pt x="30480" y="185318"/>
                </a:lnTo>
                <a:lnTo>
                  <a:pt x="21336" y="160325"/>
                </a:lnTo>
                <a:lnTo>
                  <a:pt x="18288" y="140818"/>
                </a:lnTo>
                <a:lnTo>
                  <a:pt x="26213" y="106070"/>
                </a:lnTo>
                <a:lnTo>
                  <a:pt x="17679" y="91440"/>
                </a:lnTo>
                <a:lnTo>
                  <a:pt x="14021" y="60960"/>
                </a:lnTo>
                <a:lnTo>
                  <a:pt x="14021" y="32309"/>
                </a:lnTo>
                <a:lnTo>
                  <a:pt x="0" y="12192"/>
                </a:lnTo>
                <a:lnTo>
                  <a:pt x="2439" y="0"/>
                </a:lnTo>
                <a:lnTo>
                  <a:pt x="32309" y="61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11" name="Freihandform: Form 210">
            <a:extLst>
              <a:ext uri="{FF2B5EF4-FFF2-40B4-BE49-F238E27FC236}">
                <a16:creationId xmlns:a16="http://schemas.microsoft.com/office/drawing/2014/main" id="{4DF2CC33-2C35-4892-71BA-6373E23A4971}"/>
              </a:ext>
            </a:extLst>
          </p:cNvPr>
          <p:cNvSpPr/>
          <p:nvPr/>
        </p:nvSpPr>
        <p:spPr>
          <a:xfrm>
            <a:off x="9327489" y="3076651"/>
            <a:ext cx="298094" cy="576681"/>
          </a:xfrm>
          <a:custGeom>
            <a:avLst/>
            <a:gdLst>
              <a:gd name="csX0" fmla="*/ 288951 w 298094"/>
              <a:gd name="csY0" fmla="*/ 240792 h 576681"/>
              <a:gd name="csX1" fmla="*/ 256641 w 298094"/>
              <a:gd name="csY1" fmla="*/ 235305 h 576681"/>
              <a:gd name="csX2" fmla="*/ 213360 w 298094"/>
              <a:gd name="csY2" fmla="*/ 242621 h 576681"/>
              <a:gd name="csX3" fmla="*/ 194463 w 298094"/>
              <a:gd name="csY3" fmla="*/ 274929 h 576681"/>
              <a:gd name="csX4" fmla="*/ 207264 w 298094"/>
              <a:gd name="csY4" fmla="*/ 322478 h 576681"/>
              <a:gd name="csX5" fmla="*/ 174956 w 298094"/>
              <a:gd name="csY5" fmla="*/ 304190 h 576681"/>
              <a:gd name="csX6" fmla="*/ 145695 w 298094"/>
              <a:gd name="csY6" fmla="*/ 305409 h 576681"/>
              <a:gd name="csX7" fmla="*/ 147524 w 298094"/>
              <a:gd name="csY7" fmla="*/ 274320 h 576681"/>
              <a:gd name="csX8" fmla="*/ 117653 w 298094"/>
              <a:gd name="csY8" fmla="*/ 274320 h 576681"/>
              <a:gd name="csX9" fmla="*/ 118872 w 298094"/>
              <a:gd name="csY9" fmla="*/ 317601 h 576681"/>
              <a:gd name="csX10" fmla="*/ 105461 w 298094"/>
              <a:gd name="csY10" fmla="*/ 374904 h 576681"/>
              <a:gd name="csX11" fmla="*/ 96927 w 298094"/>
              <a:gd name="csY11" fmla="*/ 409651 h 576681"/>
              <a:gd name="csX12" fmla="*/ 101193 w 298094"/>
              <a:gd name="csY12" fmla="*/ 437693 h 576681"/>
              <a:gd name="csX13" fmla="*/ 123749 w 298094"/>
              <a:gd name="csY13" fmla="*/ 438912 h 576681"/>
              <a:gd name="csX14" fmla="*/ 140208 w 298094"/>
              <a:gd name="csY14" fmla="*/ 474878 h 576681"/>
              <a:gd name="csX15" fmla="*/ 148133 w 298094"/>
              <a:gd name="csY15" fmla="*/ 508406 h 576681"/>
              <a:gd name="csX16" fmla="*/ 168860 w 298094"/>
              <a:gd name="csY16" fmla="*/ 530961 h 576681"/>
              <a:gd name="csX17" fmla="*/ 189585 w 298094"/>
              <a:gd name="csY17" fmla="*/ 535229 h 576681"/>
              <a:gd name="csX18" fmla="*/ 208484 w 298094"/>
              <a:gd name="csY18" fmla="*/ 555955 h 576681"/>
              <a:gd name="csX19" fmla="*/ 198120 w 298094"/>
              <a:gd name="csY19" fmla="*/ 571805 h 576681"/>
              <a:gd name="csX20" fmla="*/ 175565 w 298094"/>
              <a:gd name="csY20" fmla="*/ 576681 h 576681"/>
              <a:gd name="csX21" fmla="*/ 171908 w 298094"/>
              <a:gd name="csY21" fmla="*/ 556565 h 576681"/>
              <a:gd name="csX22" fmla="*/ 142647 w 298094"/>
              <a:gd name="csY22" fmla="*/ 539496 h 576681"/>
              <a:gd name="csX23" fmla="*/ 137160 w 298094"/>
              <a:gd name="csY23" fmla="*/ 546201 h 576681"/>
              <a:gd name="csX24" fmla="*/ 123140 w 298094"/>
              <a:gd name="csY24" fmla="*/ 531571 h 576681"/>
              <a:gd name="csX25" fmla="*/ 115824 w 298094"/>
              <a:gd name="csY25" fmla="*/ 512064 h 576681"/>
              <a:gd name="csX26" fmla="*/ 96317 w 298094"/>
              <a:gd name="csY26" fmla="*/ 490118 h 576681"/>
              <a:gd name="csX27" fmla="*/ 78639 w 298094"/>
              <a:gd name="csY27" fmla="*/ 471221 h 576681"/>
              <a:gd name="csX28" fmla="*/ 74372 w 298094"/>
              <a:gd name="csY28" fmla="*/ 494385 h 576681"/>
              <a:gd name="csX29" fmla="*/ 66447 w 298094"/>
              <a:gd name="csY29" fmla="*/ 472440 h 576681"/>
              <a:gd name="csX30" fmla="*/ 68885 w 298094"/>
              <a:gd name="csY30" fmla="*/ 448056 h 576681"/>
              <a:gd name="csX31" fmla="*/ 76200 w 298094"/>
              <a:gd name="csY31" fmla="*/ 410870 h 576681"/>
              <a:gd name="csX32" fmla="*/ 89612 w 298094"/>
              <a:gd name="csY32" fmla="*/ 370637 h 576681"/>
              <a:gd name="csX33" fmla="*/ 105461 w 298094"/>
              <a:gd name="csY33" fmla="*/ 334061 h 576681"/>
              <a:gd name="csX34" fmla="*/ 89001 w 298094"/>
              <a:gd name="csY34" fmla="*/ 298094 h 576681"/>
              <a:gd name="csX35" fmla="*/ 87783 w 298094"/>
              <a:gd name="csY35" fmla="*/ 279806 h 576681"/>
              <a:gd name="csX36" fmla="*/ 81687 w 298094"/>
              <a:gd name="csY36" fmla="*/ 257861 h 576681"/>
              <a:gd name="csX37" fmla="*/ 55473 w 298094"/>
              <a:gd name="csY37" fmla="*/ 226771 h 576681"/>
              <a:gd name="csX38" fmla="*/ 44501 w 298094"/>
              <a:gd name="csY38" fmla="*/ 207264 h 576681"/>
              <a:gd name="csX39" fmla="*/ 55473 w 298094"/>
              <a:gd name="csY39" fmla="*/ 199949 h 576681"/>
              <a:gd name="csX40" fmla="*/ 64008 w 298094"/>
              <a:gd name="csY40" fmla="*/ 166421 h 576681"/>
              <a:gd name="csX41" fmla="*/ 46329 w 298094"/>
              <a:gd name="csY41" fmla="*/ 140208 h 576681"/>
              <a:gd name="csX42" fmla="*/ 21336 w 298094"/>
              <a:gd name="csY42" fmla="*/ 111557 h 576681"/>
              <a:gd name="csX43" fmla="*/ 0 w 298094"/>
              <a:gd name="csY43" fmla="*/ 77419 h 576681"/>
              <a:gd name="csX44" fmla="*/ 13412 w 298094"/>
              <a:gd name="csY44" fmla="*/ 70104 h 576681"/>
              <a:gd name="csX45" fmla="*/ 22556 w 298094"/>
              <a:gd name="csY45" fmla="*/ 28041 h 576681"/>
              <a:gd name="csX46" fmla="*/ 46329 w 298094"/>
              <a:gd name="csY46" fmla="*/ 26213 h 576681"/>
              <a:gd name="csX47" fmla="*/ 63399 w 298094"/>
              <a:gd name="csY47" fmla="*/ 9144 h 576681"/>
              <a:gd name="csX48" fmla="*/ 81687 w 298094"/>
              <a:gd name="csY48" fmla="*/ 0 h 576681"/>
              <a:gd name="csX49" fmla="*/ 98145 w 298094"/>
              <a:gd name="csY49" fmla="*/ 12192 h 576681"/>
              <a:gd name="csX50" fmla="*/ 103632 w 298094"/>
              <a:gd name="csY50" fmla="*/ 35966 h 576681"/>
              <a:gd name="csX51" fmla="*/ 126797 w 298094"/>
              <a:gd name="csY51" fmla="*/ 37795 h 576681"/>
              <a:gd name="csX52" fmla="*/ 124359 w 298094"/>
              <a:gd name="csY52" fmla="*/ 78638 h 576681"/>
              <a:gd name="csX53" fmla="*/ 130455 w 298094"/>
              <a:gd name="csY53" fmla="*/ 113995 h 576681"/>
              <a:gd name="csX54" fmla="*/ 162764 w 298094"/>
              <a:gd name="csY54" fmla="*/ 90830 h 576681"/>
              <a:gd name="csX55" fmla="*/ 174345 w 298094"/>
              <a:gd name="csY55" fmla="*/ 97536 h 576681"/>
              <a:gd name="csX56" fmla="*/ 193853 w 298094"/>
              <a:gd name="csY56" fmla="*/ 96317 h 576681"/>
              <a:gd name="csX57" fmla="*/ 198729 w 298094"/>
              <a:gd name="csY57" fmla="*/ 82905 h 576681"/>
              <a:gd name="csX58" fmla="*/ 224943 w 298094"/>
              <a:gd name="csY58" fmla="*/ 85344 h 576681"/>
              <a:gd name="csX59" fmla="*/ 255423 w 298094"/>
              <a:gd name="csY59" fmla="*/ 117043 h 576681"/>
              <a:gd name="csX60" fmla="*/ 263348 w 298094"/>
              <a:gd name="csY60" fmla="*/ 156057 h 576681"/>
              <a:gd name="csX61" fmla="*/ 295656 w 298094"/>
              <a:gd name="csY61" fmla="*/ 190195 h 576681"/>
              <a:gd name="csX62" fmla="*/ 298095 w 298094"/>
              <a:gd name="csY62" fmla="*/ 223113 h 576681"/>
              <a:gd name="csX63" fmla="*/ 288951 w 298094"/>
              <a:gd name="csY63" fmla="*/ 240792 h 57668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</a:cxnLst>
            <a:rect l="l" t="t" r="r" b="b"/>
            <a:pathLst>
              <a:path w="298094" h="576681">
                <a:moveTo>
                  <a:pt x="288951" y="240792"/>
                </a:moveTo>
                <a:lnTo>
                  <a:pt x="256641" y="235305"/>
                </a:lnTo>
                <a:lnTo>
                  <a:pt x="213360" y="242621"/>
                </a:lnTo>
                <a:lnTo>
                  <a:pt x="194463" y="274929"/>
                </a:lnTo>
                <a:lnTo>
                  <a:pt x="207264" y="322478"/>
                </a:lnTo>
                <a:lnTo>
                  <a:pt x="174956" y="304190"/>
                </a:lnTo>
                <a:lnTo>
                  <a:pt x="145695" y="305409"/>
                </a:lnTo>
                <a:lnTo>
                  <a:pt x="147524" y="274320"/>
                </a:lnTo>
                <a:lnTo>
                  <a:pt x="117653" y="274320"/>
                </a:lnTo>
                <a:lnTo>
                  <a:pt x="118872" y="317601"/>
                </a:lnTo>
                <a:lnTo>
                  <a:pt x="105461" y="374904"/>
                </a:lnTo>
                <a:lnTo>
                  <a:pt x="96927" y="409651"/>
                </a:lnTo>
                <a:lnTo>
                  <a:pt x="101193" y="437693"/>
                </a:lnTo>
                <a:lnTo>
                  <a:pt x="123749" y="438912"/>
                </a:lnTo>
                <a:lnTo>
                  <a:pt x="140208" y="474878"/>
                </a:lnTo>
                <a:lnTo>
                  <a:pt x="148133" y="508406"/>
                </a:lnTo>
                <a:lnTo>
                  <a:pt x="168860" y="530961"/>
                </a:lnTo>
                <a:lnTo>
                  <a:pt x="189585" y="535229"/>
                </a:lnTo>
                <a:lnTo>
                  <a:pt x="208484" y="555955"/>
                </a:lnTo>
                <a:lnTo>
                  <a:pt x="198120" y="571805"/>
                </a:lnTo>
                <a:lnTo>
                  <a:pt x="175565" y="576681"/>
                </a:lnTo>
                <a:lnTo>
                  <a:pt x="171908" y="556565"/>
                </a:lnTo>
                <a:lnTo>
                  <a:pt x="142647" y="539496"/>
                </a:lnTo>
                <a:lnTo>
                  <a:pt x="137160" y="546201"/>
                </a:lnTo>
                <a:lnTo>
                  <a:pt x="123140" y="531571"/>
                </a:lnTo>
                <a:lnTo>
                  <a:pt x="115824" y="512064"/>
                </a:lnTo>
                <a:lnTo>
                  <a:pt x="96317" y="490118"/>
                </a:lnTo>
                <a:lnTo>
                  <a:pt x="78639" y="471221"/>
                </a:lnTo>
                <a:lnTo>
                  <a:pt x="74372" y="494385"/>
                </a:lnTo>
                <a:lnTo>
                  <a:pt x="66447" y="472440"/>
                </a:lnTo>
                <a:lnTo>
                  <a:pt x="68885" y="448056"/>
                </a:lnTo>
                <a:lnTo>
                  <a:pt x="76200" y="410870"/>
                </a:lnTo>
                <a:lnTo>
                  <a:pt x="89612" y="370637"/>
                </a:lnTo>
                <a:lnTo>
                  <a:pt x="105461" y="334061"/>
                </a:lnTo>
                <a:lnTo>
                  <a:pt x="89001" y="298094"/>
                </a:lnTo>
                <a:lnTo>
                  <a:pt x="87783" y="279806"/>
                </a:lnTo>
                <a:lnTo>
                  <a:pt x="81687" y="257861"/>
                </a:lnTo>
                <a:lnTo>
                  <a:pt x="55473" y="226771"/>
                </a:lnTo>
                <a:lnTo>
                  <a:pt x="44501" y="207264"/>
                </a:lnTo>
                <a:lnTo>
                  <a:pt x="55473" y="199949"/>
                </a:lnTo>
                <a:lnTo>
                  <a:pt x="64008" y="166421"/>
                </a:lnTo>
                <a:lnTo>
                  <a:pt x="46329" y="140208"/>
                </a:lnTo>
                <a:lnTo>
                  <a:pt x="21336" y="111557"/>
                </a:lnTo>
                <a:lnTo>
                  <a:pt x="0" y="77419"/>
                </a:lnTo>
                <a:lnTo>
                  <a:pt x="13412" y="70104"/>
                </a:lnTo>
                <a:lnTo>
                  <a:pt x="22556" y="28041"/>
                </a:lnTo>
                <a:lnTo>
                  <a:pt x="46329" y="26213"/>
                </a:lnTo>
                <a:lnTo>
                  <a:pt x="63399" y="9144"/>
                </a:lnTo>
                <a:lnTo>
                  <a:pt x="81687" y="0"/>
                </a:lnTo>
                <a:lnTo>
                  <a:pt x="98145" y="12192"/>
                </a:lnTo>
                <a:lnTo>
                  <a:pt x="103632" y="35966"/>
                </a:lnTo>
                <a:lnTo>
                  <a:pt x="126797" y="37795"/>
                </a:lnTo>
                <a:lnTo>
                  <a:pt x="124359" y="78638"/>
                </a:lnTo>
                <a:lnTo>
                  <a:pt x="130455" y="113995"/>
                </a:lnTo>
                <a:lnTo>
                  <a:pt x="162764" y="90830"/>
                </a:lnTo>
                <a:lnTo>
                  <a:pt x="174345" y="97536"/>
                </a:lnTo>
                <a:lnTo>
                  <a:pt x="193853" y="96317"/>
                </a:lnTo>
                <a:lnTo>
                  <a:pt x="198729" y="82905"/>
                </a:lnTo>
                <a:lnTo>
                  <a:pt x="224943" y="85344"/>
                </a:lnTo>
                <a:lnTo>
                  <a:pt x="255423" y="117043"/>
                </a:lnTo>
                <a:lnTo>
                  <a:pt x="263348" y="156057"/>
                </a:lnTo>
                <a:lnTo>
                  <a:pt x="295656" y="190195"/>
                </a:lnTo>
                <a:lnTo>
                  <a:pt x="298095" y="223113"/>
                </a:lnTo>
                <a:lnTo>
                  <a:pt x="288951" y="240792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12" name="Freihandform: Form 211">
            <a:extLst>
              <a:ext uri="{FF2B5EF4-FFF2-40B4-BE49-F238E27FC236}">
                <a16:creationId xmlns:a16="http://schemas.microsoft.com/office/drawing/2014/main" id="{C7A10FC5-57BA-ECD2-62B4-C6A281A0B65D}"/>
              </a:ext>
            </a:extLst>
          </p:cNvPr>
          <p:cNvSpPr/>
          <p:nvPr/>
        </p:nvSpPr>
        <p:spPr>
          <a:xfrm>
            <a:off x="8170469" y="2273808"/>
            <a:ext cx="260298" cy="164592"/>
          </a:xfrm>
          <a:custGeom>
            <a:avLst/>
            <a:gdLst>
              <a:gd name="csX0" fmla="*/ 101803 w 260298"/>
              <a:gd name="csY0" fmla="*/ 28042 h 164592"/>
              <a:gd name="csX1" fmla="*/ 93268 w 260298"/>
              <a:gd name="csY1" fmla="*/ 39624 h 164592"/>
              <a:gd name="csX2" fmla="*/ 56692 w 260298"/>
              <a:gd name="csY2" fmla="*/ 33528 h 164592"/>
              <a:gd name="csX3" fmla="*/ 60350 w 260298"/>
              <a:gd name="csY3" fmla="*/ 55474 h 164592"/>
              <a:gd name="csX4" fmla="*/ 93878 w 260298"/>
              <a:gd name="csY4" fmla="*/ 52426 h 164592"/>
              <a:gd name="csX5" fmla="*/ 137160 w 260298"/>
              <a:gd name="csY5" fmla="*/ 65227 h 164592"/>
              <a:gd name="csX6" fmla="*/ 195681 w 260298"/>
              <a:gd name="csY6" fmla="*/ 59131 h 164592"/>
              <a:gd name="csX7" fmla="*/ 214579 w 260298"/>
              <a:gd name="csY7" fmla="*/ 95707 h 164592"/>
              <a:gd name="csX8" fmla="*/ 223723 w 260298"/>
              <a:gd name="csY8" fmla="*/ 91440 h 164592"/>
              <a:gd name="csX9" fmla="*/ 246278 w 260298"/>
              <a:gd name="csY9" fmla="*/ 100584 h 164592"/>
              <a:gd name="csX10" fmla="*/ 249326 w 260298"/>
              <a:gd name="csY10" fmla="*/ 115824 h 164592"/>
              <a:gd name="csX11" fmla="*/ 260299 w 260298"/>
              <a:gd name="csY11" fmla="*/ 137770 h 164592"/>
              <a:gd name="csX12" fmla="*/ 227380 w 260298"/>
              <a:gd name="csY12" fmla="*/ 137770 h 164592"/>
              <a:gd name="csX13" fmla="*/ 204216 w 260298"/>
              <a:gd name="csY13" fmla="*/ 134722 h 164592"/>
              <a:gd name="csX14" fmla="*/ 188976 w 260298"/>
              <a:gd name="csY14" fmla="*/ 152400 h 164592"/>
              <a:gd name="csX15" fmla="*/ 175564 w 260298"/>
              <a:gd name="csY15" fmla="*/ 156058 h 164592"/>
              <a:gd name="csX16" fmla="*/ 166420 w 260298"/>
              <a:gd name="csY16" fmla="*/ 164592 h 164592"/>
              <a:gd name="csX17" fmla="*/ 149961 w 260298"/>
              <a:gd name="csY17" fmla="*/ 151790 h 164592"/>
              <a:gd name="csX18" fmla="*/ 144475 w 260298"/>
              <a:gd name="csY18" fmla="*/ 118872 h 164592"/>
              <a:gd name="csX19" fmla="*/ 134112 w 260298"/>
              <a:gd name="csY19" fmla="*/ 117043 h 164592"/>
              <a:gd name="csX20" fmla="*/ 134721 w 260298"/>
              <a:gd name="csY20" fmla="*/ 104851 h 164592"/>
              <a:gd name="csX21" fmla="*/ 114604 w 260298"/>
              <a:gd name="csY21" fmla="*/ 96317 h 164592"/>
              <a:gd name="csX22" fmla="*/ 104241 w 260298"/>
              <a:gd name="csY22" fmla="*/ 109728 h 164592"/>
              <a:gd name="csX23" fmla="*/ 105460 w 260298"/>
              <a:gd name="csY23" fmla="*/ 125578 h 164592"/>
              <a:gd name="csX24" fmla="*/ 101803 w 260298"/>
              <a:gd name="csY24" fmla="*/ 131064 h 164592"/>
              <a:gd name="csX25" fmla="*/ 82296 w 260298"/>
              <a:gd name="csY25" fmla="*/ 130454 h 164592"/>
              <a:gd name="csX26" fmla="*/ 76809 w 260298"/>
              <a:gd name="csY26" fmla="*/ 148133 h 164592"/>
              <a:gd name="csX27" fmla="*/ 64008 w 260298"/>
              <a:gd name="csY27" fmla="*/ 140818 h 164592"/>
              <a:gd name="csX28" fmla="*/ 43281 w 260298"/>
              <a:gd name="csY28" fmla="*/ 153010 h 164592"/>
              <a:gd name="csX29" fmla="*/ 32308 w 260298"/>
              <a:gd name="csY29" fmla="*/ 148742 h 164592"/>
              <a:gd name="csX30" fmla="*/ 40233 w 260298"/>
              <a:gd name="csY30" fmla="*/ 109118 h 164592"/>
              <a:gd name="csX31" fmla="*/ 25603 w 260298"/>
              <a:gd name="csY31" fmla="*/ 79858 h 164592"/>
              <a:gd name="csX32" fmla="*/ 0 w 260298"/>
              <a:gd name="csY32" fmla="*/ 70714 h 164592"/>
              <a:gd name="csX33" fmla="*/ 3657 w 260298"/>
              <a:gd name="csY33" fmla="*/ 53645 h 164592"/>
              <a:gd name="csX34" fmla="*/ 30480 w 260298"/>
              <a:gd name="csY34" fmla="*/ 55474 h 164592"/>
              <a:gd name="csX35" fmla="*/ 39624 w 260298"/>
              <a:gd name="csY35" fmla="*/ 34138 h 164592"/>
              <a:gd name="csX36" fmla="*/ 42672 w 260298"/>
              <a:gd name="csY36" fmla="*/ 9144 h 164592"/>
              <a:gd name="csX37" fmla="*/ 82296 w 260298"/>
              <a:gd name="csY37" fmla="*/ 0 h 164592"/>
              <a:gd name="csX38" fmla="*/ 81076 w 260298"/>
              <a:gd name="csY38" fmla="*/ 18288 h 164592"/>
              <a:gd name="csX39" fmla="*/ 89001 w 260298"/>
              <a:gd name="csY39" fmla="*/ 28651 h 164592"/>
              <a:gd name="csX40" fmla="*/ 101803 w 260298"/>
              <a:gd name="csY40" fmla="*/ 28042 h 16459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</a:cxnLst>
            <a:rect l="l" t="t" r="r" b="b"/>
            <a:pathLst>
              <a:path w="260298" h="164592">
                <a:moveTo>
                  <a:pt x="101803" y="28042"/>
                </a:moveTo>
                <a:lnTo>
                  <a:pt x="93268" y="39624"/>
                </a:lnTo>
                <a:lnTo>
                  <a:pt x="56692" y="33528"/>
                </a:lnTo>
                <a:lnTo>
                  <a:pt x="60350" y="55474"/>
                </a:lnTo>
                <a:lnTo>
                  <a:pt x="93878" y="52426"/>
                </a:lnTo>
                <a:lnTo>
                  <a:pt x="137160" y="65227"/>
                </a:lnTo>
                <a:lnTo>
                  <a:pt x="195681" y="59131"/>
                </a:lnTo>
                <a:lnTo>
                  <a:pt x="214579" y="95707"/>
                </a:lnTo>
                <a:lnTo>
                  <a:pt x="223723" y="91440"/>
                </a:lnTo>
                <a:lnTo>
                  <a:pt x="246278" y="100584"/>
                </a:lnTo>
                <a:lnTo>
                  <a:pt x="249326" y="115824"/>
                </a:lnTo>
                <a:lnTo>
                  <a:pt x="260299" y="137770"/>
                </a:lnTo>
                <a:lnTo>
                  <a:pt x="227380" y="137770"/>
                </a:lnTo>
                <a:lnTo>
                  <a:pt x="204216" y="134722"/>
                </a:lnTo>
                <a:lnTo>
                  <a:pt x="188976" y="152400"/>
                </a:lnTo>
                <a:lnTo>
                  <a:pt x="175564" y="156058"/>
                </a:lnTo>
                <a:lnTo>
                  <a:pt x="166420" y="164592"/>
                </a:lnTo>
                <a:lnTo>
                  <a:pt x="149961" y="151790"/>
                </a:lnTo>
                <a:lnTo>
                  <a:pt x="144475" y="118872"/>
                </a:lnTo>
                <a:lnTo>
                  <a:pt x="134112" y="117043"/>
                </a:lnTo>
                <a:lnTo>
                  <a:pt x="134721" y="104851"/>
                </a:lnTo>
                <a:lnTo>
                  <a:pt x="114604" y="96317"/>
                </a:lnTo>
                <a:lnTo>
                  <a:pt x="104241" y="109728"/>
                </a:lnTo>
                <a:lnTo>
                  <a:pt x="105460" y="125578"/>
                </a:lnTo>
                <a:lnTo>
                  <a:pt x="101803" y="131064"/>
                </a:lnTo>
                <a:lnTo>
                  <a:pt x="82296" y="130454"/>
                </a:lnTo>
                <a:lnTo>
                  <a:pt x="76809" y="148133"/>
                </a:lnTo>
                <a:lnTo>
                  <a:pt x="64008" y="140818"/>
                </a:lnTo>
                <a:lnTo>
                  <a:pt x="43281" y="153010"/>
                </a:lnTo>
                <a:lnTo>
                  <a:pt x="32308" y="148742"/>
                </a:lnTo>
                <a:lnTo>
                  <a:pt x="40233" y="109118"/>
                </a:lnTo>
                <a:lnTo>
                  <a:pt x="25603" y="79858"/>
                </a:lnTo>
                <a:lnTo>
                  <a:pt x="0" y="70714"/>
                </a:lnTo>
                <a:lnTo>
                  <a:pt x="3657" y="53645"/>
                </a:lnTo>
                <a:lnTo>
                  <a:pt x="30480" y="55474"/>
                </a:lnTo>
                <a:lnTo>
                  <a:pt x="39624" y="34138"/>
                </a:lnTo>
                <a:lnTo>
                  <a:pt x="42672" y="9144"/>
                </a:lnTo>
                <a:lnTo>
                  <a:pt x="82296" y="0"/>
                </a:lnTo>
                <a:lnTo>
                  <a:pt x="81076" y="18288"/>
                </a:lnTo>
                <a:lnTo>
                  <a:pt x="89001" y="28651"/>
                </a:lnTo>
                <a:lnTo>
                  <a:pt x="101803" y="28042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13" name="Freihandform: Form 212">
            <a:extLst>
              <a:ext uri="{FF2B5EF4-FFF2-40B4-BE49-F238E27FC236}">
                <a16:creationId xmlns:a16="http://schemas.microsoft.com/office/drawing/2014/main" id="{E968CB30-6147-5EDE-C49E-E3DECB7264FF}"/>
              </a:ext>
            </a:extLst>
          </p:cNvPr>
          <p:cNvSpPr/>
          <p:nvPr/>
        </p:nvSpPr>
        <p:spPr>
          <a:xfrm>
            <a:off x="7669377" y="2204313"/>
            <a:ext cx="488899" cy="291388"/>
          </a:xfrm>
          <a:custGeom>
            <a:avLst/>
            <a:gdLst>
              <a:gd name="csX0" fmla="*/ 488900 w 488899"/>
              <a:gd name="csY0" fmla="*/ 209702 h 291388"/>
              <a:gd name="csX1" fmla="*/ 479145 w 488899"/>
              <a:gd name="csY1" fmla="*/ 208483 h 291388"/>
              <a:gd name="csX2" fmla="*/ 461468 w 488899"/>
              <a:gd name="csY2" fmla="*/ 198120 h 291388"/>
              <a:gd name="csX3" fmla="*/ 459639 w 488899"/>
              <a:gd name="csY3" fmla="*/ 211531 h 291388"/>
              <a:gd name="csX4" fmla="*/ 434036 w 488899"/>
              <a:gd name="csY4" fmla="*/ 219456 h 291388"/>
              <a:gd name="csX5" fmla="*/ 435255 w 488899"/>
              <a:gd name="csY5" fmla="*/ 250546 h 291388"/>
              <a:gd name="csX6" fmla="*/ 419405 w 488899"/>
              <a:gd name="csY6" fmla="*/ 262738 h 291388"/>
              <a:gd name="csX7" fmla="*/ 395021 w 488899"/>
              <a:gd name="csY7" fmla="*/ 268224 h 291388"/>
              <a:gd name="csX8" fmla="*/ 392583 w 488899"/>
              <a:gd name="csY8" fmla="*/ 285902 h 291388"/>
              <a:gd name="csX9" fmla="*/ 368808 w 488899"/>
              <a:gd name="csY9" fmla="*/ 291389 h 291388"/>
              <a:gd name="csX10" fmla="*/ 332841 w 488899"/>
              <a:gd name="csY10" fmla="*/ 276149 h 291388"/>
              <a:gd name="csX11" fmla="*/ 322479 w 488899"/>
              <a:gd name="csY11" fmla="*/ 243840 h 291388"/>
              <a:gd name="csX12" fmla="*/ 298095 w 488899"/>
              <a:gd name="csY12" fmla="*/ 242011 h 291388"/>
              <a:gd name="csX13" fmla="*/ 253593 w 488899"/>
              <a:gd name="csY13" fmla="*/ 207874 h 291388"/>
              <a:gd name="csX14" fmla="*/ 227381 w 488899"/>
              <a:gd name="csY14" fmla="*/ 203606 h 291388"/>
              <a:gd name="csX15" fmla="*/ 187148 w 488899"/>
              <a:gd name="csY15" fmla="*/ 183490 h 291388"/>
              <a:gd name="csX16" fmla="*/ 163373 w 488899"/>
              <a:gd name="csY16" fmla="*/ 179832 h 291388"/>
              <a:gd name="csX17" fmla="*/ 151181 w 488899"/>
              <a:gd name="csY17" fmla="*/ 187147 h 291388"/>
              <a:gd name="csX18" fmla="*/ 129236 w 488899"/>
              <a:gd name="csY18" fmla="*/ 185928 h 291388"/>
              <a:gd name="csX19" fmla="*/ 110948 w 488899"/>
              <a:gd name="csY19" fmla="*/ 208483 h 291388"/>
              <a:gd name="csX20" fmla="*/ 84125 w 488899"/>
              <a:gd name="csY20" fmla="*/ 215798 h 291388"/>
              <a:gd name="csX21" fmla="*/ 72543 w 488899"/>
              <a:gd name="csY21" fmla="*/ 188366 h 291388"/>
              <a:gd name="csX22" fmla="*/ 68885 w 488899"/>
              <a:gd name="csY22" fmla="*/ 147523 h 291388"/>
              <a:gd name="csX23" fmla="*/ 40844 w 488899"/>
              <a:gd name="csY23" fmla="*/ 134112 h 291388"/>
              <a:gd name="csX24" fmla="*/ 43281 w 488899"/>
              <a:gd name="csY24" fmla="*/ 107899 h 291388"/>
              <a:gd name="csX25" fmla="*/ 21945 w 488899"/>
              <a:gd name="csY25" fmla="*/ 105461 h 291388"/>
              <a:gd name="csX26" fmla="*/ 21336 w 488899"/>
              <a:gd name="csY26" fmla="*/ 72542 h 291388"/>
              <a:gd name="csX27" fmla="*/ 53645 w 488899"/>
              <a:gd name="csY27" fmla="*/ 82296 h 291388"/>
              <a:gd name="csX28" fmla="*/ 78639 w 488899"/>
              <a:gd name="csY28" fmla="*/ 70104 h 291388"/>
              <a:gd name="csX29" fmla="*/ 49988 w 488899"/>
              <a:gd name="csY29" fmla="*/ 46330 h 291388"/>
              <a:gd name="csX30" fmla="*/ 35357 w 488899"/>
              <a:gd name="csY30" fmla="*/ 24384 h 291388"/>
              <a:gd name="csX31" fmla="*/ 12192 w 488899"/>
              <a:gd name="csY31" fmla="*/ 34138 h 291388"/>
              <a:gd name="csX32" fmla="*/ 15849 w 488899"/>
              <a:gd name="csY32" fmla="*/ 62789 h 291388"/>
              <a:gd name="csX33" fmla="*/ 0 w 488899"/>
              <a:gd name="csY33" fmla="*/ 37795 h 291388"/>
              <a:gd name="csX34" fmla="*/ 10973 w 488899"/>
              <a:gd name="csY34" fmla="*/ 24384 h 291388"/>
              <a:gd name="csX35" fmla="*/ 45111 w 488899"/>
              <a:gd name="csY35" fmla="*/ 16459 h 291388"/>
              <a:gd name="csX36" fmla="*/ 68885 w 488899"/>
              <a:gd name="csY36" fmla="*/ 27432 h 291388"/>
              <a:gd name="csX37" fmla="*/ 98145 w 488899"/>
              <a:gd name="csY37" fmla="*/ 57912 h 291388"/>
              <a:gd name="csX38" fmla="*/ 113996 w 488899"/>
              <a:gd name="csY38" fmla="*/ 56083 h 291388"/>
              <a:gd name="csX39" fmla="*/ 149961 w 488899"/>
              <a:gd name="csY39" fmla="*/ 55474 h 291388"/>
              <a:gd name="csX40" fmla="*/ 139599 w 488899"/>
              <a:gd name="csY40" fmla="*/ 35966 h 291388"/>
              <a:gd name="csX41" fmla="*/ 162764 w 488899"/>
              <a:gd name="csY41" fmla="*/ 22555 h 291388"/>
              <a:gd name="csX42" fmla="*/ 183489 w 488899"/>
              <a:gd name="csY42" fmla="*/ 0 h 291388"/>
              <a:gd name="csX43" fmla="*/ 231648 w 488899"/>
              <a:gd name="csY43" fmla="*/ 20726 h 291388"/>
              <a:gd name="csX44" fmla="*/ 243231 w 488899"/>
              <a:gd name="csY44" fmla="*/ 51206 h 291388"/>
              <a:gd name="csX45" fmla="*/ 257252 w 488899"/>
              <a:gd name="csY45" fmla="*/ 59131 h 291388"/>
              <a:gd name="csX46" fmla="*/ 290780 w 488899"/>
              <a:gd name="csY46" fmla="*/ 57302 h 291388"/>
              <a:gd name="csX47" fmla="*/ 303581 w 488899"/>
              <a:gd name="csY47" fmla="*/ 64618 h 291388"/>
              <a:gd name="csX48" fmla="*/ 329793 w 488899"/>
              <a:gd name="csY48" fmla="*/ 104851 h 291388"/>
              <a:gd name="csX49" fmla="*/ 373076 w 488899"/>
              <a:gd name="csY49" fmla="*/ 131674 h 291388"/>
              <a:gd name="csX50" fmla="*/ 398679 w 488899"/>
              <a:gd name="csY50" fmla="*/ 149962 h 291388"/>
              <a:gd name="csX51" fmla="*/ 437084 w 488899"/>
              <a:gd name="csY51" fmla="*/ 168859 h 291388"/>
              <a:gd name="csX52" fmla="*/ 484023 w 488899"/>
              <a:gd name="csY52" fmla="*/ 185928 h 291388"/>
              <a:gd name="csX53" fmla="*/ 488900 w 488899"/>
              <a:gd name="csY53" fmla="*/ 209702 h 2913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</a:cxnLst>
            <a:rect l="l" t="t" r="r" b="b"/>
            <a:pathLst>
              <a:path w="488899" h="291388">
                <a:moveTo>
                  <a:pt x="488900" y="209702"/>
                </a:moveTo>
                <a:lnTo>
                  <a:pt x="479145" y="208483"/>
                </a:lnTo>
                <a:lnTo>
                  <a:pt x="461468" y="198120"/>
                </a:lnTo>
                <a:lnTo>
                  <a:pt x="459639" y="211531"/>
                </a:lnTo>
                <a:lnTo>
                  <a:pt x="434036" y="219456"/>
                </a:lnTo>
                <a:lnTo>
                  <a:pt x="435255" y="250546"/>
                </a:lnTo>
                <a:lnTo>
                  <a:pt x="419405" y="262738"/>
                </a:lnTo>
                <a:lnTo>
                  <a:pt x="395021" y="268224"/>
                </a:lnTo>
                <a:lnTo>
                  <a:pt x="392583" y="285902"/>
                </a:lnTo>
                <a:lnTo>
                  <a:pt x="368808" y="291389"/>
                </a:lnTo>
                <a:lnTo>
                  <a:pt x="332841" y="276149"/>
                </a:lnTo>
                <a:lnTo>
                  <a:pt x="322479" y="243840"/>
                </a:lnTo>
                <a:lnTo>
                  <a:pt x="298095" y="242011"/>
                </a:lnTo>
                <a:lnTo>
                  <a:pt x="253593" y="207874"/>
                </a:lnTo>
                <a:lnTo>
                  <a:pt x="227381" y="203606"/>
                </a:lnTo>
                <a:lnTo>
                  <a:pt x="187148" y="183490"/>
                </a:lnTo>
                <a:lnTo>
                  <a:pt x="163373" y="179832"/>
                </a:lnTo>
                <a:lnTo>
                  <a:pt x="151181" y="187147"/>
                </a:lnTo>
                <a:lnTo>
                  <a:pt x="129236" y="185928"/>
                </a:lnTo>
                <a:lnTo>
                  <a:pt x="110948" y="208483"/>
                </a:lnTo>
                <a:lnTo>
                  <a:pt x="84125" y="215798"/>
                </a:lnTo>
                <a:lnTo>
                  <a:pt x="72543" y="188366"/>
                </a:lnTo>
                <a:lnTo>
                  <a:pt x="68885" y="147523"/>
                </a:lnTo>
                <a:lnTo>
                  <a:pt x="40844" y="134112"/>
                </a:lnTo>
                <a:lnTo>
                  <a:pt x="43281" y="107899"/>
                </a:lnTo>
                <a:lnTo>
                  <a:pt x="21945" y="105461"/>
                </a:lnTo>
                <a:lnTo>
                  <a:pt x="21336" y="72542"/>
                </a:lnTo>
                <a:lnTo>
                  <a:pt x="53645" y="82296"/>
                </a:lnTo>
                <a:lnTo>
                  <a:pt x="78639" y="70104"/>
                </a:lnTo>
                <a:lnTo>
                  <a:pt x="49988" y="46330"/>
                </a:lnTo>
                <a:lnTo>
                  <a:pt x="35357" y="24384"/>
                </a:lnTo>
                <a:lnTo>
                  <a:pt x="12192" y="34138"/>
                </a:lnTo>
                <a:lnTo>
                  <a:pt x="15849" y="62789"/>
                </a:lnTo>
                <a:lnTo>
                  <a:pt x="0" y="37795"/>
                </a:lnTo>
                <a:lnTo>
                  <a:pt x="10973" y="24384"/>
                </a:lnTo>
                <a:lnTo>
                  <a:pt x="45111" y="16459"/>
                </a:lnTo>
                <a:lnTo>
                  <a:pt x="68885" y="27432"/>
                </a:lnTo>
                <a:lnTo>
                  <a:pt x="98145" y="57912"/>
                </a:lnTo>
                <a:lnTo>
                  <a:pt x="113996" y="56083"/>
                </a:lnTo>
                <a:lnTo>
                  <a:pt x="149961" y="55474"/>
                </a:lnTo>
                <a:lnTo>
                  <a:pt x="139599" y="35966"/>
                </a:lnTo>
                <a:lnTo>
                  <a:pt x="162764" y="22555"/>
                </a:lnTo>
                <a:lnTo>
                  <a:pt x="183489" y="0"/>
                </a:lnTo>
                <a:lnTo>
                  <a:pt x="231648" y="20726"/>
                </a:lnTo>
                <a:lnTo>
                  <a:pt x="243231" y="51206"/>
                </a:lnTo>
                <a:lnTo>
                  <a:pt x="257252" y="59131"/>
                </a:lnTo>
                <a:lnTo>
                  <a:pt x="290780" y="57302"/>
                </a:lnTo>
                <a:lnTo>
                  <a:pt x="303581" y="64618"/>
                </a:lnTo>
                <a:lnTo>
                  <a:pt x="329793" y="104851"/>
                </a:lnTo>
                <a:lnTo>
                  <a:pt x="373076" y="131674"/>
                </a:lnTo>
                <a:lnTo>
                  <a:pt x="398679" y="149962"/>
                </a:lnTo>
                <a:lnTo>
                  <a:pt x="437084" y="168859"/>
                </a:lnTo>
                <a:lnTo>
                  <a:pt x="484023" y="185928"/>
                </a:lnTo>
                <a:lnTo>
                  <a:pt x="488900" y="209702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14" name="Freihandform: Form 213">
            <a:extLst>
              <a:ext uri="{FF2B5EF4-FFF2-40B4-BE49-F238E27FC236}">
                <a16:creationId xmlns:a16="http://schemas.microsoft.com/office/drawing/2014/main" id="{AE52EC8C-8B05-CBD0-1EE2-23F6B0B84259}"/>
              </a:ext>
            </a:extLst>
          </p:cNvPr>
          <p:cNvSpPr/>
          <p:nvPr/>
        </p:nvSpPr>
        <p:spPr>
          <a:xfrm>
            <a:off x="10316261" y="4199534"/>
            <a:ext cx="82905" cy="43890"/>
          </a:xfrm>
          <a:custGeom>
            <a:avLst/>
            <a:gdLst>
              <a:gd name="csX0" fmla="*/ 2438 w 82905"/>
              <a:gd name="csY0" fmla="*/ 43891 h 43890"/>
              <a:gd name="csX1" fmla="*/ 3048 w 82905"/>
              <a:gd name="csY1" fmla="*/ 32309 h 43890"/>
              <a:gd name="csX2" fmla="*/ 0 w 82905"/>
              <a:gd name="csY2" fmla="*/ 24384 h 43890"/>
              <a:gd name="csX3" fmla="*/ 4876 w 82905"/>
              <a:gd name="csY3" fmla="*/ 15240 h 43890"/>
              <a:gd name="csX4" fmla="*/ 34747 w 82905"/>
              <a:gd name="csY4" fmla="*/ 6705 h 43890"/>
              <a:gd name="csX5" fmla="*/ 59131 w 82905"/>
              <a:gd name="csY5" fmla="*/ 4877 h 43890"/>
              <a:gd name="csX6" fmla="*/ 70104 w 82905"/>
              <a:gd name="csY6" fmla="*/ 0 h 43890"/>
              <a:gd name="csX7" fmla="*/ 82905 w 82905"/>
              <a:gd name="csY7" fmla="*/ 4877 h 43890"/>
              <a:gd name="csX8" fmla="*/ 69494 w 82905"/>
              <a:gd name="csY8" fmla="*/ 15849 h 43890"/>
              <a:gd name="csX9" fmla="*/ 32308 w 82905"/>
              <a:gd name="csY9" fmla="*/ 32918 h 43890"/>
              <a:gd name="csX10" fmla="*/ 2438 w 82905"/>
              <a:gd name="csY10" fmla="*/ 43891 h 4389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82905" h="43890">
                <a:moveTo>
                  <a:pt x="2438" y="43891"/>
                </a:moveTo>
                <a:lnTo>
                  <a:pt x="3048" y="32309"/>
                </a:lnTo>
                <a:lnTo>
                  <a:pt x="0" y="24384"/>
                </a:lnTo>
                <a:lnTo>
                  <a:pt x="4876" y="15240"/>
                </a:lnTo>
                <a:lnTo>
                  <a:pt x="34747" y="6705"/>
                </a:lnTo>
                <a:lnTo>
                  <a:pt x="59131" y="4877"/>
                </a:lnTo>
                <a:lnTo>
                  <a:pt x="70104" y="0"/>
                </a:lnTo>
                <a:lnTo>
                  <a:pt x="82905" y="4877"/>
                </a:lnTo>
                <a:lnTo>
                  <a:pt x="69494" y="15849"/>
                </a:lnTo>
                <a:lnTo>
                  <a:pt x="32308" y="32918"/>
                </a:lnTo>
                <a:lnTo>
                  <a:pt x="2438" y="43891"/>
                </a:lnTo>
                <a:close/>
              </a:path>
            </a:pathLst>
          </a:custGeom>
          <a:solidFill>
            <a:srgbClr val="FF0000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15" name="Freihandform: Form 214">
            <a:extLst>
              <a:ext uri="{FF2B5EF4-FFF2-40B4-BE49-F238E27FC236}">
                <a16:creationId xmlns:a16="http://schemas.microsoft.com/office/drawing/2014/main" id="{A6B55F04-F70D-4BC4-C24C-F0C9DD239525}"/>
              </a:ext>
            </a:extLst>
          </p:cNvPr>
          <p:cNvSpPr/>
          <p:nvPr/>
        </p:nvSpPr>
        <p:spPr>
          <a:xfrm>
            <a:off x="6258762" y="2414625"/>
            <a:ext cx="131064" cy="274929"/>
          </a:xfrm>
          <a:custGeom>
            <a:avLst/>
            <a:gdLst>
              <a:gd name="csX0" fmla="*/ 131064 w 131064"/>
              <a:gd name="csY0" fmla="*/ 164592 h 274929"/>
              <a:gd name="csX1" fmla="*/ 130455 w 131064"/>
              <a:gd name="csY1" fmla="*/ 194462 h 274929"/>
              <a:gd name="csX2" fmla="*/ 114605 w 131064"/>
              <a:gd name="csY2" fmla="*/ 205435 h 274929"/>
              <a:gd name="csX3" fmla="*/ 104852 w 131064"/>
              <a:gd name="csY3" fmla="*/ 218237 h 274929"/>
              <a:gd name="csX4" fmla="*/ 82906 w 131064"/>
              <a:gd name="csY4" fmla="*/ 233477 h 274929"/>
              <a:gd name="csX5" fmla="*/ 86564 w 131064"/>
              <a:gd name="csY5" fmla="*/ 249326 h 274929"/>
              <a:gd name="csX6" fmla="*/ 84125 w 131064"/>
              <a:gd name="csY6" fmla="*/ 266395 h 274929"/>
              <a:gd name="csX7" fmla="*/ 68276 w 131064"/>
              <a:gd name="csY7" fmla="*/ 274930 h 274929"/>
              <a:gd name="csX8" fmla="*/ 52426 w 131064"/>
              <a:gd name="csY8" fmla="*/ 204826 h 274929"/>
              <a:gd name="csX9" fmla="*/ 31700 w 131064"/>
              <a:gd name="csY9" fmla="*/ 188976 h 274929"/>
              <a:gd name="csX10" fmla="*/ 31090 w 131064"/>
              <a:gd name="csY10" fmla="*/ 179832 h 274929"/>
              <a:gd name="csX11" fmla="*/ 3658 w 131064"/>
              <a:gd name="csY11" fmla="*/ 156058 h 274929"/>
              <a:gd name="csX12" fmla="*/ 0 w 131064"/>
              <a:gd name="csY12" fmla="*/ 126797 h 274929"/>
              <a:gd name="csX13" fmla="*/ 19508 w 131064"/>
              <a:gd name="csY13" fmla="*/ 104851 h 274929"/>
              <a:gd name="csX14" fmla="*/ 26213 w 131064"/>
              <a:gd name="csY14" fmla="*/ 72542 h 274929"/>
              <a:gd name="csX15" fmla="*/ 20117 w 131064"/>
              <a:gd name="csY15" fmla="*/ 35357 h 274929"/>
              <a:gd name="csX16" fmla="*/ 26213 w 131064"/>
              <a:gd name="csY16" fmla="*/ 15240 h 274929"/>
              <a:gd name="csX17" fmla="*/ 60960 w 131064"/>
              <a:gd name="csY17" fmla="*/ 0 h 274929"/>
              <a:gd name="csX18" fmla="*/ 83516 w 131064"/>
              <a:gd name="csY18" fmla="*/ 4267 h 274929"/>
              <a:gd name="csX19" fmla="*/ 83516 w 131064"/>
              <a:gd name="csY19" fmla="*/ 24384 h 274929"/>
              <a:gd name="csX20" fmla="*/ 110338 w 131064"/>
              <a:gd name="csY20" fmla="*/ 9754 h 274929"/>
              <a:gd name="csX21" fmla="*/ 112776 w 131064"/>
              <a:gd name="csY21" fmla="*/ 17069 h 274929"/>
              <a:gd name="csX22" fmla="*/ 97536 w 131064"/>
              <a:gd name="csY22" fmla="*/ 36576 h 274929"/>
              <a:gd name="csX23" fmla="*/ 98146 w 131064"/>
              <a:gd name="csY23" fmla="*/ 54254 h 274929"/>
              <a:gd name="csX24" fmla="*/ 109728 w 131064"/>
              <a:gd name="csY24" fmla="*/ 64008 h 274929"/>
              <a:gd name="csX25" fmla="*/ 106680 w 131064"/>
              <a:gd name="csY25" fmla="*/ 98146 h 274929"/>
              <a:gd name="csX26" fmla="*/ 85344 w 131064"/>
              <a:gd name="csY26" fmla="*/ 117653 h 274929"/>
              <a:gd name="csX27" fmla="*/ 92660 w 131064"/>
              <a:gd name="csY27" fmla="*/ 138989 h 274929"/>
              <a:gd name="csX28" fmla="*/ 109728 w 131064"/>
              <a:gd name="csY28" fmla="*/ 139598 h 274929"/>
              <a:gd name="csX29" fmla="*/ 118263 w 131064"/>
              <a:gd name="csY29" fmla="*/ 158496 h 274929"/>
              <a:gd name="csX30" fmla="*/ 131064 w 131064"/>
              <a:gd name="csY30" fmla="*/ 164592 h 27492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</a:cxnLst>
            <a:rect l="l" t="t" r="r" b="b"/>
            <a:pathLst>
              <a:path w="131064" h="274929">
                <a:moveTo>
                  <a:pt x="131064" y="164592"/>
                </a:moveTo>
                <a:lnTo>
                  <a:pt x="130455" y="194462"/>
                </a:lnTo>
                <a:lnTo>
                  <a:pt x="114605" y="205435"/>
                </a:lnTo>
                <a:lnTo>
                  <a:pt x="104852" y="218237"/>
                </a:lnTo>
                <a:lnTo>
                  <a:pt x="82906" y="233477"/>
                </a:lnTo>
                <a:lnTo>
                  <a:pt x="86564" y="249326"/>
                </a:lnTo>
                <a:lnTo>
                  <a:pt x="84125" y="266395"/>
                </a:lnTo>
                <a:lnTo>
                  <a:pt x="68276" y="274930"/>
                </a:lnTo>
                <a:lnTo>
                  <a:pt x="52426" y="204826"/>
                </a:lnTo>
                <a:lnTo>
                  <a:pt x="31700" y="188976"/>
                </a:lnTo>
                <a:lnTo>
                  <a:pt x="31090" y="179832"/>
                </a:lnTo>
                <a:lnTo>
                  <a:pt x="3658" y="156058"/>
                </a:lnTo>
                <a:lnTo>
                  <a:pt x="0" y="126797"/>
                </a:lnTo>
                <a:lnTo>
                  <a:pt x="19508" y="104851"/>
                </a:lnTo>
                <a:lnTo>
                  <a:pt x="26213" y="72542"/>
                </a:lnTo>
                <a:lnTo>
                  <a:pt x="20117" y="35357"/>
                </a:lnTo>
                <a:lnTo>
                  <a:pt x="26213" y="15240"/>
                </a:lnTo>
                <a:lnTo>
                  <a:pt x="60960" y="0"/>
                </a:lnTo>
                <a:lnTo>
                  <a:pt x="83516" y="4267"/>
                </a:lnTo>
                <a:lnTo>
                  <a:pt x="83516" y="24384"/>
                </a:lnTo>
                <a:lnTo>
                  <a:pt x="110338" y="9754"/>
                </a:lnTo>
                <a:lnTo>
                  <a:pt x="112776" y="17069"/>
                </a:lnTo>
                <a:lnTo>
                  <a:pt x="97536" y="36576"/>
                </a:lnTo>
                <a:lnTo>
                  <a:pt x="98146" y="54254"/>
                </a:lnTo>
                <a:lnTo>
                  <a:pt x="109728" y="64008"/>
                </a:lnTo>
                <a:lnTo>
                  <a:pt x="106680" y="98146"/>
                </a:lnTo>
                <a:lnTo>
                  <a:pt x="85344" y="117653"/>
                </a:lnTo>
                <a:lnTo>
                  <a:pt x="92660" y="138989"/>
                </a:lnTo>
                <a:lnTo>
                  <a:pt x="109728" y="139598"/>
                </a:lnTo>
                <a:lnTo>
                  <a:pt x="118263" y="158496"/>
                </a:lnTo>
                <a:lnTo>
                  <a:pt x="131064" y="164592"/>
                </a:lnTo>
                <a:close/>
              </a:path>
            </a:pathLst>
          </a:custGeom>
          <a:solidFill>
            <a:srgbClr val="FF0000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16" name="Freihandform: Form 215">
            <a:extLst>
              <a:ext uri="{FF2B5EF4-FFF2-40B4-BE49-F238E27FC236}">
                <a16:creationId xmlns:a16="http://schemas.microsoft.com/office/drawing/2014/main" id="{CA977418-84AE-8218-0136-ABC81D45EFB2}"/>
              </a:ext>
            </a:extLst>
          </p:cNvPr>
          <p:cNvSpPr/>
          <p:nvPr/>
        </p:nvSpPr>
        <p:spPr>
          <a:xfrm>
            <a:off x="6848856" y="2231745"/>
            <a:ext cx="609600" cy="242011"/>
          </a:xfrm>
          <a:custGeom>
            <a:avLst/>
            <a:gdLst>
              <a:gd name="csX0" fmla="*/ 476707 w 609600"/>
              <a:gd name="csY0" fmla="*/ 19507 h 242011"/>
              <a:gd name="csX1" fmla="*/ 510235 w 609600"/>
              <a:gd name="csY1" fmla="*/ 17678 h 242011"/>
              <a:gd name="csX2" fmla="*/ 544373 w 609600"/>
              <a:gd name="csY2" fmla="*/ 37186 h 242011"/>
              <a:gd name="csX3" fmla="*/ 552297 w 609600"/>
              <a:gd name="csY3" fmla="*/ 50597 h 242011"/>
              <a:gd name="csX4" fmla="*/ 552907 w 609600"/>
              <a:gd name="csY4" fmla="*/ 69494 h 242011"/>
              <a:gd name="csX5" fmla="*/ 578511 w 609600"/>
              <a:gd name="csY5" fmla="*/ 79248 h 242011"/>
              <a:gd name="csX6" fmla="*/ 593141 w 609600"/>
              <a:gd name="csY6" fmla="*/ 90221 h 242011"/>
              <a:gd name="csX7" fmla="*/ 573024 w 609600"/>
              <a:gd name="csY7" fmla="*/ 101803 h 242011"/>
              <a:gd name="csX8" fmla="*/ 590703 w 609600"/>
              <a:gd name="csY8" fmla="*/ 146304 h 242011"/>
              <a:gd name="csX9" fmla="*/ 586435 w 609600"/>
              <a:gd name="csY9" fmla="*/ 158496 h 242011"/>
              <a:gd name="csX10" fmla="*/ 609600 w 609600"/>
              <a:gd name="csY10" fmla="*/ 189586 h 242011"/>
              <a:gd name="csX11" fmla="*/ 594969 w 609600"/>
              <a:gd name="csY11" fmla="*/ 196291 h 242011"/>
              <a:gd name="csX12" fmla="*/ 582168 w 609600"/>
              <a:gd name="csY12" fmla="*/ 186538 h 242011"/>
              <a:gd name="csX13" fmla="*/ 543763 w 609600"/>
              <a:gd name="csY13" fmla="*/ 181051 h 242011"/>
              <a:gd name="csX14" fmla="*/ 530961 w 609600"/>
              <a:gd name="csY14" fmla="*/ 187147 h 242011"/>
              <a:gd name="csX15" fmla="*/ 494995 w 609600"/>
              <a:gd name="csY15" fmla="*/ 193243 h 242011"/>
              <a:gd name="csX16" fmla="*/ 477317 w 609600"/>
              <a:gd name="csY16" fmla="*/ 192634 h 242011"/>
              <a:gd name="csX17" fmla="*/ 442569 w 609600"/>
              <a:gd name="csY17" fmla="*/ 207264 h 242011"/>
              <a:gd name="csX18" fmla="*/ 415747 w 609600"/>
              <a:gd name="csY18" fmla="*/ 207264 h 242011"/>
              <a:gd name="csX19" fmla="*/ 397459 w 609600"/>
              <a:gd name="csY19" fmla="*/ 199949 h 242011"/>
              <a:gd name="csX20" fmla="*/ 363321 w 609600"/>
              <a:gd name="csY20" fmla="*/ 210922 h 242011"/>
              <a:gd name="csX21" fmla="*/ 351739 w 609600"/>
              <a:gd name="csY21" fmla="*/ 203606 h 242011"/>
              <a:gd name="csX22" fmla="*/ 352959 w 609600"/>
              <a:gd name="csY22" fmla="*/ 224942 h 242011"/>
              <a:gd name="csX23" fmla="*/ 345643 w 609600"/>
              <a:gd name="csY23" fmla="*/ 233477 h 242011"/>
              <a:gd name="csX24" fmla="*/ 337719 w 609600"/>
              <a:gd name="csY24" fmla="*/ 242011 h 242011"/>
              <a:gd name="csX25" fmla="*/ 323697 w 609600"/>
              <a:gd name="csY25" fmla="*/ 224333 h 242011"/>
              <a:gd name="csX26" fmla="*/ 334061 w 609600"/>
              <a:gd name="csY26" fmla="*/ 209702 h 242011"/>
              <a:gd name="csX27" fmla="*/ 314553 w 609600"/>
              <a:gd name="csY27" fmla="*/ 213360 h 242011"/>
              <a:gd name="csX28" fmla="*/ 286512 w 609600"/>
              <a:gd name="csY28" fmla="*/ 204216 h 242011"/>
              <a:gd name="csX29" fmla="*/ 267005 w 609600"/>
              <a:gd name="csY29" fmla="*/ 226771 h 242011"/>
              <a:gd name="csX30" fmla="*/ 218237 w 609600"/>
              <a:gd name="csY30" fmla="*/ 231038 h 242011"/>
              <a:gd name="csX31" fmla="*/ 189585 w 609600"/>
              <a:gd name="csY31" fmla="*/ 210312 h 242011"/>
              <a:gd name="csX32" fmla="*/ 154839 w 609600"/>
              <a:gd name="csY32" fmla="*/ 209093 h 242011"/>
              <a:gd name="csX33" fmla="*/ 148743 w 609600"/>
              <a:gd name="csY33" fmla="*/ 224942 h 242011"/>
              <a:gd name="csX34" fmla="*/ 126797 w 609600"/>
              <a:gd name="csY34" fmla="*/ 229819 h 242011"/>
              <a:gd name="csX35" fmla="*/ 93879 w 609600"/>
              <a:gd name="csY35" fmla="*/ 209093 h 242011"/>
              <a:gd name="csX36" fmla="*/ 58521 w 609600"/>
              <a:gd name="csY36" fmla="*/ 209702 h 242011"/>
              <a:gd name="csX37" fmla="*/ 35357 w 609600"/>
              <a:gd name="csY37" fmla="*/ 170688 h 242011"/>
              <a:gd name="csX38" fmla="*/ 9753 w 609600"/>
              <a:gd name="csY38" fmla="*/ 149352 h 242011"/>
              <a:gd name="csX39" fmla="*/ 21945 w 609600"/>
              <a:gd name="csY39" fmla="*/ 118872 h 242011"/>
              <a:gd name="csX40" fmla="*/ 0 w 609600"/>
              <a:gd name="csY40" fmla="*/ 99974 h 242011"/>
              <a:gd name="csX41" fmla="*/ 31089 w 609600"/>
              <a:gd name="csY41" fmla="*/ 62789 h 242011"/>
              <a:gd name="csX42" fmla="*/ 79857 w 609600"/>
              <a:gd name="csY42" fmla="*/ 61570 h 242011"/>
              <a:gd name="csX43" fmla="*/ 89611 w 609600"/>
              <a:gd name="csY43" fmla="*/ 31699 h 242011"/>
              <a:gd name="csX44" fmla="*/ 150571 w 609600"/>
              <a:gd name="csY44" fmla="*/ 37186 h 242011"/>
              <a:gd name="csX45" fmla="*/ 184709 w 609600"/>
              <a:gd name="csY45" fmla="*/ 12192 h 242011"/>
              <a:gd name="csX46" fmla="*/ 220065 w 609600"/>
              <a:gd name="csY46" fmla="*/ 1219 h 242011"/>
              <a:gd name="csX47" fmla="*/ 271881 w 609600"/>
              <a:gd name="csY47" fmla="*/ 0 h 242011"/>
              <a:gd name="csX48" fmla="*/ 331623 w 609600"/>
              <a:gd name="csY48" fmla="*/ 27432 h 242011"/>
              <a:gd name="csX49" fmla="*/ 379781 w 609600"/>
              <a:gd name="csY49" fmla="*/ 42672 h 242011"/>
              <a:gd name="csX50" fmla="*/ 415137 w 609600"/>
              <a:gd name="csY50" fmla="*/ 36576 h 242011"/>
              <a:gd name="csX51" fmla="*/ 443179 w 609600"/>
              <a:gd name="csY51" fmla="*/ 40234 h 242011"/>
              <a:gd name="csX52" fmla="*/ 476707 w 609600"/>
              <a:gd name="csY52" fmla="*/ 19507 h 24201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</a:cxnLst>
            <a:rect l="l" t="t" r="r" b="b"/>
            <a:pathLst>
              <a:path w="609600" h="242011">
                <a:moveTo>
                  <a:pt x="476707" y="19507"/>
                </a:moveTo>
                <a:lnTo>
                  <a:pt x="510235" y="17678"/>
                </a:lnTo>
                <a:lnTo>
                  <a:pt x="544373" y="37186"/>
                </a:lnTo>
                <a:lnTo>
                  <a:pt x="552297" y="50597"/>
                </a:lnTo>
                <a:lnTo>
                  <a:pt x="552907" y="69494"/>
                </a:lnTo>
                <a:lnTo>
                  <a:pt x="578511" y="79248"/>
                </a:lnTo>
                <a:lnTo>
                  <a:pt x="593141" y="90221"/>
                </a:lnTo>
                <a:lnTo>
                  <a:pt x="573024" y="101803"/>
                </a:lnTo>
                <a:lnTo>
                  <a:pt x="590703" y="146304"/>
                </a:lnTo>
                <a:lnTo>
                  <a:pt x="586435" y="158496"/>
                </a:lnTo>
                <a:lnTo>
                  <a:pt x="609600" y="189586"/>
                </a:lnTo>
                <a:lnTo>
                  <a:pt x="594969" y="196291"/>
                </a:lnTo>
                <a:lnTo>
                  <a:pt x="582168" y="186538"/>
                </a:lnTo>
                <a:lnTo>
                  <a:pt x="543763" y="181051"/>
                </a:lnTo>
                <a:lnTo>
                  <a:pt x="530961" y="187147"/>
                </a:lnTo>
                <a:lnTo>
                  <a:pt x="494995" y="193243"/>
                </a:lnTo>
                <a:lnTo>
                  <a:pt x="477317" y="192634"/>
                </a:lnTo>
                <a:lnTo>
                  <a:pt x="442569" y="207264"/>
                </a:lnTo>
                <a:lnTo>
                  <a:pt x="415747" y="207264"/>
                </a:lnTo>
                <a:lnTo>
                  <a:pt x="397459" y="199949"/>
                </a:lnTo>
                <a:lnTo>
                  <a:pt x="363321" y="210922"/>
                </a:lnTo>
                <a:lnTo>
                  <a:pt x="351739" y="203606"/>
                </a:lnTo>
                <a:lnTo>
                  <a:pt x="352959" y="224942"/>
                </a:lnTo>
                <a:lnTo>
                  <a:pt x="345643" y="233477"/>
                </a:lnTo>
                <a:lnTo>
                  <a:pt x="337719" y="242011"/>
                </a:lnTo>
                <a:lnTo>
                  <a:pt x="323697" y="224333"/>
                </a:lnTo>
                <a:lnTo>
                  <a:pt x="334061" y="209702"/>
                </a:lnTo>
                <a:lnTo>
                  <a:pt x="314553" y="213360"/>
                </a:lnTo>
                <a:lnTo>
                  <a:pt x="286512" y="204216"/>
                </a:lnTo>
                <a:lnTo>
                  <a:pt x="267005" y="226771"/>
                </a:lnTo>
                <a:lnTo>
                  <a:pt x="218237" y="231038"/>
                </a:lnTo>
                <a:lnTo>
                  <a:pt x="189585" y="210312"/>
                </a:lnTo>
                <a:lnTo>
                  <a:pt x="154839" y="209093"/>
                </a:lnTo>
                <a:lnTo>
                  <a:pt x="148743" y="224942"/>
                </a:lnTo>
                <a:lnTo>
                  <a:pt x="126797" y="229819"/>
                </a:lnTo>
                <a:lnTo>
                  <a:pt x="93879" y="209093"/>
                </a:lnTo>
                <a:lnTo>
                  <a:pt x="58521" y="209702"/>
                </a:lnTo>
                <a:lnTo>
                  <a:pt x="35357" y="170688"/>
                </a:lnTo>
                <a:lnTo>
                  <a:pt x="9753" y="149352"/>
                </a:lnTo>
                <a:lnTo>
                  <a:pt x="21945" y="118872"/>
                </a:lnTo>
                <a:lnTo>
                  <a:pt x="0" y="99974"/>
                </a:lnTo>
                <a:lnTo>
                  <a:pt x="31089" y="62789"/>
                </a:lnTo>
                <a:lnTo>
                  <a:pt x="79857" y="61570"/>
                </a:lnTo>
                <a:lnTo>
                  <a:pt x="89611" y="31699"/>
                </a:lnTo>
                <a:lnTo>
                  <a:pt x="150571" y="37186"/>
                </a:lnTo>
                <a:lnTo>
                  <a:pt x="184709" y="12192"/>
                </a:lnTo>
                <a:lnTo>
                  <a:pt x="220065" y="1219"/>
                </a:lnTo>
                <a:lnTo>
                  <a:pt x="271881" y="0"/>
                </a:lnTo>
                <a:lnTo>
                  <a:pt x="331623" y="27432"/>
                </a:lnTo>
                <a:lnTo>
                  <a:pt x="379781" y="42672"/>
                </a:lnTo>
                <a:lnTo>
                  <a:pt x="415137" y="36576"/>
                </a:lnTo>
                <a:lnTo>
                  <a:pt x="443179" y="40234"/>
                </a:lnTo>
                <a:lnTo>
                  <a:pt x="476707" y="19507"/>
                </a:lnTo>
                <a:close/>
              </a:path>
            </a:pathLst>
          </a:custGeom>
          <a:solidFill>
            <a:srgbClr val="FF0000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17" name="Freihandform: Form 216">
            <a:extLst>
              <a:ext uri="{FF2B5EF4-FFF2-40B4-BE49-F238E27FC236}">
                <a16:creationId xmlns:a16="http://schemas.microsoft.com/office/drawing/2014/main" id="{594A247B-20CE-6340-9CB2-5E9A15597E80}"/>
              </a:ext>
            </a:extLst>
          </p:cNvPr>
          <p:cNvSpPr/>
          <p:nvPr/>
        </p:nvSpPr>
        <p:spPr>
          <a:xfrm>
            <a:off x="6836664" y="2228088"/>
            <a:ext cx="93269" cy="76809"/>
          </a:xfrm>
          <a:custGeom>
            <a:avLst/>
            <a:gdLst>
              <a:gd name="csX0" fmla="*/ 2439 w 93269"/>
              <a:gd name="csY0" fmla="*/ 51206 h 76809"/>
              <a:gd name="csX1" fmla="*/ 9753 w 93269"/>
              <a:gd name="csY1" fmla="*/ 46939 h 76809"/>
              <a:gd name="csX2" fmla="*/ 16459 w 93269"/>
              <a:gd name="csY2" fmla="*/ 22555 h 76809"/>
              <a:gd name="csX3" fmla="*/ 0 w 93269"/>
              <a:gd name="csY3" fmla="*/ 12192 h 76809"/>
              <a:gd name="csX4" fmla="*/ 30480 w 93269"/>
              <a:gd name="csY4" fmla="*/ 0 h 76809"/>
              <a:gd name="csX5" fmla="*/ 58521 w 93269"/>
              <a:gd name="csY5" fmla="*/ 4877 h 76809"/>
              <a:gd name="csX6" fmla="*/ 64008 w 93269"/>
              <a:gd name="csY6" fmla="*/ 20117 h 76809"/>
              <a:gd name="csX7" fmla="*/ 93269 w 93269"/>
              <a:gd name="csY7" fmla="*/ 32309 h 76809"/>
              <a:gd name="csX8" fmla="*/ 89001 w 93269"/>
              <a:gd name="csY8" fmla="*/ 42062 h 76809"/>
              <a:gd name="csX9" fmla="*/ 51207 w 93269"/>
              <a:gd name="csY9" fmla="*/ 43891 h 76809"/>
              <a:gd name="csX10" fmla="*/ 39015 w 93269"/>
              <a:gd name="csY10" fmla="*/ 56083 h 76809"/>
              <a:gd name="csX11" fmla="*/ 15240 w 93269"/>
              <a:gd name="csY11" fmla="*/ 76810 h 76809"/>
              <a:gd name="csX12" fmla="*/ 3048 w 93269"/>
              <a:gd name="csY12" fmla="*/ 59131 h 76809"/>
              <a:gd name="csX13" fmla="*/ 2439 w 93269"/>
              <a:gd name="csY13" fmla="*/ 51206 h 7680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</a:cxnLst>
            <a:rect l="l" t="t" r="r" b="b"/>
            <a:pathLst>
              <a:path w="93269" h="76809">
                <a:moveTo>
                  <a:pt x="2439" y="51206"/>
                </a:moveTo>
                <a:lnTo>
                  <a:pt x="9753" y="46939"/>
                </a:lnTo>
                <a:lnTo>
                  <a:pt x="16459" y="22555"/>
                </a:lnTo>
                <a:lnTo>
                  <a:pt x="0" y="12192"/>
                </a:lnTo>
                <a:lnTo>
                  <a:pt x="30480" y="0"/>
                </a:lnTo>
                <a:lnTo>
                  <a:pt x="58521" y="4877"/>
                </a:lnTo>
                <a:lnTo>
                  <a:pt x="64008" y="20117"/>
                </a:lnTo>
                <a:lnTo>
                  <a:pt x="93269" y="32309"/>
                </a:lnTo>
                <a:lnTo>
                  <a:pt x="89001" y="42062"/>
                </a:lnTo>
                <a:lnTo>
                  <a:pt x="51207" y="43891"/>
                </a:lnTo>
                <a:lnTo>
                  <a:pt x="39015" y="56083"/>
                </a:lnTo>
                <a:lnTo>
                  <a:pt x="15240" y="76810"/>
                </a:lnTo>
                <a:lnTo>
                  <a:pt x="3048" y="59131"/>
                </a:lnTo>
                <a:lnTo>
                  <a:pt x="2439" y="51206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18" name="Freihandform: Form 217">
            <a:extLst>
              <a:ext uri="{FF2B5EF4-FFF2-40B4-BE49-F238E27FC236}">
                <a16:creationId xmlns:a16="http://schemas.microsoft.com/office/drawing/2014/main" id="{6D5FED4A-24C3-E445-3E0B-CD544BDFEA9D}"/>
              </a:ext>
            </a:extLst>
          </p:cNvPr>
          <p:cNvSpPr/>
          <p:nvPr/>
        </p:nvSpPr>
        <p:spPr>
          <a:xfrm>
            <a:off x="10064496" y="2885846"/>
            <a:ext cx="49986" cy="130454"/>
          </a:xfrm>
          <a:custGeom>
            <a:avLst/>
            <a:gdLst>
              <a:gd name="csX0" fmla="*/ 42063 w 49986"/>
              <a:gd name="csY0" fmla="*/ 98146 h 130454"/>
              <a:gd name="csX1" fmla="*/ 33528 w 49986"/>
              <a:gd name="csY1" fmla="*/ 130454 h 130454"/>
              <a:gd name="csX2" fmla="*/ 9144 w 49986"/>
              <a:gd name="csY2" fmla="*/ 96926 h 130454"/>
              <a:gd name="csX3" fmla="*/ 0 w 49986"/>
              <a:gd name="csY3" fmla="*/ 68275 h 130454"/>
              <a:gd name="csX4" fmla="*/ 11583 w 49986"/>
              <a:gd name="csY4" fmla="*/ 29870 h 130454"/>
              <a:gd name="csX5" fmla="*/ 31699 w 49986"/>
              <a:gd name="csY5" fmla="*/ 0 h 130454"/>
              <a:gd name="csX6" fmla="*/ 49987 w 49986"/>
              <a:gd name="csY6" fmla="*/ 11582 h 130454"/>
              <a:gd name="csX7" fmla="*/ 49377 w 49986"/>
              <a:gd name="csY7" fmla="*/ 35357 h 130454"/>
              <a:gd name="csX8" fmla="*/ 42063 w 49986"/>
              <a:gd name="csY8" fmla="*/ 98146 h 13045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49986" h="130454">
                <a:moveTo>
                  <a:pt x="42063" y="98146"/>
                </a:moveTo>
                <a:lnTo>
                  <a:pt x="33528" y="130454"/>
                </a:lnTo>
                <a:lnTo>
                  <a:pt x="9144" y="96926"/>
                </a:lnTo>
                <a:lnTo>
                  <a:pt x="0" y="68275"/>
                </a:lnTo>
                <a:lnTo>
                  <a:pt x="11583" y="29870"/>
                </a:lnTo>
                <a:lnTo>
                  <a:pt x="31699" y="0"/>
                </a:lnTo>
                <a:lnTo>
                  <a:pt x="49987" y="11582"/>
                </a:lnTo>
                <a:lnTo>
                  <a:pt x="49377" y="35357"/>
                </a:lnTo>
                <a:lnTo>
                  <a:pt x="42063" y="98146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19" name="Freihandform: Form 218">
            <a:extLst>
              <a:ext uri="{FF2B5EF4-FFF2-40B4-BE49-F238E27FC236}">
                <a16:creationId xmlns:a16="http://schemas.microsoft.com/office/drawing/2014/main" id="{3388F1A4-E176-6BF1-5CBD-C952DD541AA9}"/>
              </a:ext>
            </a:extLst>
          </p:cNvPr>
          <p:cNvSpPr/>
          <p:nvPr/>
        </p:nvSpPr>
        <p:spPr>
          <a:xfrm>
            <a:off x="7034784" y="3915460"/>
            <a:ext cx="364541" cy="419404"/>
          </a:xfrm>
          <a:custGeom>
            <a:avLst/>
            <a:gdLst>
              <a:gd name="csX0" fmla="*/ 79248 w 364541"/>
              <a:gd name="csY0" fmla="*/ 610 h 419404"/>
              <a:gd name="csX1" fmla="*/ 78029 w 364541"/>
              <a:gd name="csY1" fmla="*/ 24384 h 419404"/>
              <a:gd name="csX2" fmla="*/ 71323 w 364541"/>
              <a:gd name="csY2" fmla="*/ 51816 h 419404"/>
              <a:gd name="csX3" fmla="*/ 81077 w 364541"/>
              <a:gd name="csY3" fmla="*/ 67056 h 419404"/>
              <a:gd name="csX4" fmla="*/ 96317 w 364541"/>
              <a:gd name="csY4" fmla="*/ 57912 h 419404"/>
              <a:gd name="csX5" fmla="*/ 116433 w 364541"/>
              <a:gd name="csY5" fmla="*/ 55474 h 419404"/>
              <a:gd name="csX6" fmla="*/ 120701 w 364541"/>
              <a:gd name="csY6" fmla="*/ 60351 h 419404"/>
              <a:gd name="csX7" fmla="*/ 140817 w 364541"/>
              <a:gd name="csY7" fmla="*/ 50597 h 419404"/>
              <a:gd name="csX8" fmla="*/ 126797 w 364541"/>
              <a:gd name="csY8" fmla="*/ 37186 h 419404"/>
              <a:gd name="csX9" fmla="*/ 138379 w 364541"/>
              <a:gd name="csY9" fmla="*/ 19507 h 419404"/>
              <a:gd name="csX10" fmla="*/ 155448 w 364541"/>
              <a:gd name="csY10" fmla="*/ 1829 h 419404"/>
              <a:gd name="csX11" fmla="*/ 280416 w 364541"/>
              <a:gd name="csY11" fmla="*/ 81687 h 419404"/>
              <a:gd name="csX12" fmla="*/ 282245 w 364541"/>
              <a:gd name="csY12" fmla="*/ 104242 h 419404"/>
              <a:gd name="csX13" fmla="*/ 331623 w 364541"/>
              <a:gd name="csY13" fmla="*/ 143256 h 419404"/>
              <a:gd name="csX14" fmla="*/ 314553 w 364541"/>
              <a:gd name="csY14" fmla="*/ 192024 h 419404"/>
              <a:gd name="csX15" fmla="*/ 316383 w 364541"/>
              <a:gd name="csY15" fmla="*/ 213970 h 419404"/>
              <a:gd name="csX16" fmla="*/ 337719 w 364541"/>
              <a:gd name="csY16" fmla="*/ 227991 h 419404"/>
              <a:gd name="csX17" fmla="*/ 338937 w 364541"/>
              <a:gd name="csY17" fmla="*/ 238354 h 419404"/>
              <a:gd name="csX18" fmla="*/ 328575 w 364541"/>
              <a:gd name="csY18" fmla="*/ 262128 h 419404"/>
              <a:gd name="csX19" fmla="*/ 330403 w 364541"/>
              <a:gd name="csY19" fmla="*/ 273711 h 419404"/>
              <a:gd name="csX20" fmla="*/ 327965 w 364541"/>
              <a:gd name="csY20" fmla="*/ 292608 h 419404"/>
              <a:gd name="csX21" fmla="*/ 338937 w 364541"/>
              <a:gd name="csY21" fmla="*/ 316992 h 419404"/>
              <a:gd name="csX22" fmla="*/ 352349 w 364541"/>
              <a:gd name="csY22" fmla="*/ 356007 h 419404"/>
              <a:gd name="csX23" fmla="*/ 364541 w 364541"/>
              <a:gd name="csY23" fmla="*/ 364541 h 419404"/>
              <a:gd name="csX24" fmla="*/ 336499 w 364541"/>
              <a:gd name="csY24" fmla="*/ 387096 h 419404"/>
              <a:gd name="csX25" fmla="*/ 298704 w 364541"/>
              <a:gd name="csY25" fmla="*/ 402336 h 419404"/>
              <a:gd name="csX26" fmla="*/ 277977 w 364541"/>
              <a:gd name="csY26" fmla="*/ 401727 h 419404"/>
              <a:gd name="csX27" fmla="*/ 265176 w 364541"/>
              <a:gd name="csY27" fmla="*/ 413309 h 419404"/>
              <a:gd name="csX28" fmla="*/ 241401 w 364541"/>
              <a:gd name="csY28" fmla="*/ 414528 h 419404"/>
              <a:gd name="csX29" fmla="*/ 232257 w 364541"/>
              <a:gd name="csY29" fmla="*/ 419405 h 419404"/>
              <a:gd name="csX30" fmla="*/ 191415 w 364541"/>
              <a:gd name="csY30" fmla="*/ 408432 h 419404"/>
              <a:gd name="csX31" fmla="*/ 178003 w 364541"/>
              <a:gd name="csY31" fmla="*/ 409651 h 419404"/>
              <a:gd name="csX32" fmla="*/ 178613 w 364541"/>
              <a:gd name="csY32" fmla="*/ 409042 h 419404"/>
              <a:gd name="csX33" fmla="*/ 167640 w 364541"/>
              <a:gd name="csY33" fmla="*/ 394411 h 419404"/>
              <a:gd name="csX34" fmla="*/ 165811 w 364541"/>
              <a:gd name="csY34" fmla="*/ 352959 h 419404"/>
              <a:gd name="csX35" fmla="*/ 148133 w 364541"/>
              <a:gd name="csY35" fmla="*/ 332232 h 419404"/>
              <a:gd name="csX36" fmla="*/ 145695 w 364541"/>
              <a:gd name="csY36" fmla="*/ 339547 h 419404"/>
              <a:gd name="csX37" fmla="*/ 139599 w 364541"/>
              <a:gd name="csY37" fmla="*/ 329184 h 419404"/>
              <a:gd name="csX38" fmla="*/ 106071 w 364541"/>
              <a:gd name="csY38" fmla="*/ 321869 h 419404"/>
              <a:gd name="csX39" fmla="*/ 86563 w 364541"/>
              <a:gd name="csY39" fmla="*/ 310287 h 419404"/>
              <a:gd name="csX40" fmla="*/ 64617 w 364541"/>
              <a:gd name="csY40" fmla="*/ 303581 h 419404"/>
              <a:gd name="csX41" fmla="*/ 51207 w 364541"/>
              <a:gd name="csY41" fmla="*/ 296875 h 419404"/>
              <a:gd name="csX42" fmla="*/ 49377 w 364541"/>
              <a:gd name="csY42" fmla="*/ 295656 h 419404"/>
              <a:gd name="csX43" fmla="*/ 32919 w 364541"/>
              <a:gd name="csY43" fmla="*/ 255423 h 419404"/>
              <a:gd name="csX44" fmla="*/ 30480 w 364541"/>
              <a:gd name="csY44" fmla="*/ 231648 h 419404"/>
              <a:gd name="csX45" fmla="*/ 3048 w 364541"/>
              <a:gd name="csY45" fmla="*/ 204826 h 419404"/>
              <a:gd name="csX46" fmla="*/ 11583 w 364541"/>
              <a:gd name="csY46" fmla="*/ 190195 h 419404"/>
              <a:gd name="csX47" fmla="*/ 4877 w 364541"/>
              <a:gd name="csY47" fmla="*/ 174346 h 419404"/>
              <a:gd name="csX48" fmla="*/ 6096 w 364541"/>
              <a:gd name="csY48" fmla="*/ 157887 h 419404"/>
              <a:gd name="csX49" fmla="*/ 0 w 364541"/>
              <a:gd name="csY49" fmla="*/ 152400 h 419404"/>
              <a:gd name="csX50" fmla="*/ 1829 w 364541"/>
              <a:gd name="csY50" fmla="*/ 135331 h 419404"/>
              <a:gd name="csX51" fmla="*/ 5487 w 364541"/>
              <a:gd name="csY51" fmla="*/ 134722 h 419404"/>
              <a:gd name="csX52" fmla="*/ 17679 w 364541"/>
              <a:gd name="csY52" fmla="*/ 120701 h 419404"/>
              <a:gd name="csX53" fmla="*/ 31699 w 364541"/>
              <a:gd name="csY53" fmla="*/ 99975 h 419404"/>
              <a:gd name="csX54" fmla="*/ 40233 w 364541"/>
              <a:gd name="csY54" fmla="*/ 92050 h 419404"/>
              <a:gd name="csX55" fmla="*/ 40233 w 364541"/>
              <a:gd name="csY55" fmla="*/ 79248 h 419404"/>
              <a:gd name="csX56" fmla="*/ 32919 w 364541"/>
              <a:gd name="csY56" fmla="*/ 70104 h 419404"/>
              <a:gd name="csX57" fmla="*/ 31089 w 364541"/>
              <a:gd name="csY57" fmla="*/ 54864 h 419404"/>
              <a:gd name="csX58" fmla="*/ 40843 w 364541"/>
              <a:gd name="csY58" fmla="*/ 49987 h 419404"/>
              <a:gd name="csX59" fmla="*/ 42672 w 364541"/>
              <a:gd name="csY59" fmla="*/ 26823 h 419404"/>
              <a:gd name="csX60" fmla="*/ 29261 w 364541"/>
              <a:gd name="csY60" fmla="*/ 4877 h 419404"/>
              <a:gd name="csX61" fmla="*/ 41453 w 364541"/>
              <a:gd name="csY61" fmla="*/ 0 h 419404"/>
              <a:gd name="csX62" fmla="*/ 79248 w 364541"/>
              <a:gd name="csY62" fmla="*/ 610 h 4194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</a:cxnLst>
            <a:rect l="l" t="t" r="r" b="b"/>
            <a:pathLst>
              <a:path w="364541" h="419404">
                <a:moveTo>
                  <a:pt x="79248" y="610"/>
                </a:moveTo>
                <a:lnTo>
                  <a:pt x="78029" y="24384"/>
                </a:lnTo>
                <a:lnTo>
                  <a:pt x="71323" y="51816"/>
                </a:lnTo>
                <a:lnTo>
                  <a:pt x="81077" y="67056"/>
                </a:lnTo>
                <a:lnTo>
                  <a:pt x="96317" y="57912"/>
                </a:lnTo>
                <a:lnTo>
                  <a:pt x="116433" y="55474"/>
                </a:lnTo>
                <a:lnTo>
                  <a:pt x="120701" y="60351"/>
                </a:lnTo>
                <a:lnTo>
                  <a:pt x="140817" y="50597"/>
                </a:lnTo>
                <a:lnTo>
                  <a:pt x="126797" y="37186"/>
                </a:lnTo>
                <a:lnTo>
                  <a:pt x="138379" y="19507"/>
                </a:lnTo>
                <a:lnTo>
                  <a:pt x="155448" y="1829"/>
                </a:lnTo>
                <a:lnTo>
                  <a:pt x="280416" y="81687"/>
                </a:lnTo>
                <a:lnTo>
                  <a:pt x="282245" y="104242"/>
                </a:lnTo>
                <a:lnTo>
                  <a:pt x="331623" y="143256"/>
                </a:lnTo>
                <a:lnTo>
                  <a:pt x="314553" y="192024"/>
                </a:lnTo>
                <a:lnTo>
                  <a:pt x="316383" y="213970"/>
                </a:lnTo>
                <a:lnTo>
                  <a:pt x="337719" y="227991"/>
                </a:lnTo>
                <a:lnTo>
                  <a:pt x="338937" y="238354"/>
                </a:lnTo>
                <a:lnTo>
                  <a:pt x="328575" y="262128"/>
                </a:lnTo>
                <a:lnTo>
                  <a:pt x="330403" y="273711"/>
                </a:lnTo>
                <a:lnTo>
                  <a:pt x="327965" y="292608"/>
                </a:lnTo>
                <a:lnTo>
                  <a:pt x="338937" y="316992"/>
                </a:lnTo>
                <a:lnTo>
                  <a:pt x="352349" y="356007"/>
                </a:lnTo>
                <a:lnTo>
                  <a:pt x="364541" y="364541"/>
                </a:lnTo>
                <a:lnTo>
                  <a:pt x="336499" y="387096"/>
                </a:lnTo>
                <a:lnTo>
                  <a:pt x="298704" y="402336"/>
                </a:lnTo>
                <a:lnTo>
                  <a:pt x="277977" y="401727"/>
                </a:lnTo>
                <a:lnTo>
                  <a:pt x="265176" y="413309"/>
                </a:lnTo>
                <a:lnTo>
                  <a:pt x="241401" y="414528"/>
                </a:lnTo>
                <a:lnTo>
                  <a:pt x="232257" y="419405"/>
                </a:lnTo>
                <a:lnTo>
                  <a:pt x="191415" y="408432"/>
                </a:lnTo>
                <a:lnTo>
                  <a:pt x="178003" y="409651"/>
                </a:lnTo>
                <a:lnTo>
                  <a:pt x="178613" y="409042"/>
                </a:lnTo>
                <a:lnTo>
                  <a:pt x="167640" y="394411"/>
                </a:lnTo>
                <a:lnTo>
                  <a:pt x="165811" y="352959"/>
                </a:lnTo>
                <a:lnTo>
                  <a:pt x="148133" y="332232"/>
                </a:lnTo>
                <a:lnTo>
                  <a:pt x="145695" y="339547"/>
                </a:lnTo>
                <a:lnTo>
                  <a:pt x="139599" y="329184"/>
                </a:lnTo>
                <a:lnTo>
                  <a:pt x="106071" y="321869"/>
                </a:lnTo>
                <a:lnTo>
                  <a:pt x="86563" y="310287"/>
                </a:lnTo>
                <a:lnTo>
                  <a:pt x="64617" y="303581"/>
                </a:lnTo>
                <a:lnTo>
                  <a:pt x="51207" y="296875"/>
                </a:lnTo>
                <a:lnTo>
                  <a:pt x="49377" y="295656"/>
                </a:lnTo>
                <a:lnTo>
                  <a:pt x="32919" y="255423"/>
                </a:lnTo>
                <a:lnTo>
                  <a:pt x="30480" y="231648"/>
                </a:lnTo>
                <a:lnTo>
                  <a:pt x="3048" y="204826"/>
                </a:lnTo>
                <a:lnTo>
                  <a:pt x="11583" y="190195"/>
                </a:lnTo>
                <a:lnTo>
                  <a:pt x="4877" y="174346"/>
                </a:lnTo>
                <a:lnTo>
                  <a:pt x="6096" y="157887"/>
                </a:lnTo>
                <a:lnTo>
                  <a:pt x="0" y="152400"/>
                </a:lnTo>
                <a:lnTo>
                  <a:pt x="1829" y="135331"/>
                </a:lnTo>
                <a:lnTo>
                  <a:pt x="5487" y="134722"/>
                </a:lnTo>
                <a:lnTo>
                  <a:pt x="17679" y="120701"/>
                </a:lnTo>
                <a:lnTo>
                  <a:pt x="31699" y="99975"/>
                </a:lnTo>
                <a:lnTo>
                  <a:pt x="40233" y="92050"/>
                </a:lnTo>
                <a:lnTo>
                  <a:pt x="40233" y="79248"/>
                </a:lnTo>
                <a:lnTo>
                  <a:pt x="32919" y="70104"/>
                </a:lnTo>
                <a:lnTo>
                  <a:pt x="31089" y="54864"/>
                </a:lnTo>
                <a:lnTo>
                  <a:pt x="40843" y="49987"/>
                </a:lnTo>
                <a:lnTo>
                  <a:pt x="42672" y="26823"/>
                </a:lnTo>
                <a:lnTo>
                  <a:pt x="29261" y="4877"/>
                </a:lnTo>
                <a:lnTo>
                  <a:pt x="41453" y="0"/>
                </a:lnTo>
                <a:lnTo>
                  <a:pt x="79248" y="61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20" name="Freihandform: Form 219">
            <a:extLst>
              <a:ext uri="{FF2B5EF4-FFF2-40B4-BE49-F238E27FC236}">
                <a16:creationId xmlns:a16="http://schemas.microsoft.com/office/drawing/2014/main" id="{FCBB9DA6-B9D7-D6F1-1808-6D29C2B9077E}"/>
              </a:ext>
            </a:extLst>
          </p:cNvPr>
          <p:cNvSpPr/>
          <p:nvPr/>
        </p:nvSpPr>
        <p:spPr>
          <a:xfrm>
            <a:off x="7034784" y="3709416"/>
            <a:ext cx="188976" cy="223113"/>
          </a:xfrm>
          <a:custGeom>
            <a:avLst/>
            <a:gdLst>
              <a:gd name="csX0" fmla="*/ 152400 w 188976"/>
              <a:gd name="csY0" fmla="*/ 0 h 223113"/>
              <a:gd name="csX1" fmla="*/ 168859 w 188976"/>
              <a:gd name="csY1" fmla="*/ 27432 h 223113"/>
              <a:gd name="csX2" fmla="*/ 173127 w 188976"/>
              <a:gd name="csY2" fmla="*/ 46939 h 223113"/>
              <a:gd name="csX3" fmla="*/ 188976 w 188976"/>
              <a:gd name="csY3" fmla="*/ 92050 h 223113"/>
              <a:gd name="csX4" fmla="*/ 176175 w 188976"/>
              <a:gd name="csY4" fmla="*/ 120701 h 223113"/>
              <a:gd name="csX5" fmla="*/ 159105 w 188976"/>
              <a:gd name="csY5" fmla="*/ 146304 h 223113"/>
              <a:gd name="csX6" fmla="*/ 149352 w 188976"/>
              <a:gd name="csY6" fmla="*/ 162154 h 223113"/>
              <a:gd name="csX7" fmla="*/ 149352 w 188976"/>
              <a:gd name="csY7" fmla="*/ 163982 h 223113"/>
              <a:gd name="csX8" fmla="*/ 148133 w 188976"/>
              <a:gd name="csY8" fmla="*/ 161544 h 223113"/>
              <a:gd name="csX9" fmla="*/ 129845 w 188976"/>
              <a:gd name="csY9" fmla="*/ 153619 h 223113"/>
              <a:gd name="csX10" fmla="*/ 115215 w 188976"/>
              <a:gd name="csY10" fmla="*/ 163373 h 223113"/>
              <a:gd name="csX11" fmla="*/ 93269 w 188976"/>
              <a:gd name="csY11" fmla="*/ 168859 h 223113"/>
              <a:gd name="csX12" fmla="*/ 77419 w 188976"/>
              <a:gd name="csY12" fmla="*/ 191414 h 223113"/>
              <a:gd name="csX13" fmla="*/ 79248 w 188976"/>
              <a:gd name="csY13" fmla="*/ 206654 h 223113"/>
              <a:gd name="csX14" fmla="*/ 41453 w 188976"/>
              <a:gd name="csY14" fmla="*/ 206045 h 223113"/>
              <a:gd name="csX15" fmla="*/ 29261 w 188976"/>
              <a:gd name="csY15" fmla="*/ 210922 h 223113"/>
              <a:gd name="csX16" fmla="*/ 8535 w 188976"/>
              <a:gd name="csY16" fmla="*/ 223114 h 223113"/>
              <a:gd name="csX17" fmla="*/ 0 w 188976"/>
              <a:gd name="csY17" fmla="*/ 218846 h 223113"/>
              <a:gd name="csX18" fmla="*/ 609 w 188976"/>
              <a:gd name="csY18" fmla="*/ 189586 h 223113"/>
              <a:gd name="csX19" fmla="*/ 8535 w 188976"/>
              <a:gd name="csY19" fmla="*/ 174346 h 223113"/>
              <a:gd name="csX20" fmla="*/ 10363 w 188976"/>
              <a:gd name="csY20" fmla="*/ 143256 h 223113"/>
              <a:gd name="csX21" fmla="*/ 17679 w 188976"/>
              <a:gd name="csY21" fmla="*/ 124968 h 223113"/>
              <a:gd name="csX22" fmla="*/ 31089 w 188976"/>
              <a:gd name="csY22" fmla="*/ 104851 h 223113"/>
              <a:gd name="csX23" fmla="*/ 43891 w 188976"/>
              <a:gd name="csY23" fmla="*/ 93878 h 223113"/>
              <a:gd name="csX24" fmla="*/ 55473 w 188976"/>
              <a:gd name="csY24" fmla="*/ 80467 h 223113"/>
              <a:gd name="csX25" fmla="*/ 41453 w 188976"/>
              <a:gd name="csY25" fmla="*/ 74981 h 223113"/>
              <a:gd name="csX26" fmla="*/ 43281 w 188976"/>
              <a:gd name="csY26" fmla="*/ 29261 h 223113"/>
              <a:gd name="csX27" fmla="*/ 57303 w 188976"/>
              <a:gd name="csY27" fmla="*/ 18288 h 223113"/>
              <a:gd name="csX28" fmla="*/ 79248 w 188976"/>
              <a:gd name="csY28" fmla="*/ 27432 h 223113"/>
              <a:gd name="csX29" fmla="*/ 106680 w 188976"/>
              <a:gd name="csY29" fmla="*/ 18288 h 223113"/>
              <a:gd name="csX30" fmla="*/ 131064 w 188976"/>
              <a:gd name="csY30" fmla="*/ 18288 h 223113"/>
              <a:gd name="csX31" fmla="*/ 152400 w 188976"/>
              <a:gd name="csY31" fmla="*/ 0 h 22311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</a:cxnLst>
            <a:rect l="l" t="t" r="r" b="b"/>
            <a:pathLst>
              <a:path w="188976" h="223113">
                <a:moveTo>
                  <a:pt x="152400" y="0"/>
                </a:moveTo>
                <a:lnTo>
                  <a:pt x="168859" y="27432"/>
                </a:lnTo>
                <a:lnTo>
                  <a:pt x="173127" y="46939"/>
                </a:lnTo>
                <a:lnTo>
                  <a:pt x="188976" y="92050"/>
                </a:lnTo>
                <a:lnTo>
                  <a:pt x="176175" y="120701"/>
                </a:lnTo>
                <a:lnTo>
                  <a:pt x="159105" y="146304"/>
                </a:lnTo>
                <a:lnTo>
                  <a:pt x="149352" y="162154"/>
                </a:lnTo>
                <a:lnTo>
                  <a:pt x="149352" y="163982"/>
                </a:lnTo>
                <a:lnTo>
                  <a:pt x="148133" y="161544"/>
                </a:lnTo>
                <a:lnTo>
                  <a:pt x="129845" y="153619"/>
                </a:lnTo>
                <a:lnTo>
                  <a:pt x="115215" y="163373"/>
                </a:lnTo>
                <a:lnTo>
                  <a:pt x="93269" y="168859"/>
                </a:lnTo>
                <a:lnTo>
                  <a:pt x="77419" y="191414"/>
                </a:lnTo>
                <a:lnTo>
                  <a:pt x="79248" y="206654"/>
                </a:lnTo>
                <a:lnTo>
                  <a:pt x="41453" y="206045"/>
                </a:lnTo>
                <a:lnTo>
                  <a:pt x="29261" y="210922"/>
                </a:lnTo>
                <a:lnTo>
                  <a:pt x="8535" y="223114"/>
                </a:lnTo>
                <a:lnTo>
                  <a:pt x="0" y="218846"/>
                </a:lnTo>
                <a:lnTo>
                  <a:pt x="609" y="189586"/>
                </a:lnTo>
                <a:lnTo>
                  <a:pt x="8535" y="174346"/>
                </a:lnTo>
                <a:lnTo>
                  <a:pt x="10363" y="143256"/>
                </a:lnTo>
                <a:lnTo>
                  <a:pt x="17679" y="124968"/>
                </a:lnTo>
                <a:lnTo>
                  <a:pt x="31089" y="104851"/>
                </a:lnTo>
                <a:lnTo>
                  <a:pt x="43891" y="93878"/>
                </a:lnTo>
                <a:lnTo>
                  <a:pt x="55473" y="80467"/>
                </a:lnTo>
                <a:lnTo>
                  <a:pt x="41453" y="74981"/>
                </a:lnTo>
                <a:lnTo>
                  <a:pt x="43281" y="29261"/>
                </a:lnTo>
                <a:lnTo>
                  <a:pt x="57303" y="18288"/>
                </a:lnTo>
                <a:lnTo>
                  <a:pt x="79248" y="27432"/>
                </a:lnTo>
                <a:lnTo>
                  <a:pt x="106680" y="18288"/>
                </a:lnTo>
                <a:lnTo>
                  <a:pt x="131064" y="18288"/>
                </a:lnTo>
                <a:lnTo>
                  <a:pt x="152400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21" name="Freihandform: Form 220">
            <a:extLst>
              <a:ext uri="{FF2B5EF4-FFF2-40B4-BE49-F238E27FC236}">
                <a16:creationId xmlns:a16="http://schemas.microsoft.com/office/drawing/2014/main" id="{5CDA7251-1A05-E812-8265-F6B0C4FB8506}"/>
              </a:ext>
            </a:extLst>
          </p:cNvPr>
          <p:cNvSpPr/>
          <p:nvPr/>
        </p:nvSpPr>
        <p:spPr>
          <a:xfrm>
            <a:off x="6682434" y="1838553"/>
            <a:ext cx="541325" cy="303580"/>
          </a:xfrm>
          <a:custGeom>
            <a:avLst/>
            <a:gdLst>
              <a:gd name="csX0" fmla="*/ 371856 w 541325"/>
              <a:gd name="csY0" fmla="*/ 42672 h 303580"/>
              <a:gd name="csX1" fmla="*/ 385877 w 541325"/>
              <a:gd name="csY1" fmla="*/ 59131 h 303580"/>
              <a:gd name="csX2" fmla="*/ 386487 w 541325"/>
              <a:gd name="csY2" fmla="*/ 66446 h 303580"/>
              <a:gd name="csX3" fmla="*/ 427330 w 541325"/>
              <a:gd name="csY3" fmla="*/ 79858 h 303580"/>
              <a:gd name="csX4" fmla="*/ 449276 w 541325"/>
              <a:gd name="csY4" fmla="*/ 73762 h 303580"/>
              <a:gd name="csX5" fmla="*/ 471221 w 541325"/>
              <a:gd name="csY5" fmla="*/ 91440 h 303580"/>
              <a:gd name="csX6" fmla="*/ 488900 w 541325"/>
              <a:gd name="csY6" fmla="*/ 90830 h 303580"/>
              <a:gd name="csX7" fmla="*/ 535839 w 541325"/>
              <a:gd name="csY7" fmla="*/ 103022 h 303580"/>
              <a:gd name="csX8" fmla="*/ 538277 w 541325"/>
              <a:gd name="csY8" fmla="*/ 114605 h 303580"/>
              <a:gd name="csX9" fmla="*/ 530352 w 541325"/>
              <a:gd name="csY9" fmla="*/ 134112 h 303580"/>
              <a:gd name="csX10" fmla="*/ 541325 w 541325"/>
              <a:gd name="csY10" fmla="*/ 155448 h 303580"/>
              <a:gd name="csX11" fmla="*/ 539496 w 541325"/>
              <a:gd name="csY11" fmla="*/ 168250 h 303580"/>
              <a:gd name="csX12" fmla="*/ 510236 w 541325"/>
              <a:gd name="csY12" fmla="*/ 170688 h 303580"/>
              <a:gd name="csX13" fmla="*/ 496824 w 541325"/>
              <a:gd name="csY13" fmla="*/ 181661 h 303580"/>
              <a:gd name="csX14" fmla="*/ 499263 w 541325"/>
              <a:gd name="csY14" fmla="*/ 198120 h 303580"/>
              <a:gd name="csX15" fmla="*/ 475488 w 541325"/>
              <a:gd name="csY15" fmla="*/ 201168 h 303580"/>
              <a:gd name="csX16" fmla="*/ 457200 w 541325"/>
              <a:gd name="csY16" fmla="*/ 213970 h 303580"/>
              <a:gd name="csX17" fmla="*/ 429159 w 541325"/>
              <a:gd name="csY17" fmla="*/ 215798 h 303580"/>
              <a:gd name="csX18" fmla="*/ 404775 w 541325"/>
              <a:gd name="csY18" fmla="*/ 230429 h 303580"/>
              <a:gd name="csX19" fmla="*/ 410871 w 541325"/>
              <a:gd name="csY19" fmla="*/ 254203 h 303580"/>
              <a:gd name="csX20" fmla="*/ 427940 w 541325"/>
              <a:gd name="csY20" fmla="*/ 263347 h 303580"/>
              <a:gd name="csX21" fmla="*/ 459029 w 541325"/>
              <a:gd name="csY21" fmla="*/ 260909 h 303580"/>
              <a:gd name="csX22" fmla="*/ 455372 w 541325"/>
              <a:gd name="csY22" fmla="*/ 274930 h 303580"/>
              <a:gd name="csX23" fmla="*/ 422453 w 541325"/>
              <a:gd name="csY23" fmla="*/ 281635 h 303580"/>
              <a:gd name="csX24" fmla="*/ 384048 w 541325"/>
              <a:gd name="csY24" fmla="*/ 303581 h 303580"/>
              <a:gd name="csX25" fmla="*/ 365151 w 541325"/>
              <a:gd name="csY25" fmla="*/ 295656 h 303580"/>
              <a:gd name="csX26" fmla="*/ 369418 w 541325"/>
              <a:gd name="csY26" fmla="*/ 277978 h 303580"/>
              <a:gd name="csX27" fmla="*/ 333452 w 541325"/>
              <a:gd name="csY27" fmla="*/ 266395 h 303580"/>
              <a:gd name="csX28" fmla="*/ 337719 w 541325"/>
              <a:gd name="csY28" fmla="*/ 259080 h 303580"/>
              <a:gd name="csX29" fmla="*/ 365760 w 541325"/>
              <a:gd name="csY29" fmla="*/ 246278 h 303580"/>
              <a:gd name="csX30" fmla="*/ 355397 w 541325"/>
              <a:gd name="csY30" fmla="*/ 237744 h 303580"/>
              <a:gd name="csX31" fmla="*/ 306020 w 541325"/>
              <a:gd name="csY31" fmla="*/ 227990 h 303580"/>
              <a:gd name="csX32" fmla="*/ 301143 w 541325"/>
              <a:gd name="csY32" fmla="*/ 213360 h 303580"/>
              <a:gd name="csX33" fmla="*/ 273711 w 541325"/>
              <a:gd name="csY33" fmla="*/ 218237 h 303580"/>
              <a:gd name="csX34" fmla="*/ 265786 w 541325"/>
              <a:gd name="csY34" fmla="*/ 239573 h 303580"/>
              <a:gd name="csX35" fmla="*/ 245669 w 541325"/>
              <a:gd name="csY35" fmla="*/ 267614 h 303580"/>
              <a:gd name="csX36" fmla="*/ 231039 w 541325"/>
              <a:gd name="csY36" fmla="*/ 260909 h 303580"/>
              <a:gd name="csX37" fmla="*/ 217018 w 541325"/>
              <a:gd name="csY37" fmla="*/ 267614 h 303580"/>
              <a:gd name="csX38" fmla="*/ 202388 w 541325"/>
              <a:gd name="csY38" fmla="*/ 260299 h 303580"/>
              <a:gd name="csX39" fmla="*/ 209703 w 541325"/>
              <a:gd name="csY39" fmla="*/ 256032 h 303580"/>
              <a:gd name="csX40" fmla="*/ 213360 w 541325"/>
              <a:gd name="csY40" fmla="*/ 243230 h 303580"/>
              <a:gd name="csX41" fmla="*/ 220066 w 541325"/>
              <a:gd name="csY41" fmla="*/ 230429 h 303580"/>
              <a:gd name="csX42" fmla="*/ 216408 w 541325"/>
              <a:gd name="csY42" fmla="*/ 223723 h 303580"/>
              <a:gd name="csX43" fmla="*/ 222504 w 541325"/>
              <a:gd name="csY43" fmla="*/ 220675 h 303580"/>
              <a:gd name="csX44" fmla="*/ 226162 w 541325"/>
              <a:gd name="csY44" fmla="*/ 226162 h 303580"/>
              <a:gd name="csX45" fmla="*/ 244450 w 541325"/>
              <a:gd name="csY45" fmla="*/ 227381 h 303580"/>
              <a:gd name="csX46" fmla="*/ 252375 w 541325"/>
              <a:gd name="csY46" fmla="*/ 224333 h 303580"/>
              <a:gd name="csX47" fmla="*/ 246279 w 541325"/>
              <a:gd name="csY47" fmla="*/ 220675 h 303580"/>
              <a:gd name="csX48" fmla="*/ 247498 w 541325"/>
              <a:gd name="csY48" fmla="*/ 214579 h 303580"/>
              <a:gd name="csX49" fmla="*/ 235306 w 541325"/>
              <a:gd name="csY49" fmla="*/ 204826 h 303580"/>
              <a:gd name="csX50" fmla="*/ 228600 w 541325"/>
              <a:gd name="csY50" fmla="*/ 188976 h 303580"/>
              <a:gd name="csX51" fmla="*/ 216408 w 541325"/>
              <a:gd name="csY51" fmla="*/ 182880 h 303580"/>
              <a:gd name="csX52" fmla="*/ 217018 w 541325"/>
              <a:gd name="csY52" fmla="*/ 170078 h 303580"/>
              <a:gd name="csX53" fmla="*/ 201168 w 541325"/>
              <a:gd name="csY53" fmla="*/ 159715 h 303580"/>
              <a:gd name="csX54" fmla="*/ 188976 w 541325"/>
              <a:gd name="csY54" fmla="*/ 157886 h 303580"/>
              <a:gd name="csX55" fmla="*/ 164592 w 541325"/>
              <a:gd name="csY55" fmla="*/ 146304 h 303580"/>
              <a:gd name="csX56" fmla="*/ 145085 w 541325"/>
              <a:gd name="csY56" fmla="*/ 149962 h 303580"/>
              <a:gd name="csX57" fmla="*/ 138380 w 541325"/>
              <a:gd name="csY57" fmla="*/ 155448 h 303580"/>
              <a:gd name="csX58" fmla="*/ 125578 w 541325"/>
              <a:gd name="csY58" fmla="*/ 155448 h 303580"/>
              <a:gd name="csX59" fmla="*/ 119482 w 541325"/>
              <a:gd name="csY59" fmla="*/ 164592 h 303580"/>
              <a:gd name="csX60" fmla="*/ 97536 w 541325"/>
              <a:gd name="csY60" fmla="*/ 168250 h 303580"/>
              <a:gd name="csX61" fmla="*/ 87783 w 541325"/>
              <a:gd name="csY61" fmla="*/ 174346 h 303580"/>
              <a:gd name="csX62" fmla="*/ 72543 w 541325"/>
              <a:gd name="csY62" fmla="*/ 164592 h 303580"/>
              <a:gd name="csX63" fmla="*/ 53036 w 541325"/>
              <a:gd name="csY63" fmla="*/ 164592 h 303580"/>
              <a:gd name="csX64" fmla="*/ 33528 w 541325"/>
              <a:gd name="csY64" fmla="*/ 160325 h 303580"/>
              <a:gd name="csX65" fmla="*/ 21336 w 541325"/>
              <a:gd name="csY65" fmla="*/ 168859 h 303580"/>
              <a:gd name="csX66" fmla="*/ 18288 w 541325"/>
              <a:gd name="csY66" fmla="*/ 158496 h 303580"/>
              <a:gd name="csX67" fmla="*/ 0 w 541325"/>
              <a:gd name="csY67" fmla="*/ 148133 h 303580"/>
              <a:gd name="csX68" fmla="*/ 4268 w 541325"/>
              <a:gd name="csY68" fmla="*/ 132893 h 303580"/>
              <a:gd name="csX69" fmla="*/ 11583 w 541325"/>
              <a:gd name="csY69" fmla="*/ 122530 h 303580"/>
              <a:gd name="csX70" fmla="*/ 18288 w 541325"/>
              <a:gd name="csY70" fmla="*/ 124968 h 303580"/>
              <a:gd name="csX71" fmla="*/ 8535 w 541325"/>
              <a:gd name="csY71" fmla="*/ 107899 h 303580"/>
              <a:gd name="csX72" fmla="*/ 31700 w 541325"/>
              <a:gd name="csY72" fmla="*/ 76200 h 303580"/>
              <a:gd name="csX73" fmla="*/ 45720 w 541325"/>
              <a:gd name="csY73" fmla="*/ 71933 h 303580"/>
              <a:gd name="csX74" fmla="*/ 47549 w 541325"/>
              <a:gd name="csY74" fmla="*/ 61570 h 303580"/>
              <a:gd name="csX75" fmla="*/ 28042 w 541325"/>
              <a:gd name="csY75" fmla="*/ 28651 h 303580"/>
              <a:gd name="csX76" fmla="*/ 42063 w 541325"/>
              <a:gd name="csY76" fmla="*/ 26822 h 303580"/>
              <a:gd name="csX77" fmla="*/ 56693 w 541325"/>
              <a:gd name="csY77" fmla="*/ 17069 h 303580"/>
              <a:gd name="csX78" fmla="*/ 79858 w 541325"/>
              <a:gd name="csY78" fmla="*/ 15850 h 303580"/>
              <a:gd name="csX79" fmla="*/ 109728 w 541325"/>
              <a:gd name="csY79" fmla="*/ 18898 h 303580"/>
              <a:gd name="csX80" fmla="*/ 144476 w 541325"/>
              <a:gd name="csY80" fmla="*/ 28042 h 303580"/>
              <a:gd name="csX81" fmla="*/ 168250 w 541325"/>
              <a:gd name="csY81" fmla="*/ 28651 h 303580"/>
              <a:gd name="csX82" fmla="*/ 179832 w 541325"/>
              <a:gd name="csY82" fmla="*/ 34138 h 303580"/>
              <a:gd name="csX83" fmla="*/ 190196 w 541325"/>
              <a:gd name="csY83" fmla="*/ 27432 h 303580"/>
              <a:gd name="csX84" fmla="*/ 199340 w 541325"/>
              <a:gd name="csY84" fmla="*/ 36576 h 303580"/>
              <a:gd name="csX85" fmla="*/ 225552 w 541325"/>
              <a:gd name="csY85" fmla="*/ 34747 h 303580"/>
              <a:gd name="csX86" fmla="*/ 238354 w 541325"/>
              <a:gd name="csY86" fmla="*/ 38405 h 303580"/>
              <a:gd name="csX87" fmla="*/ 236525 w 541325"/>
              <a:gd name="csY87" fmla="*/ 19507 h 303580"/>
              <a:gd name="csX88" fmla="*/ 244450 w 541325"/>
              <a:gd name="csY88" fmla="*/ 10973 h 303580"/>
              <a:gd name="csX89" fmla="*/ 269444 w 541325"/>
              <a:gd name="csY89" fmla="*/ 9144 h 303580"/>
              <a:gd name="csX90" fmla="*/ 280416 w 541325"/>
              <a:gd name="csY90" fmla="*/ 10363 h 303580"/>
              <a:gd name="csX91" fmla="*/ 286512 w 541325"/>
              <a:gd name="csY91" fmla="*/ 1829 h 303580"/>
              <a:gd name="csX92" fmla="*/ 295656 w 541325"/>
              <a:gd name="csY92" fmla="*/ 3658 h 303580"/>
              <a:gd name="csX93" fmla="*/ 325527 w 541325"/>
              <a:gd name="csY93" fmla="*/ 0 h 303580"/>
              <a:gd name="csX94" fmla="*/ 348692 w 541325"/>
              <a:gd name="csY94" fmla="*/ 21336 h 303580"/>
              <a:gd name="csX95" fmla="*/ 343205 w 541325"/>
              <a:gd name="csY95" fmla="*/ 29261 h 303580"/>
              <a:gd name="csX96" fmla="*/ 348082 w 541325"/>
              <a:gd name="csY96" fmla="*/ 40843 h 303580"/>
              <a:gd name="csX97" fmla="*/ 371856 w 541325"/>
              <a:gd name="csY97" fmla="*/ 42672 h 30358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  <a:cxn ang="0">
                <a:pos x="csX89" y="csY89"/>
              </a:cxn>
              <a:cxn ang="0">
                <a:pos x="csX90" y="csY90"/>
              </a:cxn>
              <a:cxn ang="0">
                <a:pos x="csX91" y="csY91"/>
              </a:cxn>
              <a:cxn ang="0">
                <a:pos x="csX92" y="csY92"/>
              </a:cxn>
              <a:cxn ang="0">
                <a:pos x="csX93" y="csY93"/>
              </a:cxn>
              <a:cxn ang="0">
                <a:pos x="csX94" y="csY94"/>
              </a:cxn>
              <a:cxn ang="0">
                <a:pos x="csX95" y="csY95"/>
              </a:cxn>
              <a:cxn ang="0">
                <a:pos x="csX96" y="csY96"/>
              </a:cxn>
              <a:cxn ang="0">
                <a:pos x="csX97" y="csY97"/>
              </a:cxn>
            </a:cxnLst>
            <a:rect l="l" t="t" r="r" b="b"/>
            <a:pathLst>
              <a:path w="541325" h="303580">
                <a:moveTo>
                  <a:pt x="371856" y="42672"/>
                </a:moveTo>
                <a:lnTo>
                  <a:pt x="385877" y="59131"/>
                </a:lnTo>
                <a:lnTo>
                  <a:pt x="386487" y="66446"/>
                </a:lnTo>
                <a:lnTo>
                  <a:pt x="427330" y="79858"/>
                </a:lnTo>
                <a:lnTo>
                  <a:pt x="449276" y="73762"/>
                </a:lnTo>
                <a:lnTo>
                  <a:pt x="471221" y="91440"/>
                </a:lnTo>
                <a:lnTo>
                  <a:pt x="488900" y="90830"/>
                </a:lnTo>
                <a:lnTo>
                  <a:pt x="535839" y="103022"/>
                </a:lnTo>
                <a:lnTo>
                  <a:pt x="538277" y="114605"/>
                </a:lnTo>
                <a:lnTo>
                  <a:pt x="530352" y="134112"/>
                </a:lnTo>
                <a:lnTo>
                  <a:pt x="541325" y="155448"/>
                </a:lnTo>
                <a:lnTo>
                  <a:pt x="539496" y="168250"/>
                </a:lnTo>
                <a:lnTo>
                  <a:pt x="510236" y="170688"/>
                </a:lnTo>
                <a:lnTo>
                  <a:pt x="496824" y="181661"/>
                </a:lnTo>
                <a:lnTo>
                  <a:pt x="499263" y="198120"/>
                </a:lnTo>
                <a:lnTo>
                  <a:pt x="475488" y="201168"/>
                </a:lnTo>
                <a:lnTo>
                  <a:pt x="457200" y="213970"/>
                </a:lnTo>
                <a:lnTo>
                  <a:pt x="429159" y="215798"/>
                </a:lnTo>
                <a:lnTo>
                  <a:pt x="404775" y="230429"/>
                </a:lnTo>
                <a:lnTo>
                  <a:pt x="410871" y="254203"/>
                </a:lnTo>
                <a:lnTo>
                  <a:pt x="427940" y="263347"/>
                </a:lnTo>
                <a:lnTo>
                  <a:pt x="459029" y="260909"/>
                </a:lnTo>
                <a:lnTo>
                  <a:pt x="455372" y="274930"/>
                </a:lnTo>
                <a:lnTo>
                  <a:pt x="422453" y="281635"/>
                </a:lnTo>
                <a:lnTo>
                  <a:pt x="384048" y="303581"/>
                </a:lnTo>
                <a:lnTo>
                  <a:pt x="365151" y="295656"/>
                </a:lnTo>
                <a:lnTo>
                  <a:pt x="369418" y="277978"/>
                </a:lnTo>
                <a:lnTo>
                  <a:pt x="333452" y="266395"/>
                </a:lnTo>
                <a:lnTo>
                  <a:pt x="337719" y="259080"/>
                </a:lnTo>
                <a:lnTo>
                  <a:pt x="365760" y="246278"/>
                </a:lnTo>
                <a:lnTo>
                  <a:pt x="355397" y="237744"/>
                </a:lnTo>
                <a:lnTo>
                  <a:pt x="306020" y="227990"/>
                </a:lnTo>
                <a:lnTo>
                  <a:pt x="301143" y="213360"/>
                </a:lnTo>
                <a:lnTo>
                  <a:pt x="273711" y="218237"/>
                </a:lnTo>
                <a:lnTo>
                  <a:pt x="265786" y="239573"/>
                </a:lnTo>
                <a:lnTo>
                  <a:pt x="245669" y="267614"/>
                </a:lnTo>
                <a:lnTo>
                  <a:pt x="231039" y="260909"/>
                </a:lnTo>
                <a:lnTo>
                  <a:pt x="217018" y="267614"/>
                </a:lnTo>
                <a:lnTo>
                  <a:pt x="202388" y="260299"/>
                </a:lnTo>
                <a:lnTo>
                  <a:pt x="209703" y="256032"/>
                </a:lnTo>
                <a:lnTo>
                  <a:pt x="213360" y="243230"/>
                </a:lnTo>
                <a:lnTo>
                  <a:pt x="220066" y="230429"/>
                </a:lnTo>
                <a:lnTo>
                  <a:pt x="216408" y="223723"/>
                </a:lnTo>
                <a:lnTo>
                  <a:pt x="222504" y="220675"/>
                </a:lnTo>
                <a:lnTo>
                  <a:pt x="226162" y="226162"/>
                </a:lnTo>
                <a:lnTo>
                  <a:pt x="244450" y="227381"/>
                </a:lnTo>
                <a:lnTo>
                  <a:pt x="252375" y="224333"/>
                </a:lnTo>
                <a:lnTo>
                  <a:pt x="246279" y="220675"/>
                </a:lnTo>
                <a:lnTo>
                  <a:pt x="247498" y="214579"/>
                </a:lnTo>
                <a:lnTo>
                  <a:pt x="235306" y="204826"/>
                </a:lnTo>
                <a:lnTo>
                  <a:pt x="228600" y="188976"/>
                </a:lnTo>
                <a:lnTo>
                  <a:pt x="216408" y="182880"/>
                </a:lnTo>
                <a:lnTo>
                  <a:pt x="217018" y="170078"/>
                </a:lnTo>
                <a:lnTo>
                  <a:pt x="201168" y="159715"/>
                </a:lnTo>
                <a:lnTo>
                  <a:pt x="188976" y="157886"/>
                </a:lnTo>
                <a:lnTo>
                  <a:pt x="164592" y="146304"/>
                </a:lnTo>
                <a:lnTo>
                  <a:pt x="145085" y="149962"/>
                </a:lnTo>
                <a:lnTo>
                  <a:pt x="138380" y="155448"/>
                </a:lnTo>
                <a:lnTo>
                  <a:pt x="125578" y="155448"/>
                </a:lnTo>
                <a:lnTo>
                  <a:pt x="119482" y="164592"/>
                </a:lnTo>
                <a:lnTo>
                  <a:pt x="97536" y="168250"/>
                </a:lnTo>
                <a:lnTo>
                  <a:pt x="87783" y="174346"/>
                </a:lnTo>
                <a:lnTo>
                  <a:pt x="72543" y="164592"/>
                </a:lnTo>
                <a:lnTo>
                  <a:pt x="53036" y="164592"/>
                </a:lnTo>
                <a:lnTo>
                  <a:pt x="33528" y="160325"/>
                </a:lnTo>
                <a:lnTo>
                  <a:pt x="21336" y="168859"/>
                </a:lnTo>
                <a:lnTo>
                  <a:pt x="18288" y="158496"/>
                </a:lnTo>
                <a:lnTo>
                  <a:pt x="0" y="148133"/>
                </a:lnTo>
                <a:lnTo>
                  <a:pt x="4268" y="132893"/>
                </a:lnTo>
                <a:lnTo>
                  <a:pt x="11583" y="122530"/>
                </a:lnTo>
                <a:lnTo>
                  <a:pt x="18288" y="124968"/>
                </a:lnTo>
                <a:lnTo>
                  <a:pt x="8535" y="107899"/>
                </a:lnTo>
                <a:lnTo>
                  <a:pt x="31700" y="76200"/>
                </a:lnTo>
                <a:lnTo>
                  <a:pt x="45720" y="71933"/>
                </a:lnTo>
                <a:lnTo>
                  <a:pt x="47549" y="61570"/>
                </a:lnTo>
                <a:lnTo>
                  <a:pt x="28042" y="28651"/>
                </a:lnTo>
                <a:lnTo>
                  <a:pt x="42063" y="26822"/>
                </a:lnTo>
                <a:lnTo>
                  <a:pt x="56693" y="17069"/>
                </a:lnTo>
                <a:lnTo>
                  <a:pt x="79858" y="15850"/>
                </a:lnTo>
                <a:lnTo>
                  <a:pt x="109728" y="18898"/>
                </a:lnTo>
                <a:lnTo>
                  <a:pt x="144476" y="28042"/>
                </a:lnTo>
                <a:lnTo>
                  <a:pt x="168250" y="28651"/>
                </a:lnTo>
                <a:lnTo>
                  <a:pt x="179832" y="34138"/>
                </a:lnTo>
                <a:lnTo>
                  <a:pt x="190196" y="27432"/>
                </a:lnTo>
                <a:lnTo>
                  <a:pt x="199340" y="36576"/>
                </a:lnTo>
                <a:lnTo>
                  <a:pt x="225552" y="34747"/>
                </a:lnTo>
                <a:lnTo>
                  <a:pt x="238354" y="38405"/>
                </a:lnTo>
                <a:lnTo>
                  <a:pt x="236525" y="19507"/>
                </a:lnTo>
                <a:lnTo>
                  <a:pt x="244450" y="10973"/>
                </a:lnTo>
                <a:lnTo>
                  <a:pt x="269444" y="9144"/>
                </a:lnTo>
                <a:lnTo>
                  <a:pt x="280416" y="10363"/>
                </a:lnTo>
                <a:lnTo>
                  <a:pt x="286512" y="1829"/>
                </a:lnTo>
                <a:lnTo>
                  <a:pt x="295656" y="3658"/>
                </a:lnTo>
                <a:lnTo>
                  <a:pt x="325527" y="0"/>
                </a:lnTo>
                <a:lnTo>
                  <a:pt x="348692" y="21336"/>
                </a:lnTo>
                <a:lnTo>
                  <a:pt x="343205" y="29261"/>
                </a:lnTo>
                <a:lnTo>
                  <a:pt x="348082" y="40843"/>
                </a:lnTo>
                <a:lnTo>
                  <a:pt x="371856" y="42672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22" name="Freihandform: Form 221">
            <a:extLst>
              <a:ext uri="{FF2B5EF4-FFF2-40B4-BE49-F238E27FC236}">
                <a16:creationId xmlns:a16="http://schemas.microsoft.com/office/drawing/2014/main" id="{975ABA44-872A-4A41-406C-525C29D6411F}"/>
              </a:ext>
            </a:extLst>
          </p:cNvPr>
          <p:cNvSpPr/>
          <p:nvPr/>
        </p:nvSpPr>
        <p:spPr>
          <a:xfrm>
            <a:off x="4096512" y="5054193"/>
            <a:ext cx="168859" cy="189585"/>
          </a:xfrm>
          <a:custGeom>
            <a:avLst/>
            <a:gdLst>
              <a:gd name="csX0" fmla="*/ 168859 w 168859"/>
              <a:gd name="csY0" fmla="*/ 143256 h 189585"/>
              <a:gd name="csX1" fmla="*/ 159105 w 168859"/>
              <a:gd name="csY1" fmla="*/ 168250 h 189585"/>
              <a:gd name="csX2" fmla="*/ 126187 w 168859"/>
              <a:gd name="csY2" fmla="*/ 189586 h 189585"/>
              <a:gd name="csX3" fmla="*/ 100584 w 168859"/>
              <a:gd name="csY3" fmla="*/ 181661 h 189585"/>
              <a:gd name="csX4" fmla="*/ 83515 w 168859"/>
              <a:gd name="csY4" fmla="*/ 185928 h 189585"/>
              <a:gd name="csX5" fmla="*/ 49987 w 168859"/>
              <a:gd name="csY5" fmla="*/ 169469 h 189585"/>
              <a:gd name="csX6" fmla="*/ 28041 w 168859"/>
              <a:gd name="csY6" fmla="*/ 170688 h 189585"/>
              <a:gd name="csX7" fmla="*/ 4267 w 168859"/>
              <a:gd name="csY7" fmla="*/ 148743 h 189585"/>
              <a:gd name="csX8" fmla="*/ 1829 w 168859"/>
              <a:gd name="csY8" fmla="*/ 123749 h 189585"/>
              <a:gd name="csX9" fmla="*/ 7315 w 168859"/>
              <a:gd name="csY9" fmla="*/ 115215 h 189585"/>
              <a:gd name="csX10" fmla="*/ 0 w 168859"/>
              <a:gd name="csY10" fmla="*/ 76200 h 189585"/>
              <a:gd name="csX11" fmla="*/ 2439 w 168859"/>
              <a:gd name="csY11" fmla="*/ 35967 h 189585"/>
              <a:gd name="csX12" fmla="*/ 5487 w 168859"/>
              <a:gd name="csY12" fmla="*/ 4267 h 189585"/>
              <a:gd name="csX13" fmla="*/ 26213 w 168859"/>
              <a:gd name="csY13" fmla="*/ 0 h 189585"/>
              <a:gd name="csX14" fmla="*/ 64617 w 168859"/>
              <a:gd name="csY14" fmla="*/ 30480 h 189585"/>
              <a:gd name="csX15" fmla="*/ 76200 w 168859"/>
              <a:gd name="csY15" fmla="*/ 29261 h 189585"/>
              <a:gd name="csX16" fmla="*/ 114605 w 168859"/>
              <a:gd name="csY16" fmla="*/ 54255 h 189585"/>
              <a:gd name="csX17" fmla="*/ 143865 w 168859"/>
              <a:gd name="csY17" fmla="*/ 76200 h 189585"/>
              <a:gd name="csX18" fmla="*/ 167031 w 168859"/>
              <a:gd name="csY18" fmla="*/ 102413 h 189585"/>
              <a:gd name="csX19" fmla="*/ 156057 w 168859"/>
              <a:gd name="csY19" fmla="*/ 121311 h 189585"/>
              <a:gd name="csX20" fmla="*/ 168859 w 168859"/>
              <a:gd name="csY20" fmla="*/ 143256 h 1895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168859" h="189585">
                <a:moveTo>
                  <a:pt x="168859" y="143256"/>
                </a:moveTo>
                <a:lnTo>
                  <a:pt x="159105" y="168250"/>
                </a:lnTo>
                <a:lnTo>
                  <a:pt x="126187" y="189586"/>
                </a:lnTo>
                <a:lnTo>
                  <a:pt x="100584" y="181661"/>
                </a:lnTo>
                <a:lnTo>
                  <a:pt x="83515" y="185928"/>
                </a:lnTo>
                <a:lnTo>
                  <a:pt x="49987" y="169469"/>
                </a:lnTo>
                <a:lnTo>
                  <a:pt x="28041" y="170688"/>
                </a:lnTo>
                <a:lnTo>
                  <a:pt x="4267" y="148743"/>
                </a:lnTo>
                <a:lnTo>
                  <a:pt x="1829" y="123749"/>
                </a:lnTo>
                <a:lnTo>
                  <a:pt x="7315" y="115215"/>
                </a:lnTo>
                <a:lnTo>
                  <a:pt x="0" y="76200"/>
                </a:lnTo>
                <a:lnTo>
                  <a:pt x="2439" y="35967"/>
                </a:lnTo>
                <a:lnTo>
                  <a:pt x="5487" y="4267"/>
                </a:lnTo>
                <a:lnTo>
                  <a:pt x="26213" y="0"/>
                </a:lnTo>
                <a:lnTo>
                  <a:pt x="64617" y="30480"/>
                </a:lnTo>
                <a:lnTo>
                  <a:pt x="76200" y="29261"/>
                </a:lnTo>
                <a:lnTo>
                  <a:pt x="114605" y="54255"/>
                </a:lnTo>
                <a:lnTo>
                  <a:pt x="143865" y="76200"/>
                </a:lnTo>
                <a:lnTo>
                  <a:pt x="167031" y="102413"/>
                </a:lnTo>
                <a:lnTo>
                  <a:pt x="156057" y="121311"/>
                </a:lnTo>
                <a:lnTo>
                  <a:pt x="168859" y="143256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23" name="Freihandform: Form 222">
            <a:extLst>
              <a:ext uri="{FF2B5EF4-FFF2-40B4-BE49-F238E27FC236}">
                <a16:creationId xmlns:a16="http://schemas.microsoft.com/office/drawing/2014/main" id="{5AE86187-3956-E51F-A649-0F6A1495D631}"/>
              </a:ext>
            </a:extLst>
          </p:cNvPr>
          <p:cNvSpPr/>
          <p:nvPr/>
        </p:nvSpPr>
        <p:spPr>
          <a:xfrm>
            <a:off x="7745577" y="2095195"/>
            <a:ext cx="583997" cy="327355"/>
          </a:xfrm>
          <a:custGeom>
            <a:avLst/>
            <a:gdLst>
              <a:gd name="csX0" fmla="*/ 500481 w 583997"/>
              <a:gd name="csY0" fmla="*/ 128016 h 327355"/>
              <a:gd name="csX1" fmla="*/ 510845 w 583997"/>
              <a:gd name="csY1" fmla="*/ 131674 h 327355"/>
              <a:gd name="csX2" fmla="*/ 492557 w 583997"/>
              <a:gd name="csY2" fmla="*/ 156667 h 327355"/>
              <a:gd name="csX3" fmla="*/ 520599 w 583997"/>
              <a:gd name="csY3" fmla="*/ 171298 h 327355"/>
              <a:gd name="csX4" fmla="*/ 540105 w 583997"/>
              <a:gd name="csY4" fmla="*/ 161544 h 327355"/>
              <a:gd name="csX5" fmla="*/ 583997 w 583997"/>
              <a:gd name="csY5" fmla="*/ 182270 h 327355"/>
              <a:gd name="csX6" fmla="*/ 551688 w 583997"/>
              <a:gd name="csY6" fmla="*/ 210312 h 327355"/>
              <a:gd name="csX7" fmla="*/ 526695 w 583997"/>
              <a:gd name="csY7" fmla="*/ 206654 h 327355"/>
              <a:gd name="csX8" fmla="*/ 513893 w 583997"/>
              <a:gd name="csY8" fmla="*/ 207264 h 327355"/>
              <a:gd name="csX9" fmla="*/ 505968 w 583997"/>
              <a:gd name="csY9" fmla="*/ 196901 h 327355"/>
              <a:gd name="csX10" fmla="*/ 507188 w 583997"/>
              <a:gd name="csY10" fmla="*/ 178613 h 327355"/>
              <a:gd name="csX11" fmla="*/ 467564 w 583997"/>
              <a:gd name="csY11" fmla="*/ 187757 h 327355"/>
              <a:gd name="csX12" fmla="*/ 464516 w 583997"/>
              <a:gd name="csY12" fmla="*/ 212750 h 327355"/>
              <a:gd name="csX13" fmla="*/ 455372 w 583997"/>
              <a:gd name="csY13" fmla="*/ 234086 h 327355"/>
              <a:gd name="csX14" fmla="*/ 428549 w 583997"/>
              <a:gd name="csY14" fmla="*/ 232258 h 327355"/>
              <a:gd name="csX15" fmla="*/ 424892 w 583997"/>
              <a:gd name="csY15" fmla="*/ 249326 h 327355"/>
              <a:gd name="csX16" fmla="*/ 450495 w 583997"/>
              <a:gd name="csY16" fmla="*/ 258470 h 327355"/>
              <a:gd name="csX17" fmla="*/ 465125 w 583997"/>
              <a:gd name="csY17" fmla="*/ 287731 h 327355"/>
              <a:gd name="csX18" fmla="*/ 457200 w 583997"/>
              <a:gd name="csY18" fmla="*/ 327355 h 327355"/>
              <a:gd name="csX19" fmla="*/ 430988 w 583997"/>
              <a:gd name="csY19" fmla="*/ 318821 h 327355"/>
              <a:gd name="csX20" fmla="*/ 412700 w 583997"/>
              <a:gd name="csY20" fmla="*/ 318821 h 327355"/>
              <a:gd name="csX21" fmla="*/ 407823 w 583997"/>
              <a:gd name="csY21" fmla="*/ 295046 h 327355"/>
              <a:gd name="csX22" fmla="*/ 360884 w 583997"/>
              <a:gd name="csY22" fmla="*/ 277978 h 327355"/>
              <a:gd name="csX23" fmla="*/ 322479 w 583997"/>
              <a:gd name="csY23" fmla="*/ 259080 h 327355"/>
              <a:gd name="csX24" fmla="*/ 296876 w 583997"/>
              <a:gd name="csY24" fmla="*/ 240792 h 327355"/>
              <a:gd name="csX25" fmla="*/ 253593 w 583997"/>
              <a:gd name="csY25" fmla="*/ 213970 h 327355"/>
              <a:gd name="csX26" fmla="*/ 227381 w 583997"/>
              <a:gd name="csY26" fmla="*/ 173736 h 327355"/>
              <a:gd name="csX27" fmla="*/ 214580 w 583997"/>
              <a:gd name="csY27" fmla="*/ 166421 h 327355"/>
              <a:gd name="csX28" fmla="*/ 181052 w 583997"/>
              <a:gd name="csY28" fmla="*/ 168250 h 327355"/>
              <a:gd name="csX29" fmla="*/ 167031 w 583997"/>
              <a:gd name="csY29" fmla="*/ 160325 h 327355"/>
              <a:gd name="csX30" fmla="*/ 155448 w 583997"/>
              <a:gd name="csY30" fmla="*/ 129845 h 327355"/>
              <a:gd name="csX31" fmla="*/ 107289 w 583997"/>
              <a:gd name="csY31" fmla="*/ 109118 h 327355"/>
              <a:gd name="csX32" fmla="*/ 86564 w 583997"/>
              <a:gd name="csY32" fmla="*/ 131674 h 327355"/>
              <a:gd name="csX33" fmla="*/ 63399 w 583997"/>
              <a:gd name="csY33" fmla="*/ 145085 h 327355"/>
              <a:gd name="csX34" fmla="*/ 73761 w 583997"/>
              <a:gd name="csY34" fmla="*/ 164592 h 327355"/>
              <a:gd name="csX35" fmla="*/ 37796 w 583997"/>
              <a:gd name="csY35" fmla="*/ 165202 h 327355"/>
              <a:gd name="csX36" fmla="*/ 0 w 583997"/>
              <a:gd name="csY36" fmla="*/ 22555 h 327355"/>
              <a:gd name="csX37" fmla="*/ 73152 w 583997"/>
              <a:gd name="csY37" fmla="*/ 0 h 327355"/>
              <a:gd name="csX38" fmla="*/ 79857 w 583997"/>
              <a:gd name="csY38" fmla="*/ 3048 h 327355"/>
              <a:gd name="csX39" fmla="*/ 135941 w 583997"/>
              <a:gd name="csY39" fmla="*/ 30480 h 327355"/>
              <a:gd name="csX40" fmla="*/ 165201 w 583997"/>
              <a:gd name="csY40" fmla="*/ 45110 h 327355"/>
              <a:gd name="csX41" fmla="*/ 205436 w 583997"/>
              <a:gd name="csY41" fmla="*/ 79858 h 327355"/>
              <a:gd name="csX42" fmla="*/ 240183 w 583997"/>
              <a:gd name="csY42" fmla="*/ 74371 h 327355"/>
              <a:gd name="csX43" fmla="*/ 292608 w 583997"/>
              <a:gd name="csY43" fmla="*/ 71323 h 327355"/>
              <a:gd name="csX44" fmla="*/ 338937 w 583997"/>
              <a:gd name="csY44" fmla="*/ 99365 h 327355"/>
              <a:gd name="csX45" fmla="*/ 348081 w 583997"/>
              <a:gd name="csY45" fmla="*/ 138379 h 327355"/>
              <a:gd name="csX46" fmla="*/ 363932 w 583997"/>
              <a:gd name="csY46" fmla="*/ 138989 h 327355"/>
              <a:gd name="csX47" fmla="*/ 379172 w 583997"/>
              <a:gd name="csY47" fmla="*/ 170688 h 327355"/>
              <a:gd name="csX48" fmla="*/ 420015 w 583997"/>
              <a:gd name="csY48" fmla="*/ 171907 h 327355"/>
              <a:gd name="csX49" fmla="*/ 434036 w 583997"/>
              <a:gd name="csY49" fmla="*/ 190195 h 327355"/>
              <a:gd name="csX50" fmla="*/ 446228 w 583997"/>
              <a:gd name="csY50" fmla="*/ 190195 h 327355"/>
              <a:gd name="csX51" fmla="*/ 451713 w 583997"/>
              <a:gd name="csY51" fmla="*/ 162154 h 327355"/>
              <a:gd name="csX52" fmla="*/ 484632 w 583997"/>
              <a:gd name="csY52" fmla="*/ 135331 h 327355"/>
              <a:gd name="csX53" fmla="*/ 500481 w 583997"/>
              <a:gd name="csY53" fmla="*/ 128016 h 32735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</a:cxnLst>
            <a:rect l="l" t="t" r="r" b="b"/>
            <a:pathLst>
              <a:path w="583997" h="327355">
                <a:moveTo>
                  <a:pt x="500481" y="128016"/>
                </a:moveTo>
                <a:lnTo>
                  <a:pt x="510845" y="131674"/>
                </a:lnTo>
                <a:lnTo>
                  <a:pt x="492557" y="156667"/>
                </a:lnTo>
                <a:lnTo>
                  <a:pt x="520599" y="171298"/>
                </a:lnTo>
                <a:lnTo>
                  <a:pt x="540105" y="161544"/>
                </a:lnTo>
                <a:lnTo>
                  <a:pt x="583997" y="182270"/>
                </a:lnTo>
                <a:lnTo>
                  <a:pt x="551688" y="210312"/>
                </a:lnTo>
                <a:lnTo>
                  <a:pt x="526695" y="206654"/>
                </a:lnTo>
                <a:lnTo>
                  <a:pt x="513893" y="207264"/>
                </a:lnTo>
                <a:lnTo>
                  <a:pt x="505968" y="196901"/>
                </a:lnTo>
                <a:lnTo>
                  <a:pt x="507188" y="178613"/>
                </a:lnTo>
                <a:lnTo>
                  <a:pt x="467564" y="187757"/>
                </a:lnTo>
                <a:lnTo>
                  <a:pt x="464516" y="212750"/>
                </a:lnTo>
                <a:lnTo>
                  <a:pt x="455372" y="234086"/>
                </a:lnTo>
                <a:lnTo>
                  <a:pt x="428549" y="232258"/>
                </a:lnTo>
                <a:lnTo>
                  <a:pt x="424892" y="249326"/>
                </a:lnTo>
                <a:lnTo>
                  <a:pt x="450495" y="258470"/>
                </a:lnTo>
                <a:lnTo>
                  <a:pt x="465125" y="287731"/>
                </a:lnTo>
                <a:lnTo>
                  <a:pt x="457200" y="327355"/>
                </a:lnTo>
                <a:lnTo>
                  <a:pt x="430988" y="318821"/>
                </a:lnTo>
                <a:lnTo>
                  <a:pt x="412700" y="318821"/>
                </a:lnTo>
                <a:lnTo>
                  <a:pt x="407823" y="295046"/>
                </a:lnTo>
                <a:lnTo>
                  <a:pt x="360884" y="277978"/>
                </a:lnTo>
                <a:lnTo>
                  <a:pt x="322479" y="259080"/>
                </a:lnTo>
                <a:lnTo>
                  <a:pt x="296876" y="240792"/>
                </a:lnTo>
                <a:lnTo>
                  <a:pt x="253593" y="213970"/>
                </a:lnTo>
                <a:lnTo>
                  <a:pt x="227381" y="173736"/>
                </a:lnTo>
                <a:lnTo>
                  <a:pt x="214580" y="166421"/>
                </a:lnTo>
                <a:lnTo>
                  <a:pt x="181052" y="168250"/>
                </a:lnTo>
                <a:lnTo>
                  <a:pt x="167031" y="160325"/>
                </a:lnTo>
                <a:lnTo>
                  <a:pt x="155448" y="129845"/>
                </a:lnTo>
                <a:lnTo>
                  <a:pt x="107289" y="109118"/>
                </a:lnTo>
                <a:lnTo>
                  <a:pt x="86564" y="131674"/>
                </a:lnTo>
                <a:lnTo>
                  <a:pt x="63399" y="145085"/>
                </a:lnTo>
                <a:lnTo>
                  <a:pt x="73761" y="164592"/>
                </a:lnTo>
                <a:lnTo>
                  <a:pt x="37796" y="165202"/>
                </a:lnTo>
                <a:lnTo>
                  <a:pt x="0" y="22555"/>
                </a:lnTo>
                <a:lnTo>
                  <a:pt x="73152" y="0"/>
                </a:lnTo>
                <a:lnTo>
                  <a:pt x="79857" y="3048"/>
                </a:lnTo>
                <a:lnTo>
                  <a:pt x="135941" y="30480"/>
                </a:lnTo>
                <a:lnTo>
                  <a:pt x="165201" y="45110"/>
                </a:lnTo>
                <a:lnTo>
                  <a:pt x="205436" y="79858"/>
                </a:lnTo>
                <a:lnTo>
                  <a:pt x="240183" y="74371"/>
                </a:lnTo>
                <a:lnTo>
                  <a:pt x="292608" y="71323"/>
                </a:lnTo>
                <a:lnTo>
                  <a:pt x="338937" y="99365"/>
                </a:lnTo>
                <a:lnTo>
                  <a:pt x="348081" y="138379"/>
                </a:lnTo>
                <a:lnTo>
                  <a:pt x="363932" y="138989"/>
                </a:lnTo>
                <a:lnTo>
                  <a:pt x="379172" y="170688"/>
                </a:lnTo>
                <a:lnTo>
                  <a:pt x="420015" y="171907"/>
                </a:lnTo>
                <a:lnTo>
                  <a:pt x="434036" y="190195"/>
                </a:lnTo>
                <a:lnTo>
                  <a:pt x="446228" y="190195"/>
                </a:lnTo>
                <a:lnTo>
                  <a:pt x="451713" y="162154"/>
                </a:lnTo>
                <a:lnTo>
                  <a:pt x="484632" y="135331"/>
                </a:lnTo>
                <a:lnTo>
                  <a:pt x="500481" y="128016"/>
                </a:lnTo>
                <a:close/>
              </a:path>
            </a:pathLst>
          </a:custGeom>
          <a:solidFill>
            <a:srgbClr val="FFFF00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24" name="Freihandform: Form 223">
            <a:extLst>
              <a:ext uri="{FF2B5EF4-FFF2-40B4-BE49-F238E27FC236}">
                <a16:creationId xmlns:a16="http://schemas.microsoft.com/office/drawing/2014/main" id="{E7B259BB-078E-CE2B-7967-8B63EE47897A}"/>
              </a:ext>
            </a:extLst>
          </p:cNvPr>
          <p:cNvSpPr/>
          <p:nvPr/>
        </p:nvSpPr>
        <p:spPr>
          <a:xfrm>
            <a:off x="3488740" y="3399739"/>
            <a:ext cx="465734" cy="448056"/>
          </a:xfrm>
          <a:custGeom>
            <a:avLst/>
            <a:gdLst>
              <a:gd name="csX0" fmla="*/ 465735 w 465734"/>
              <a:gd name="csY0" fmla="*/ 148742 h 448056"/>
              <a:gd name="csX1" fmla="*/ 437083 w 465734"/>
              <a:gd name="csY1" fmla="*/ 171907 h 448056"/>
              <a:gd name="csX2" fmla="*/ 434035 w 465734"/>
              <a:gd name="csY2" fmla="*/ 185928 h 448056"/>
              <a:gd name="csX3" fmla="*/ 445008 w 465734"/>
              <a:gd name="csY3" fmla="*/ 200558 h 448056"/>
              <a:gd name="csX4" fmla="*/ 436474 w 465734"/>
              <a:gd name="csY4" fmla="*/ 207873 h 448056"/>
              <a:gd name="csX5" fmla="*/ 415138 w 465734"/>
              <a:gd name="csY5" fmla="*/ 213969 h 448056"/>
              <a:gd name="csX6" fmla="*/ 415138 w 465734"/>
              <a:gd name="csY6" fmla="*/ 232257 h 448056"/>
              <a:gd name="csX7" fmla="*/ 405384 w 465734"/>
              <a:gd name="csY7" fmla="*/ 243230 h 448056"/>
              <a:gd name="csX8" fmla="*/ 427939 w 465734"/>
              <a:gd name="csY8" fmla="*/ 272491 h 448056"/>
              <a:gd name="csX9" fmla="*/ 432207 w 465734"/>
              <a:gd name="csY9" fmla="*/ 283464 h 448056"/>
              <a:gd name="csX10" fmla="*/ 419405 w 465734"/>
              <a:gd name="csY10" fmla="*/ 298704 h 448056"/>
              <a:gd name="csX11" fmla="*/ 380391 w 465734"/>
              <a:gd name="csY11" fmla="*/ 313334 h 448056"/>
              <a:gd name="csX12" fmla="*/ 355397 w 465734"/>
              <a:gd name="csY12" fmla="*/ 319430 h 448056"/>
              <a:gd name="csX13" fmla="*/ 345034 w 465734"/>
              <a:gd name="csY13" fmla="*/ 328574 h 448056"/>
              <a:gd name="csX14" fmla="*/ 317602 w 465734"/>
              <a:gd name="csY14" fmla="*/ 318821 h 448056"/>
              <a:gd name="csX15" fmla="*/ 292608 w 465734"/>
              <a:gd name="csY15" fmla="*/ 313944 h 448056"/>
              <a:gd name="csX16" fmla="*/ 285903 w 465734"/>
              <a:gd name="csY16" fmla="*/ 317601 h 448056"/>
              <a:gd name="csX17" fmla="*/ 301143 w 465734"/>
              <a:gd name="csY17" fmla="*/ 327355 h 448056"/>
              <a:gd name="csX18" fmla="*/ 299314 w 465734"/>
              <a:gd name="csY18" fmla="*/ 353568 h 448056"/>
              <a:gd name="csX19" fmla="*/ 303581 w 465734"/>
              <a:gd name="csY19" fmla="*/ 378561 h 448056"/>
              <a:gd name="csX20" fmla="*/ 332842 w 465734"/>
              <a:gd name="csY20" fmla="*/ 381609 h 448056"/>
              <a:gd name="csX21" fmla="*/ 334671 w 465734"/>
              <a:gd name="csY21" fmla="*/ 390144 h 448056"/>
              <a:gd name="csX22" fmla="*/ 309677 w 465734"/>
              <a:gd name="csY22" fmla="*/ 401117 h 448056"/>
              <a:gd name="csX23" fmla="*/ 305410 w 465734"/>
              <a:gd name="csY23" fmla="*/ 417576 h 448056"/>
              <a:gd name="csX24" fmla="*/ 290779 w 465734"/>
              <a:gd name="csY24" fmla="*/ 424281 h 448056"/>
              <a:gd name="csX25" fmla="*/ 265176 w 465734"/>
              <a:gd name="csY25" fmla="*/ 433425 h 448056"/>
              <a:gd name="csX26" fmla="*/ 258471 w 465734"/>
              <a:gd name="csY26" fmla="*/ 445617 h 448056"/>
              <a:gd name="csX27" fmla="*/ 231648 w 465734"/>
              <a:gd name="csY27" fmla="*/ 448056 h 448056"/>
              <a:gd name="csX28" fmla="*/ 212751 w 465734"/>
              <a:gd name="csY28" fmla="*/ 427329 h 448056"/>
              <a:gd name="csX29" fmla="*/ 202997 w 465734"/>
              <a:gd name="csY29" fmla="*/ 388315 h 448056"/>
              <a:gd name="csX30" fmla="*/ 193853 w 465734"/>
              <a:gd name="csY30" fmla="*/ 374294 h 448056"/>
              <a:gd name="csX31" fmla="*/ 181661 w 465734"/>
              <a:gd name="csY31" fmla="*/ 365760 h 448056"/>
              <a:gd name="csX32" fmla="*/ 199339 w 465734"/>
              <a:gd name="csY32" fmla="*/ 346253 h 448056"/>
              <a:gd name="csX33" fmla="*/ 198120 w 465734"/>
              <a:gd name="csY33" fmla="*/ 337718 h 448056"/>
              <a:gd name="csX34" fmla="*/ 188976 w 465734"/>
              <a:gd name="csY34" fmla="*/ 326136 h 448056"/>
              <a:gd name="csX35" fmla="*/ 182271 w 465734"/>
              <a:gd name="csY35" fmla="*/ 299923 h 448056"/>
              <a:gd name="csX36" fmla="*/ 185928 w 465734"/>
              <a:gd name="csY36" fmla="*/ 271881 h 448056"/>
              <a:gd name="csX37" fmla="*/ 193853 w 465734"/>
              <a:gd name="csY37" fmla="*/ 258470 h 448056"/>
              <a:gd name="csX38" fmla="*/ 201168 w 465734"/>
              <a:gd name="csY38" fmla="*/ 237744 h 448056"/>
              <a:gd name="csX39" fmla="*/ 188976 w 465734"/>
              <a:gd name="csY39" fmla="*/ 231038 h 448056"/>
              <a:gd name="csX40" fmla="*/ 169469 w 465734"/>
              <a:gd name="csY40" fmla="*/ 235305 h 448056"/>
              <a:gd name="csX41" fmla="*/ 144475 w 465734"/>
              <a:gd name="csY41" fmla="*/ 233477 h 448056"/>
              <a:gd name="csX42" fmla="*/ 130455 w 465734"/>
              <a:gd name="csY42" fmla="*/ 237744 h 448056"/>
              <a:gd name="csX43" fmla="*/ 107290 w 465734"/>
              <a:gd name="csY43" fmla="*/ 203606 h 448056"/>
              <a:gd name="csX44" fmla="*/ 87173 w 465734"/>
              <a:gd name="csY44" fmla="*/ 198729 h 448056"/>
              <a:gd name="csX45" fmla="*/ 42672 w 465734"/>
              <a:gd name="csY45" fmla="*/ 202387 h 448056"/>
              <a:gd name="csX46" fmla="*/ 35357 w 465734"/>
              <a:gd name="csY46" fmla="*/ 188976 h 448056"/>
              <a:gd name="csX47" fmla="*/ 26823 w 465734"/>
              <a:gd name="csY47" fmla="*/ 185928 h 448056"/>
              <a:gd name="csX48" fmla="*/ 26213 w 465734"/>
              <a:gd name="csY48" fmla="*/ 177393 h 448056"/>
              <a:gd name="csX49" fmla="*/ 30480 w 465734"/>
              <a:gd name="csY49" fmla="*/ 162763 h 448056"/>
              <a:gd name="csX50" fmla="*/ 28651 w 465734"/>
              <a:gd name="csY50" fmla="*/ 147523 h 448056"/>
              <a:gd name="csX51" fmla="*/ 21336 w 465734"/>
              <a:gd name="csY51" fmla="*/ 138379 h 448056"/>
              <a:gd name="csX52" fmla="*/ 17679 w 465734"/>
              <a:gd name="csY52" fmla="*/ 120701 h 448056"/>
              <a:gd name="csX53" fmla="*/ 0 w 465734"/>
              <a:gd name="csY53" fmla="*/ 118262 h 448056"/>
              <a:gd name="csX54" fmla="*/ 10973 w 465734"/>
              <a:gd name="csY54" fmla="*/ 95097 h 448056"/>
              <a:gd name="csX55" fmla="*/ 16459 w 465734"/>
              <a:gd name="csY55" fmla="*/ 67056 h 448056"/>
              <a:gd name="csX56" fmla="*/ 27432 w 465734"/>
              <a:gd name="csY56" fmla="*/ 52425 h 448056"/>
              <a:gd name="csX57" fmla="*/ 41453 w 465734"/>
              <a:gd name="csY57" fmla="*/ 41453 h 448056"/>
              <a:gd name="csX58" fmla="*/ 51207 w 465734"/>
              <a:gd name="csY58" fmla="*/ 21945 h 448056"/>
              <a:gd name="csX59" fmla="*/ 73762 w 465734"/>
              <a:gd name="csY59" fmla="*/ 15240 h 448056"/>
              <a:gd name="csX60" fmla="*/ 72543 w 465734"/>
              <a:gd name="csY60" fmla="*/ 24384 h 448056"/>
              <a:gd name="csX61" fmla="*/ 51816 w 465734"/>
              <a:gd name="csY61" fmla="*/ 29261 h 448056"/>
              <a:gd name="csX62" fmla="*/ 62179 w 465734"/>
              <a:gd name="csY62" fmla="*/ 46939 h 448056"/>
              <a:gd name="csX63" fmla="*/ 60351 w 465734"/>
              <a:gd name="csY63" fmla="*/ 67665 h 448056"/>
              <a:gd name="csX64" fmla="*/ 43891 w 465734"/>
              <a:gd name="csY64" fmla="*/ 90221 h 448056"/>
              <a:gd name="csX65" fmla="*/ 55474 w 465734"/>
              <a:gd name="csY65" fmla="*/ 121310 h 448056"/>
              <a:gd name="csX66" fmla="*/ 70714 w 465734"/>
              <a:gd name="csY66" fmla="*/ 118872 h 448056"/>
              <a:gd name="csX67" fmla="*/ 79858 w 465734"/>
              <a:gd name="csY67" fmla="*/ 90221 h 448056"/>
              <a:gd name="csX68" fmla="*/ 69495 w 465734"/>
              <a:gd name="csY68" fmla="*/ 76809 h 448056"/>
              <a:gd name="csX69" fmla="*/ 69495 w 465734"/>
              <a:gd name="csY69" fmla="*/ 46939 h 448056"/>
              <a:gd name="csX70" fmla="*/ 113386 w 465734"/>
              <a:gd name="csY70" fmla="*/ 31089 h 448056"/>
              <a:gd name="csX71" fmla="*/ 109728 w 465734"/>
              <a:gd name="csY71" fmla="*/ 12801 h 448056"/>
              <a:gd name="csX72" fmla="*/ 122530 w 465734"/>
              <a:gd name="csY72" fmla="*/ 0 h 448056"/>
              <a:gd name="csX73" fmla="*/ 132893 w 465734"/>
              <a:gd name="csY73" fmla="*/ 28041 h 448056"/>
              <a:gd name="csX74" fmla="*/ 157277 w 465734"/>
              <a:gd name="csY74" fmla="*/ 28651 h 448056"/>
              <a:gd name="csX75" fmla="*/ 178003 w 465734"/>
              <a:gd name="csY75" fmla="*/ 49987 h 448056"/>
              <a:gd name="csX76" fmla="*/ 179223 w 465734"/>
              <a:gd name="csY76" fmla="*/ 63398 h 448056"/>
              <a:gd name="csX77" fmla="*/ 209703 w 465734"/>
              <a:gd name="csY77" fmla="*/ 63398 h 448056"/>
              <a:gd name="csX78" fmla="*/ 246888 w 465734"/>
              <a:gd name="csY78" fmla="*/ 59741 h 448056"/>
              <a:gd name="csX79" fmla="*/ 265786 w 465734"/>
              <a:gd name="csY79" fmla="*/ 76809 h 448056"/>
              <a:gd name="csX80" fmla="*/ 291389 w 465734"/>
              <a:gd name="csY80" fmla="*/ 81686 h 448056"/>
              <a:gd name="csX81" fmla="*/ 311506 w 465734"/>
              <a:gd name="csY81" fmla="*/ 69494 h 448056"/>
              <a:gd name="csX82" fmla="*/ 312115 w 465734"/>
              <a:gd name="csY82" fmla="*/ 59741 h 448056"/>
              <a:gd name="csX83" fmla="*/ 355397 w 465734"/>
              <a:gd name="csY83" fmla="*/ 57302 h 448056"/>
              <a:gd name="csX84" fmla="*/ 396240 w 465734"/>
              <a:gd name="csY84" fmla="*/ 56693 h 448056"/>
              <a:gd name="csX85" fmla="*/ 366370 w 465734"/>
              <a:gd name="csY85" fmla="*/ 68275 h 448056"/>
              <a:gd name="csX86" fmla="*/ 377343 w 465734"/>
              <a:gd name="csY86" fmla="*/ 87173 h 448056"/>
              <a:gd name="csX87" fmla="*/ 404775 w 465734"/>
              <a:gd name="csY87" fmla="*/ 89611 h 448056"/>
              <a:gd name="csX88" fmla="*/ 430378 w 465734"/>
              <a:gd name="csY88" fmla="*/ 109118 h 448056"/>
              <a:gd name="csX89" fmla="*/ 434645 w 465734"/>
              <a:gd name="csY89" fmla="*/ 140208 h 448056"/>
              <a:gd name="csX90" fmla="*/ 452323 w 465734"/>
              <a:gd name="csY90" fmla="*/ 139598 h 448056"/>
              <a:gd name="csX91" fmla="*/ 465735 w 465734"/>
              <a:gd name="csY91" fmla="*/ 148742 h 44805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  <a:cxn ang="0">
                <a:pos x="csX89" y="csY89"/>
              </a:cxn>
              <a:cxn ang="0">
                <a:pos x="csX90" y="csY90"/>
              </a:cxn>
              <a:cxn ang="0">
                <a:pos x="csX91" y="csY91"/>
              </a:cxn>
            </a:cxnLst>
            <a:rect l="l" t="t" r="r" b="b"/>
            <a:pathLst>
              <a:path w="465734" h="448056">
                <a:moveTo>
                  <a:pt x="465735" y="148742"/>
                </a:moveTo>
                <a:lnTo>
                  <a:pt x="437083" y="171907"/>
                </a:lnTo>
                <a:lnTo>
                  <a:pt x="434035" y="185928"/>
                </a:lnTo>
                <a:lnTo>
                  <a:pt x="445008" y="200558"/>
                </a:lnTo>
                <a:lnTo>
                  <a:pt x="436474" y="207873"/>
                </a:lnTo>
                <a:lnTo>
                  <a:pt x="415138" y="213969"/>
                </a:lnTo>
                <a:lnTo>
                  <a:pt x="415138" y="232257"/>
                </a:lnTo>
                <a:lnTo>
                  <a:pt x="405384" y="243230"/>
                </a:lnTo>
                <a:lnTo>
                  <a:pt x="427939" y="272491"/>
                </a:lnTo>
                <a:lnTo>
                  <a:pt x="432207" y="283464"/>
                </a:lnTo>
                <a:lnTo>
                  <a:pt x="419405" y="298704"/>
                </a:lnTo>
                <a:lnTo>
                  <a:pt x="380391" y="313334"/>
                </a:lnTo>
                <a:lnTo>
                  <a:pt x="355397" y="319430"/>
                </a:lnTo>
                <a:lnTo>
                  <a:pt x="345034" y="328574"/>
                </a:lnTo>
                <a:lnTo>
                  <a:pt x="317602" y="318821"/>
                </a:lnTo>
                <a:lnTo>
                  <a:pt x="292608" y="313944"/>
                </a:lnTo>
                <a:lnTo>
                  <a:pt x="285903" y="317601"/>
                </a:lnTo>
                <a:lnTo>
                  <a:pt x="301143" y="327355"/>
                </a:lnTo>
                <a:lnTo>
                  <a:pt x="299314" y="353568"/>
                </a:lnTo>
                <a:lnTo>
                  <a:pt x="303581" y="378561"/>
                </a:lnTo>
                <a:lnTo>
                  <a:pt x="332842" y="381609"/>
                </a:lnTo>
                <a:lnTo>
                  <a:pt x="334671" y="390144"/>
                </a:lnTo>
                <a:lnTo>
                  <a:pt x="309677" y="401117"/>
                </a:lnTo>
                <a:lnTo>
                  <a:pt x="305410" y="417576"/>
                </a:lnTo>
                <a:lnTo>
                  <a:pt x="290779" y="424281"/>
                </a:lnTo>
                <a:lnTo>
                  <a:pt x="265176" y="433425"/>
                </a:lnTo>
                <a:lnTo>
                  <a:pt x="258471" y="445617"/>
                </a:lnTo>
                <a:lnTo>
                  <a:pt x="231648" y="448056"/>
                </a:lnTo>
                <a:lnTo>
                  <a:pt x="212751" y="427329"/>
                </a:lnTo>
                <a:lnTo>
                  <a:pt x="202997" y="388315"/>
                </a:lnTo>
                <a:lnTo>
                  <a:pt x="193853" y="374294"/>
                </a:lnTo>
                <a:lnTo>
                  <a:pt x="181661" y="365760"/>
                </a:lnTo>
                <a:lnTo>
                  <a:pt x="199339" y="346253"/>
                </a:lnTo>
                <a:lnTo>
                  <a:pt x="198120" y="337718"/>
                </a:lnTo>
                <a:lnTo>
                  <a:pt x="188976" y="326136"/>
                </a:lnTo>
                <a:lnTo>
                  <a:pt x="182271" y="299923"/>
                </a:lnTo>
                <a:lnTo>
                  <a:pt x="185928" y="271881"/>
                </a:lnTo>
                <a:lnTo>
                  <a:pt x="193853" y="258470"/>
                </a:lnTo>
                <a:lnTo>
                  <a:pt x="201168" y="237744"/>
                </a:lnTo>
                <a:lnTo>
                  <a:pt x="188976" y="231038"/>
                </a:lnTo>
                <a:lnTo>
                  <a:pt x="169469" y="235305"/>
                </a:lnTo>
                <a:lnTo>
                  <a:pt x="144475" y="233477"/>
                </a:lnTo>
                <a:lnTo>
                  <a:pt x="130455" y="237744"/>
                </a:lnTo>
                <a:lnTo>
                  <a:pt x="107290" y="203606"/>
                </a:lnTo>
                <a:lnTo>
                  <a:pt x="87173" y="198729"/>
                </a:lnTo>
                <a:lnTo>
                  <a:pt x="42672" y="202387"/>
                </a:lnTo>
                <a:lnTo>
                  <a:pt x="35357" y="188976"/>
                </a:lnTo>
                <a:lnTo>
                  <a:pt x="26823" y="185928"/>
                </a:lnTo>
                <a:lnTo>
                  <a:pt x="26213" y="177393"/>
                </a:lnTo>
                <a:lnTo>
                  <a:pt x="30480" y="162763"/>
                </a:lnTo>
                <a:lnTo>
                  <a:pt x="28651" y="147523"/>
                </a:lnTo>
                <a:lnTo>
                  <a:pt x="21336" y="138379"/>
                </a:lnTo>
                <a:lnTo>
                  <a:pt x="17679" y="120701"/>
                </a:lnTo>
                <a:lnTo>
                  <a:pt x="0" y="118262"/>
                </a:lnTo>
                <a:lnTo>
                  <a:pt x="10973" y="95097"/>
                </a:lnTo>
                <a:lnTo>
                  <a:pt x="16459" y="67056"/>
                </a:lnTo>
                <a:lnTo>
                  <a:pt x="27432" y="52425"/>
                </a:lnTo>
                <a:lnTo>
                  <a:pt x="41453" y="41453"/>
                </a:lnTo>
                <a:lnTo>
                  <a:pt x="51207" y="21945"/>
                </a:lnTo>
                <a:lnTo>
                  <a:pt x="73762" y="15240"/>
                </a:lnTo>
                <a:lnTo>
                  <a:pt x="72543" y="24384"/>
                </a:lnTo>
                <a:lnTo>
                  <a:pt x="51816" y="29261"/>
                </a:lnTo>
                <a:lnTo>
                  <a:pt x="62179" y="46939"/>
                </a:lnTo>
                <a:lnTo>
                  <a:pt x="60351" y="67665"/>
                </a:lnTo>
                <a:lnTo>
                  <a:pt x="43891" y="90221"/>
                </a:lnTo>
                <a:lnTo>
                  <a:pt x="55474" y="121310"/>
                </a:lnTo>
                <a:lnTo>
                  <a:pt x="70714" y="118872"/>
                </a:lnTo>
                <a:lnTo>
                  <a:pt x="79858" y="90221"/>
                </a:lnTo>
                <a:lnTo>
                  <a:pt x="69495" y="76809"/>
                </a:lnTo>
                <a:lnTo>
                  <a:pt x="69495" y="46939"/>
                </a:lnTo>
                <a:lnTo>
                  <a:pt x="113386" y="31089"/>
                </a:lnTo>
                <a:lnTo>
                  <a:pt x="109728" y="12801"/>
                </a:lnTo>
                <a:lnTo>
                  <a:pt x="122530" y="0"/>
                </a:lnTo>
                <a:lnTo>
                  <a:pt x="132893" y="28041"/>
                </a:lnTo>
                <a:lnTo>
                  <a:pt x="157277" y="28651"/>
                </a:lnTo>
                <a:lnTo>
                  <a:pt x="178003" y="49987"/>
                </a:lnTo>
                <a:lnTo>
                  <a:pt x="179223" y="63398"/>
                </a:lnTo>
                <a:lnTo>
                  <a:pt x="209703" y="63398"/>
                </a:lnTo>
                <a:lnTo>
                  <a:pt x="246888" y="59741"/>
                </a:lnTo>
                <a:lnTo>
                  <a:pt x="265786" y="76809"/>
                </a:lnTo>
                <a:lnTo>
                  <a:pt x="291389" y="81686"/>
                </a:lnTo>
                <a:lnTo>
                  <a:pt x="311506" y="69494"/>
                </a:lnTo>
                <a:lnTo>
                  <a:pt x="312115" y="59741"/>
                </a:lnTo>
                <a:lnTo>
                  <a:pt x="355397" y="57302"/>
                </a:lnTo>
                <a:lnTo>
                  <a:pt x="396240" y="56693"/>
                </a:lnTo>
                <a:lnTo>
                  <a:pt x="366370" y="68275"/>
                </a:lnTo>
                <a:lnTo>
                  <a:pt x="377343" y="87173"/>
                </a:lnTo>
                <a:lnTo>
                  <a:pt x="404775" y="89611"/>
                </a:lnTo>
                <a:lnTo>
                  <a:pt x="430378" y="109118"/>
                </a:lnTo>
                <a:lnTo>
                  <a:pt x="434645" y="140208"/>
                </a:lnTo>
                <a:lnTo>
                  <a:pt x="452323" y="139598"/>
                </a:lnTo>
                <a:lnTo>
                  <a:pt x="465735" y="148742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25" name="Freihandform: Form 224">
            <a:extLst>
              <a:ext uri="{FF2B5EF4-FFF2-40B4-BE49-F238E27FC236}">
                <a16:creationId xmlns:a16="http://schemas.microsoft.com/office/drawing/2014/main" id="{2A14AD12-F7D5-09A7-89D7-D1B0B95A6939}"/>
              </a:ext>
            </a:extLst>
          </p:cNvPr>
          <p:cNvSpPr/>
          <p:nvPr/>
        </p:nvSpPr>
        <p:spPr>
          <a:xfrm>
            <a:off x="9466478" y="2962046"/>
            <a:ext cx="297484" cy="577291"/>
          </a:xfrm>
          <a:custGeom>
            <a:avLst/>
            <a:gdLst>
              <a:gd name="csX0" fmla="*/ 204825 w 297484"/>
              <a:gd name="csY0" fmla="*/ 70714 h 577291"/>
              <a:gd name="csX1" fmla="*/ 165201 w 297484"/>
              <a:gd name="csY1" fmla="*/ 103632 h 577291"/>
              <a:gd name="csX2" fmla="*/ 142647 w 297484"/>
              <a:gd name="csY2" fmla="*/ 140818 h 577291"/>
              <a:gd name="csX3" fmla="*/ 138988 w 297484"/>
              <a:gd name="csY3" fmla="*/ 168250 h 577291"/>
              <a:gd name="csX4" fmla="*/ 171297 w 297484"/>
              <a:gd name="csY4" fmla="*/ 209093 h 577291"/>
              <a:gd name="csX5" fmla="*/ 210921 w 297484"/>
              <a:gd name="csY5" fmla="*/ 260299 h 577291"/>
              <a:gd name="csX6" fmla="*/ 245668 w 297484"/>
              <a:gd name="csY6" fmla="*/ 284683 h 577291"/>
              <a:gd name="csX7" fmla="*/ 270663 w 297484"/>
              <a:gd name="csY7" fmla="*/ 315773 h 577291"/>
              <a:gd name="csX8" fmla="*/ 295047 w 297484"/>
              <a:gd name="csY8" fmla="*/ 388315 h 577291"/>
              <a:gd name="csX9" fmla="*/ 297484 w 297484"/>
              <a:gd name="csY9" fmla="*/ 457200 h 577291"/>
              <a:gd name="csX10" fmla="*/ 271272 w 297484"/>
              <a:gd name="csY10" fmla="*/ 482803 h 577291"/>
              <a:gd name="csX11" fmla="*/ 234087 w 297484"/>
              <a:gd name="csY11" fmla="*/ 508406 h 577291"/>
              <a:gd name="csX12" fmla="*/ 208483 w 297484"/>
              <a:gd name="csY12" fmla="*/ 540715 h 577291"/>
              <a:gd name="csX13" fmla="*/ 168249 w 297484"/>
              <a:gd name="csY13" fmla="*/ 577291 h 577291"/>
              <a:gd name="csX14" fmla="*/ 154228 w 297484"/>
              <a:gd name="csY14" fmla="*/ 552298 h 577291"/>
              <a:gd name="csX15" fmla="*/ 161544 w 297484"/>
              <a:gd name="csY15" fmla="*/ 525475 h 577291"/>
              <a:gd name="csX16" fmla="*/ 134721 w 297484"/>
              <a:gd name="csY16" fmla="*/ 503530 h 577291"/>
              <a:gd name="csX17" fmla="*/ 162763 w 297484"/>
              <a:gd name="csY17" fmla="*/ 487680 h 577291"/>
              <a:gd name="csX18" fmla="*/ 198729 w 297484"/>
              <a:gd name="csY18" fmla="*/ 484632 h 577291"/>
              <a:gd name="csX19" fmla="*/ 181660 w 297484"/>
              <a:gd name="csY19" fmla="*/ 461467 h 577291"/>
              <a:gd name="csX20" fmla="*/ 236524 w 297484"/>
              <a:gd name="csY20" fmla="*/ 430987 h 577291"/>
              <a:gd name="csX21" fmla="*/ 235915 w 297484"/>
              <a:gd name="csY21" fmla="*/ 384048 h 577291"/>
              <a:gd name="csX22" fmla="*/ 224943 w 297484"/>
              <a:gd name="csY22" fmla="*/ 357835 h 577291"/>
              <a:gd name="csX23" fmla="*/ 226161 w 297484"/>
              <a:gd name="csY23" fmla="*/ 318821 h 577291"/>
              <a:gd name="csX24" fmla="*/ 213969 w 297484"/>
              <a:gd name="csY24" fmla="*/ 291389 h 577291"/>
              <a:gd name="csX25" fmla="*/ 184099 w 297484"/>
              <a:gd name="csY25" fmla="*/ 263957 h 577291"/>
              <a:gd name="csX26" fmla="*/ 157276 w 297484"/>
              <a:gd name="csY26" fmla="*/ 229819 h 577291"/>
              <a:gd name="csX27" fmla="*/ 122529 w 297484"/>
              <a:gd name="csY27" fmla="*/ 183490 h 577291"/>
              <a:gd name="csX28" fmla="*/ 78028 w 297484"/>
              <a:gd name="csY28" fmla="*/ 159715 h 577291"/>
              <a:gd name="csX29" fmla="*/ 85344 w 297484"/>
              <a:gd name="csY29" fmla="*/ 145694 h 577291"/>
              <a:gd name="csX30" fmla="*/ 105460 w 297484"/>
              <a:gd name="csY30" fmla="*/ 135331 h 577291"/>
              <a:gd name="csX31" fmla="*/ 87172 w 297484"/>
              <a:gd name="csY31" fmla="*/ 101194 h 577291"/>
              <a:gd name="csX32" fmla="*/ 45720 w 297484"/>
              <a:gd name="csY32" fmla="*/ 101194 h 577291"/>
              <a:gd name="csX33" fmla="*/ 24384 w 297484"/>
              <a:gd name="csY33" fmla="*/ 65837 h 577291"/>
              <a:gd name="csX34" fmla="*/ 0 w 297484"/>
              <a:gd name="csY34" fmla="*/ 34747 h 577291"/>
              <a:gd name="csX35" fmla="*/ 16459 w 297484"/>
              <a:gd name="csY35" fmla="*/ 24994 h 577291"/>
              <a:gd name="csX36" fmla="*/ 43281 w 297484"/>
              <a:gd name="csY36" fmla="*/ 25603 h 577291"/>
              <a:gd name="csX37" fmla="*/ 75591 w 297484"/>
              <a:gd name="csY37" fmla="*/ 20726 h 577291"/>
              <a:gd name="csX38" fmla="*/ 100584 w 297484"/>
              <a:gd name="csY38" fmla="*/ 0 h 577291"/>
              <a:gd name="csX39" fmla="*/ 119481 w 297484"/>
              <a:gd name="csY39" fmla="*/ 14630 h 577291"/>
              <a:gd name="csX40" fmla="*/ 151791 w 297484"/>
              <a:gd name="csY40" fmla="*/ 21946 h 577291"/>
              <a:gd name="csX41" fmla="*/ 149961 w 297484"/>
              <a:gd name="csY41" fmla="*/ 44501 h 577291"/>
              <a:gd name="csX42" fmla="*/ 168859 w 297484"/>
              <a:gd name="csY42" fmla="*/ 60350 h 577291"/>
              <a:gd name="csX43" fmla="*/ 204825 w 297484"/>
              <a:gd name="csY43" fmla="*/ 70714 h 57729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</a:cxnLst>
            <a:rect l="l" t="t" r="r" b="b"/>
            <a:pathLst>
              <a:path w="297484" h="577291">
                <a:moveTo>
                  <a:pt x="204825" y="70714"/>
                </a:moveTo>
                <a:lnTo>
                  <a:pt x="165201" y="103632"/>
                </a:lnTo>
                <a:lnTo>
                  <a:pt x="142647" y="140818"/>
                </a:lnTo>
                <a:lnTo>
                  <a:pt x="138988" y="168250"/>
                </a:lnTo>
                <a:lnTo>
                  <a:pt x="171297" y="209093"/>
                </a:lnTo>
                <a:lnTo>
                  <a:pt x="210921" y="260299"/>
                </a:lnTo>
                <a:lnTo>
                  <a:pt x="245668" y="284683"/>
                </a:lnTo>
                <a:lnTo>
                  <a:pt x="270663" y="315773"/>
                </a:lnTo>
                <a:lnTo>
                  <a:pt x="295047" y="388315"/>
                </a:lnTo>
                <a:lnTo>
                  <a:pt x="297484" y="457200"/>
                </a:lnTo>
                <a:lnTo>
                  <a:pt x="271272" y="482803"/>
                </a:lnTo>
                <a:lnTo>
                  <a:pt x="234087" y="508406"/>
                </a:lnTo>
                <a:lnTo>
                  <a:pt x="208483" y="540715"/>
                </a:lnTo>
                <a:lnTo>
                  <a:pt x="168249" y="577291"/>
                </a:lnTo>
                <a:lnTo>
                  <a:pt x="154228" y="552298"/>
                </a:lnTo>
                <a:lnTo>
                  <a:pt x="161544" y="525475"/>
                </a:lnTo>
                <a:lnTo>
                  <a:pt x="134721" y="503530"/>
                </a:lnTo>
                <a:lnTo>
                  <a:pt x="162763" y="487680"/>
                </a:lnTo>
                <a:lnTo>
                  <a:pt x="198729" y="484632"/>
                </a:lnTo>
                <a:lnTo>
                  <a:pt x="181660" y="461467"/>
                </a:lnTo>
                <a:lnTo>
                  <a:pt x="236524" y="430987"/>
                </a:lnTo>
                <a:lnTo>
                  <a:pt x="235915" y="384048"/>
                </a:lnTo>
                <a:lnTo>
                  <a:pt x="224943" y="357835"/>
                </a:lnTo>
                <a:lnTo>
                  <a:pt x="226161" y="318821"/>
                </a:lnTo>
                <a:lnTo>
                  <a:pt x="213969" y="291389"/>
                </a:lnTo>
                <a:lnTo>
                  <a:pt x="184099" y="263957"/>
                </a:lnTo>
                <a:lnTo>
                  <a:pt x="157276" y="229819"/>
                </a:lnTo>
                <a:lnTo>
                  <a:pt x="122529" y="183490"/>
                </a:lnTo>
                <a:lnTo>
                  <a:pt x="78028" y="159715"/>
                </a:lnTo>
                <a:lnTo>
                  <a:pt x="85344" y="145694"/>
                </a:lnTo>
                <a:lnTo>
                  <a:pt x="105460" y="135331"/>
                </a:lnTo>
                <a:lnTo>
                  <a:pt x="87172" y="101194"/>
                </a:lnTo>
                <a:lnTo>
                  <a:pt x="45720" y="101194"/>
                </a:lnTo>
                <a:lnTo>
                  <a:pt x="24384" y="65837"/>
                </a:lnTo>
                <a:lnTo>
                  <a:pt x="0" y="34747"/>
                </a:lnTo>
                <a:lnTo>
                  <a:pt x="16459" y="24994"/>
                </a:lnTo>
                <a:lnTo>
                  <a:pt x="43281" y="25603"/>
                </a:lnTo>
                <a:lnTo>
                  <a:pt x="75591" y="20726"/>
                </a:lnTo>
                <a:lnTo>
                  <a:pt x="100584" y="0"/>
                </a:lnTo>
                <a:lnTo>
                  <a:pt x="119481" y="14630"/>
                </a:lnTo>
                <a:lnTo>
                  <a:pt x="151791" y="21946"/>
                </a:lnTo>
                <a:lnTo>
                  <a:pt x="149961" y="44501"/>
                </a:lnTo>
                <a:lnTo>
                  <a:pt x="168859" y="60350"/>
                </a:lnTo>
                <a:lnTo>
                  <a:pt x="204825" y="70714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26" name="Freihandform: Form 225">
            <a:extLst>
              <a:ext uri="{FF2B5EF4-FFF2-40B4-BE49-F238E27FC236}">
                <a16:creationId xmlns:a16="http://schemas.microsoft.com/office/drawing/2014/main" id="{3BFF631B-E2C3-F9F7-C632-42EFCAA7BB00}"/>
              </a:ext>
            </a:extLst>
          </p:cNvPr>
          <p:cNvSpPr/>
          <p:nvPr/>
        </p:nvSpPr>
        <p:spPr>
          <a:xfrm>
            <a:off x="7470038" y="3132124"/>
            <a:ext cx="356006" cy="251155"/>
          </a:xfrm>
          <a:custGeom>
            <a:avLst/>
            <a:gdLst>
              <a:gd name="csX0" fmla="*/ 356007 w 356006"/>
              <a:gd name="csY0" fmla="*/ 92050 h 251155"/>
              <a:gd name="csX1" fmla="*/ 331623 w 356006"/>
              <a:gd name="csY1" fmla="*/ 102413 h 251155"/>
              <a:gd name="csX2" fmla="*/ 326136 w 356006"/>
              <a:gd name="csY2" fmla="*/ 120091 h 251155"/>
              <a:gd name="csX3" fmla="*/ 326136 w 356006"/>
              <a:gd name="csY3" fmla="*/ 133503 h 251155"/>
              <a:gd name="csX4" fmla="*/ 293217 w 356006"/>
              <a:gd name="csY4" fmla="*/ 149962 h 251155"/>
              <a:gd name="csX5" fmla="*/ 239572 w 356006"/>
              <a:gd name="csY5" fmla="*/ 168250 h 251155"/>
              <a:gd name="csX6" fmla="*/ 210921 w 356006"/>
              <a:gd name="csY6" fmla="*/ 195682 h 251155"/>
              <a:gd name="csX7" fmla="*/ 195681 w 356006"/>
              <a:gd name="csY7" fmla="*/ 198120 h 251155"/>
              <a:gd name="csX8" fmla="*/ 185319 w 356006"/>
              <a:gd name="csY8" fmla="*/ 195682 h 251155"/>
              <a:gd name="csX9" fmla="*/ 165811 w 356006"/>
              <a:gd name="csY9" fmla="*/ 212141 h 251155"/>
              <a:gd name="csX10" fmla="*/ 144475 w 356006"/>
              <a:gd name="csY10" fmla="*/ 219456 h 251155"/>
              <a:gd name="csX11" fmla="*/ 115824 w 356006"/>
              <a:gd name="csY11" fmla="*/ 221285 h 251155"/>
              <a:gd name="csX12" fmla="*/ 107289 w 356006"/>
              <a:gd name="csY12" fmla="*/ 223723 h 251155"/>
              <a:gd name="csX13" fmla="*/ 100584 w 356006"/>
              <a:gd name="csY13" fmla="*/ 234087 h 251155"/>
              <a:gd name="csX14" fmla="*/ 91440 w 356006"/>
              <a:gd name="csY14" fmla="*/ 237135 h 251155"/>
              <a:gd name="csX15" fmla="*/ 86563 w 356006"/>
              <a:gd name="csY15" fmla="*/ 246888 h 251155"/>
              <a:gd name="csX16" fmla="*/ 69495 w 356006"/>
              <a:gd name="csY16" fmla="*/ 245669 h 251155"/>
              <a:gd name="csX17" fmla="*/ 59131 w 356006"/>
              <a:gd name="csY17" fmla="*/ 251155 h 251155"/>
              <a:gd name="csX18" fmla="*/ 34747 w 356006"/>
              <a:gd name="csY18" fmla="*/ 249327 h 251155"/>
              <a:gd name="csX19" fmla="*/ 24993 w 356006"/>
              <a:gd name="csY19" fmla="*/ 226162 h 251155"/>
              <a:gd name="csX20" fmla="*/ 24993 w 356006"/>
              <a:gd name="csY20" fmla="*/ 204826 h 251155"/>
              <a:gd name="csX21" fmla="*/ 18897 w 356006"/>
              <a:gd name="csY21" fmla="*/ 193243 h 251155"/>
              <a:gd name="csX22" fmla="*/ 10972 w 356006"/>
              <a:gd name="csY22" fmla="*/ 164592 h 251155"/>
              <a:gd name="csX23" fmla="*/ 0 w 356006"/>
              <a:gd name="csY23" fmla="*/ 148743 h 251155"/>
              <a:gd name="csX24" fmla="*/ 6705 w 356006"/>
              <a:gd name="csY24" fmla="*/ 146304 h 251155"/>
              <a:gd name="csX25" fmla="*/ 2439 w 356006"/>
              <a:gd name="csY25" fmla="*/ 128626 h 251155"/>
              <a:gd name="csX26" fmla="*/ 6096 w 356006"/>
              <a:gd name="csY26" fmla="*/ 121311 h 251155"/>
              <a:gd name="csX27" fmla="*/ 3657 w 356006"/>
              <a:gd name="csY27" fmla="*/ 104242 h 251155"/>
              <a:gd name="csX28" fmla="*/ 18288 w 356006"/>
              <a:gd name="csY28" fmla="*/ 91440 h 251155"/>
              <a:gd name="csX29" fmla="*/ 13411 w 356006"/>
              <a:gd name="csY29" fmla="*/ 74981 h 251155"/>
              <a:gd name="csX30" fmla="*/ 21336 w 356006"/>
              <a:gd name="csY30" fmla="*/ 56083 h 251155"/>
              <a:gd name="csX31" fmla="*/ 35967 w 356006"/>
              <a:gd name="csY31" fmla="*/ 65837 h 251155"/>
              <a:gd name="csX32" fmla="*/ 45111 w 356006"/>
              <a:gd name="csY32" fmla="*/ 62179 h 251155"/>
              <a:gd name="csX33" fmla="*/ 84124 w 356006"/>
              <a:gd name="csY33" fmla="*/ 61570 h 251155"/>
              <a:gd name="csX34" fmla="*/ 90831 w 356006"/>
              <a:gd name="csY34" fmla="*/ 65227 h 251155"/>
              <a:gd name="csX35" fmla="*/ 124359 w 356006"/>
              <a:gd name="csY35" fmla="*/ 69495 h 251155"/>
              <a:gd name="csX36" fmla="*/ 137160 w 356006"/>
              <a:gd name="csY36" fmla="*/ 67666 h 251155"/>
              <a:gd name="csX37" fmla="*/ 146304 w 356006"/>
              <a:gd name="csY37" fmla="*/ 80467 h 251155"/>
              <a:gd name="csX38" fmla="*/ 162153 w 356006"/>
              <a:gd name="csY38" fmla="*/ 73762 h 251155"/>
              <a:gd name="csX39" fmla="*/ 183489 w 356006"/>
              <a:gd name="csY39" fmla="*/ 32919 h 251155"/>
              <a:gd name="csX40" fmla="*/ 213969 w 356006"/>
              <a:gd name="csY40" fmla="*/ 15240 h 251155"/>
              <a:gd name="csX41" fmla="*/ 310896 w 356006"/>
              <a:gd name="csY41" fmla="*/ 0 h 251155"/>
              <a:gd name="csX42" fmla="*/ 342595 w 356006"/>
              <a:gd name="csY42" fmla="*/ 64618 h 251155"/>
              <a:gd name="csX43" fmla="*/ 356007 w 356006"/>
              <a:gd name="csY43" fmla="*/ 92050 h 25115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</a:cxnLst>
            <a:rect l="l" t="t" r="r" b="b"/>
            <a:pathLst>
              <a:path w="356006" h="251155">
                <a:moveTo>
                  <a:pt x="356007" y="92050"/>
                </a:moveTo>
                <a:lnTo>
                  <a:pt x="331623" y="102413"/>
                </a:lnTo>
                <a:lnTo>
                  <a:pt x="326136" y="120091"/>
                </a:lnTo>
                <a:lnTo>
                  <a:pt x="326136" y="133503"/>
                </a:lnTo>
                <a:lnTo>
                  <a:pt x="293217" y="149962"/>
                </a:lnTo>
                <a:lnTo>
                  <a:pt x="239572" y="168250"/>
                </a:lnTo>
                <a:lnTo>
                  <a:pt x="210921" y="195682"/>
                </a:lnTo>
                <a:lnTo>
                  <a:pt x="195681" y="198120"/>
                </a:lnTo>
                <a:lnTo>
                  <a:pt x="185319" y="195682"/>
                </a:lnTo>
                <a:lnTo>
                  <a:pt x="165811" y="212141"/>
                </a:lnTo>
                <a:lnTo>
                  <a:pt x="144475" y="219456"/>
                </a:lnTo>
                <a:lnTo>
                  <a:pt x="115824" y="221285"/>
                </a:lnTo>
                <a:lnTo>
                  <a:pt x="107289" y="223723"/>
                </a:lnTo>
                <a:lnTo>
                  <a:pt x="100584" y="234087"/>
                </a:lnTo>
                <a:lnTo>
                  <a:pt x="91440" y="237135"/>
                </a:lnTo>
                <a:lnTo>
                  <a:pt x="86563" y="246888"/>
                </a:lnTo>
                <a:lnTo>
                  <a:pt x="69495" y="245669"/>
                </a:lnTo>
                <a:lnTo>
                  <a:pt x="59131" y="251155"/>
                </a:lnTo>
                <a:lnTo>
                  <a:pt x="34747" y="249327"/>
                </a:lnTo>
                <a:lnTo>
                  <a:pt x="24993" y="226162"/>
                </a:lnTo>
                <a:lnTo>
                  <a:pt x="24993" y="204826"/>
                </a:lnTo>
                <a:lnTo>
                  <a:pt x="18897" y="193243"/>
                </a:lnTo>
                <a:lnTo>
                  <a:pt x="10972" y="164592"/>
                </a:lnTo>
                <a:lnTo>
                  <a:pt x="0" y="148743"/>
                </a:lnTo>
                <a:lnTo>
                  <a:pt x="6705" y="146304"/>
                </a:lnTo>
                <a:lnTo>
                  <a:pt x="2439" y="128626"/>
                </a:lnTo>
                <a:lnTo>
                  <a:pt x="6096" y="121311"/>
                </a:lnTo>
                <a:lnTo>
                  <a:pt x="3657" y="104242"/>
                </a:lnTo>
                <a:lnTo>
                  <a:pt x="18288" y="91440"/>
                </a:lnTo>
                <a:lnTo>
                  <a:pt x="13411" y="74981"/>
                </a:lnTo>
                <a:lnTo>
                  <a:pt x="21336" y="56083"/>
                </a:lnTo>
                <a:lnTo>
                  <a:pt x="35967" y="65837"/>
                </a:lnTo>
                <a:lnTo>
                  <a:pt x="45111" y="62179"/>
                </a:lnTo>
                <a:lnTo>
                  <a:pt x="84124" y="61570"/>
                </a:lnTo>
                <a:lnTo>
                  <a:pt x="90831" y="65227"/>
                </a:lnTo>
                <a:lnTo>
                  <a:pt x="124359" y="69495"/>
                </a:lnTo>
                <a:lnTo>
                  <a:pt x="137160" y="67666"/>
                </a:lnTo>
                <a:lnTo>
                  <a:pt x="146304" y="80467"/>
                </a:lnTo>
                <a:lnTo>
                  <a:pt x="162153" y="73762"/>
                </a:lnTo>
                <a:lnTo>
                  <a:pt x="183489" y="32919"/>
                </a:lnTo>
                <a:lnTo>
                  <a:pt x="213969" y="15240"/>
                </a:lnTo>
                <a:lnTo>
                  <a:pt x="310896" y="0"/>
                </a:lnTo>
                <a:lnTo>
                  <a:pt x="342595" y="64618"/>
                </a:lnTo>
                <a:lnTo>
                  <a:pt x="356007" y="9205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27" name="Freihandform: Form 226">
            <a:extLst>
              <a:ext uri="{FF2B5EF4-FFF2-40B4-BE49-F238E27FC236}">
                <a16:creationId xmlns:a16="http://schemas.microsoft.com/office/drawing/2014/main" id="{157B3573-226C-EFEC-BDCD-511E7A39F03D}"/>
              </a:ext>
            </a:extLst>
          </p:cNvPr>
          <p:cNvSpPr/>
          <p:nvPr/>
        </p:nvSpPr>
        <p:spPr>
          <a:xfrm>
            <a:off x="6760464" y="4198315"/>
            <a:ext cx="404165" cy="380390"/>
          </a:xfrm>
          <a:custGeom>
            <a:avLst/>
            <a:gdLst>
              <a:gd name="csX0" fmla="*/ 323697 w 404165"/>
              <a:gd name="csY0" fmla="*/ 12801 h 380390"/>
              <a:gd name="csX1" fmla="*/ 325527 w 404165"/>
              <a:gd name="csY1" fmla="*/ 14021 h 380390"/>
              <a:gd name="csX2" fmla="*/ 338937 w 404165"/>
              <a:gd name="csY2" fmla="*/ 20726 h 380390"/>
              <a:gd name="csX3" fmla="*/ 360883 w 404165"/>
              <a:gd name="csY3" fmla="*/ 27432 h 380390"/>
              <a:gd name="csX4" fmla="*/ 380391 w 404165"/>
              <a:gd name="csY4" fmla="*/ 39014 h 380390"/>
              <a:gd name="csX5" fmla="*/ 396240 w 404165"/>
              <a:gd name="csY5" fmla="*/ 56693 h 380390"/>
              <a:gd name="csX6" fmla="*/ 404165 w 404165"/>
              <a:gd name="csY6" fmla="*/ 89611 h 380390"/>
              <a:gd name="csX7" fmla="*/ 398069 w 404165"/>
              <a:gd name="csY7" fmla="*/ 99974 h 380390"/>
              <a:gd name="csX8" fmla="*/ 390144 w 404165"/>
              <a:gd name="csY8" fmla="*/ 131673 h 380390"/>
              <a:gd name="csX9" fmla="*/ 395631 w 404165"/>
              <a:gd name="csY9" fmla="*/ 164592 h 380390"/>
              <a:gd name="csX10" fmla="*/ 384657 w 404165"/>
              <a:gd name="csY10" fmla="*/ 178003 h 380390"/>
              <a:gd name="csX11" fmla="*/ 372465 w 404165"/>
              <a:gd name="csY11" fmla="*/ 214579 h 380390"/>
              <a:gd name="csX12" fmla="*/ 390144 w 404165"/>
              <a:gd name="csY12" fmla="*/ 224333 h 380390"/>
              <a:gd name="csX13" fmla="*/ 285293 w 404165"/>
              <a:gd name="csY13" fmla="*/ 256641 h 380390"/>
              <a:gd name="csX14" fmla="*/ 287731 w 404165"/>
              <a:gd name="csY14" fmla="*/ 284683 h 380390"/>
              <a:gd name="csX15" fmla="*/ 261519 w 404165"/>
              <a:gd name="csY15" fmla="*/ 290169 h 380390"/>
              <a:gd name="csX16" fmla="*/ 241401 w 404165"/>
              <a:gd name="csY16" fmla="*/ 305409 h 380390"/>
              <a:gd name="csX17" fmla="*/ 236525 w 404165"/>
              <a:gd name="csY17" fmla="*/ 318821 h 380390"/>
              <a:gd name="csX18" fmla="*/ 224333 w 404165"/>
              <a:gd name="csY18" fmla="*/ 322478 h 380390"/>
              <a:gd name="csX19" fmla="*/ 193243 w 404165"/>
              <a:gd name="csY19" fmla="*/ 354177 h 380390"/>
              <a:gd name="csX20" fmla="*/ 173736 w 404165"/>
              <a:gd name="csY20" fmla="*/ 379781 h 380390"/>
              <a:gd name="csX21" fmla="*/ 162153 w 404165"/>
              <a:gd name="csY21" fmla="*/ 380390 h 380390"/>
              <a:gd name="csX22" fmla="*/ 151181 w 404165"/>
              <a:gd name="csY22" fmla="*/ 376123 h 380390"/>
              <a:gd name="csX23" fmla="*/ 113385 w 404165"/>
              <a:gd name="csY23" fmla="*/ 371856 h 380390"/>
              <a:gd name="csX24" fmla="*/ 107289 w 404165"/>
              <a:gd name="csY24" fmla="*/ 368808 h 380390"/>
              <a:gd name="csX25" fmla="*/ 107289 w 404165"/>
              <a:gd name="csY25" fmla="*/ 365760 h 380390"/>
              <a:gd name="csX26" fmla="*/ 93879 w 404165"/>
              <a:gd name="csY26" fmla="*/ 356616 h 380390"/>
              <a:gd name="csX27" fmla="*/ 71933 w 404165"/>
              <a:gd name="csY27" fmla="*/ 354787 h 380390"/>
              <a:gd name="csX28" fmla="*/ 43891 w 404165"/>
              <a:gd name="csY28" fmla="*/ 363321 h 380390"/>
              <a:gd name="csX29" fmla="*/ 21945 w 404165"/>
              <a:gd name="csY29" fmla="*/ 338937 h 380390"/>
              <a:gd name="csX30" fmla="*/ 0 w 404165"/>
              <a:gd name="csY30" fmla="*/ 307238 h 380390"/>
              <a:gd name="csX31" fmla="*/ 4877 w 404165"/>
              <a:gd name="csY31" fmla="*/ 182270 h 380390"/>
              <a:gd name="csX32" fmla="*/ 76200 w 404165"/>
              <a:gd name="csY32" fmla="*/ 182880 h 380390"/>
              <a:gd name="csX33" fmla="*/ 73761 w 404165"/>
              <a:gd name="csY33" fmla="*/ 169469 h 380390"/>
              <a:gd name="csX34" fmla="*/ 79248 w 404165"/>
              <a:gd name="csY34" fmla="*/ 154838 h 380390"/>
              <a:gd name="csX35" fmla="*/ 73761 w 404165"/>
              <a:gd name="csY35" fmla="*/ 136550 h 380390"/>
              <a:gd name="csX36" fmla="*/ 78029 w 404165"/>
              <a:gd name="csY36" fmla="*/ 117653 h 380390"/>
              <a:gd name="csX37" fmla="*/ 74371 w 404165"/>
              <a:gd name="csY37" fmla="*/ 105461 h 380390"/>
              <a:gd name="csX38" fmla="*/ 85953 w 404165"/>
              <a:gd name="csY38" fmla="*/ 106070 h 380390"/>
              <a:gd name="csX39" fmla="*/ 87783 w 404165"/>
              <a:gd name="csY39" fmla="*/ 118262 h 380390"/>
              <a:gd name="csX40" fmla="*/ 104241 w 404165"/>
              <a:gd name="csY40" fmla="*/ 117653 h 380390"/>
              <a:gd name="csX41" fmla="*/ 125577 w 404165"/>
              <a:gd name="csY41" fmla="*/ 121310 h 380390"/>
              <a:gd name="csX42" fmla="*/ 137160 w 404165"/>
              <a:gd name="csY42" fmla="*/ 138989 h 380390"/>
              <a:gd name="csX43" fmla="*/ 163983 w 404165"/>
              <a:gd name="csY43" fmla="*/ 144475 h 380390"/>
              <a:gd name="csX44" fmla="*/ 185319 w 404165"/>
              <a:gd name="csY44" fmla="*/ 132283 h 380390"/>
              <a:gd name="csX45" fmla="*/ 192633 w 404165"/>
              <a:gd name="csY45" fmla="*/ 152400 h 380390"/>
              <a:gd name="csX46" fmla="*/ 218847 w 404165"/>
              <a:gd name="csY46" fmla="*/ 157886 h 380390"/>
              <a:gd name="csX47" fmla="*/ 231039 w 404165"/>
              <a:gd name="csY47" fmla="*/ 174955 h 380390"/>
              <a:gd name="csX48" fmla="*/ 244449 w 404165"/>
              <a:gd name="csY48" fmla="*/ 196291 h 380390"/>
              <a:gd name="csX49" fmla="*/ 270663 w 404165"/>
              <a:gd name="csY49" fmla="*/ 196291 h 380390"/>
              <a:gd name="csX50" fmla="*/ 269443 w 404165"/>
              <a:gd name="csY50" fmla="*/ 154229 h 380390"/>
              <a:gd name="csX51" fmla="*/ 259689 w 404165"/>
              <a:gd name="csY51" fmla="*/ 161544 h 380390"/>
              <a:gd name="csX52" fmla="*/ 235915 w 404165"/>
              <a:gd name="csY52" fmla="*/ 146304 h 380390"/>
              <a:gd name="csX53" fmla="*/ 226771 w 404165"/>
              <a:gd name="csY53" fmla="*/ 138989 h 380390"/>
              <a:gd name="csX54" fmla="*/ 232257 w 404165"/>
              <a:gd name="csY54" fmla="*/ 99974 h 380390"/>
              <a:gd name="csX55" fmla="*/ 238963 w 404165"/>
              <a:gd name="csY55" fmla="*/ 53645 h 380390"/>
              <a:gd name="csX56" fmla="*/ 231648 w 404165"/>
              <a:gd name="csY56" fmla="*/ 36576 h 380390"/>
              <a:gd name="csX57" fmla="*/ 242011 w 404165"/>
              <a:gd name="csY57" fmla="*/ 11582 h 380390"/>
              <a:gd name="csX58" fmla="*/ 251155 w 404165"/>
              <a:gd name="csY58" fmla="*/ 6705 h 380390"/>
              <a:gd name="csX59" fmla="*/ 298095 w 404165"/>
              <a:gd name="csY59" fmla="*/ 0 h 380390"/>
              <a:gd name="csX60" fmla="*/ 303581 w 404165"/>
              <a:gd name="csY60" fmla="*/ 1829 h 380390"/>
              <a:gd name="csX61" fmla="*/ 301752 w 404165"/>
              <a:gd name="csY61" fmla="*/ 10363 h 380390"/>
              <a:gd name="csX62" fmla="*/ 313335 w 404165"/>
              <a:gd name="csY62" fmla="*/ 13411 h 380390"/>
              <a:gd name="csX63" fmla="*/ 320649 w 404165"/>
              <a:gd name="csY63" fmla="*/ 21336 h 380390"/>
              <a:gd name="csX64" fmla="*/ 326745 w 404165"/>
              <a:gd name="csY64" fmla="*/ 19507 h 380390"/>
              <a:gd name="csX65" fmla="*/ 323697 w 404165"/>
              <a:gd name="csY65" fmla="*/ 12801 h 38039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</a:cxnLst>
            <a:rect l="l" t="t" r="r" b="b"/>
            <a:pathLst>
              <a:path w="404165" h="380390">
                <a:moveTo>
                  <a:pt x="323697" y="12801"/>
                </a:moveTo>
                <a:lnTo>
                  <a:pt x="325527" y="14021"/>
                </a:lnTo>
                <a:lnTo>
                  <a:pt x="338937" y="20726"/>
                </a:lnTo>
                <a:lnTo>
                  <a:pt x="360883" y="27432"/>
                </a:lnTo>
                <a:lnTo>
                  <a:pt x="380391" y="39014"/>
                </a:lnTo>
                <a:lnTo>
                  <a:pt x="396240" y="56693"/>
                </a:lnTo>
                <a:lnTo>
                  <a:pt x="404165" y="89611"/>
                </a:lnTo>
                <a:lnTo>
                  <a:pt x="398069" y="99974"/>
                </a:lnTo>
                <a:lnTo>
                  <a:pt x="390144" y="131673"/>
                </a:lnTo>
                <a:lnTo>
                  <a:pt x="395631" y="164592"/>
                </a:lnTo>
                <a:lnTo>
                  <a:pt x="384657" y="178003"/>
                </a:lnTo>
                <a:lnTo>
                  <a:pt x="372465" y="214579"/>
                </a:lnTo>
                <a:lnTo>
                  <a:pt x="390144" y="224333"/>
                </a:lnTo>
                <a:lnTo>
                  <a:pt x="285293" y="256641"/>
                </a:lnTo>
                <a:lnTo>
                  <a:pt x="287731" y="284683"/>
                </a:lnTo>
                <a:lnTo>
                  <a:pt x="261519" y="290169"/>
                </a:lnTo>
                <a:lnTo>
                  <a:pt x="241401" y="305409"/>
                </a:lnTo>
                <a:lnTo>
                  <a:pt x="236525" y="318821"/>
                </a:lnTo>
                <a:lnTo>
                  <a:pt x="224333" y="322478"/>
                </a:lnTo>
                <a:lnTo>
                  <a:pt x="193243" y="354177"/>
                </a:lnTo>
                <a:lnTo>
                  <a:pt x="173736" y="379781"/>
                </a:lnTo>
                <a:lnTo>
                  <a:pt x="162153" y="380390"/>
                </a:lnTo>
                <a:lnTo>
                  <a:pt x="151181" y="376123"/>
                </a:lnTo>
                <a:lnTo>
                  <a:pt x="113385" y="371856"/>
                </a:lnTo>
                <a:lnTo>
                  <a:pt x="107289" y="368808"/>
                </a:lnTo>
                <a:lnTo>
                  <a:pt x="107289" y="365760"/>
                </a:lnTo>
                <a:lnTo>
                  <a:pt x="93879" y="356616"/>
                </a:lnTo>
                <a:lnTo>
                  <a:pt x="71933" y="354787"/>
                </a:lnTo>
                <a:lnTo>
                  <a:pt x="43891" y="363321"/>
                </a:lnTo>
                <a:lnTo>
                  <a:pt x="21945" y="338937"/>
                </a:lnTo>
                <a:lnTo>
                  <a:pt x="0" y="307238"/>
                </a:lnTo>
                <a:lnTo>
                  <a:pt x="4877" y="182270"/>
                </a:lnTo>
                <a:lnTo>
                  <a:pt x="76200" y="182880"/>
                </a:lnTo>
                <a:lnTo>
                  <a:pt x="73761" y="169469"/>
                </a:lnTo>
                <a:lnTo>
                  <a:pt x="79248" y="154838"/>
                </a:lnTo>
                <a:lnTo>
                  <a:pt x="73761" y="136550"/>
                </a:lnTo>
                <a:lnTo>
                  <a:pt x="78029" y="117653"/>
                </a:lnTo>
                <a:lnTo>
                  <a:pt x="74371" y="105461"/>
                </a:lnTo>
                <a:lnTo>
                  <a:pt x="85953" y="106070"/>
                </a:lnTo>
                <a:lnTo>
                  <a:pt x="87783" y="118262"/>
                </a:lnTo>
                <a:lnTo>
                  <a:pt x="104241" y="117653"/>
                </a:lnTo>
                <a:lnTo>
                  <a:pt x="125577" y="121310"/>
                </a:lnTo>
                <a:lnTo>
                  <a:pt x="137160" y="138989"/>
                </a:lnTo>
                <a:lnTo>
                  <a:pt x="163983" y="144475"/>
                </a:lnTo>
                <a:lnTo>
                  <a:pt x="185319" y="132283"/>
                </a:lnTo>
                <a:lnTo>
                  <a:pt x="192633" y="152400"/>
                </a:lnTo>
                <a:lnTo>
                  <a:pt x="218847" y="157886"/>
                </a:lnTo>
                <a:lnTo>
                  <a:pt x="231039" y="174955"/>
                </a:lnTo>
                <a:lnTo>
                  <a:pt x="244449" y="196291"/>
                </a:lnTo>
                <a:lnTo>
                  <a:pt x="270663" y="196291"/>
                </a:lnTo>
                <a:lnTo>
                  <a:pt x="269443" y="154229"/>
                </a:lnTo>
                <a:lnTo>
                  <a:pt x="259689" y="161544"/>
                </a:lnTo>
                <a:lnTo>
                  <a:pt x="235915" y="146304"/>
                </a:lnTo>
                <a:lnTo>
                  <a:pt x="226771" y="138989"/>
                </a:lnTo>
                <a:lnTo>
                  <a:pt x="232257" y="99974"/>
                </a:lnTo>
                <a:lnTo>
                  <a:pt x="238963" y="53645"/>
                </a:lnTo>
                <a:lnTo>
                  <a:pt x="231648" y="36576"/>
                </a:lnTo>
                <a:lnTo>
                  <a:pt x="242011" y="11582"/>
                </a:lnTo>
                <a:lnTo>
                  <a:pt x="251155" y="6705"/>
                </a:lnTo>
                <a:lnTo>
                  <a:pt x="298095" y="0"/>
                </a:lnTo>
                <a:lnTo>
                  <a:pt x="303581" y="1829"/>
                </a:lnTo>
                <a:lnTo>
                  <a:pt x="301752" y="10363"/>
                </a:lnTo>
                <a:lnTo>
                  <a:pt x="313335" y="13411"/>
                </a:lnTo>
                <a:lnTo>
                  <a:pt x="320649" y="21336"/>
                </a:lnTo>
                <a:lnTo>
                  <a:pt x="326745" y="19507"/>
                </a:lnTo>
                <a:lnTo>
                  <a:pt x="323697" y="12801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28" name="Freihandform: Form 227">
            <a:extLst>
              <a:ext uri="{FF2B5EF4-FFF2-40B4-BE49-F238E27FC236}">
                <a16:creationId xmlns:a16="http://schemas.microsoft.com/office/drawing/2014/main" id="{8CC2B469-57A0-BECF-A08A-69EA03EF245A}"/>
              </a:ext>
            </a:extLst>
          </p:cNvPr>
          <p:cNvSpPr/>
          <p:nvPr/>
        </p:nvSpPr>
        <p:spPr>
          <a:xfrm>
            <a:off x="6873849" y="4482998"/>
            <a:ext cx="260299" cy="264566"/>
          </a:xfrm>
          <a:custGeom>
            <a:avLst/>
            <a:gdLst>
              <a:gd name="csX0" fmla="*/ 193853 w 260299"/>
              <a:gd name="csY0" fmla="*/ 263957 h 264566"/>
              <a:gd name="csX1" fmla="*/ 176175 w 260299"/>
              <a:gd name="csY1" fmla="*/ 259689 h 264566"/>
              <a:gd name="csX2" fmla="*/ 164592 w 260299"/>
              <a:gd name="csY2" fmla="*/ 264566 h 264566"/>
              <a:gd name="csX3" fmla="*/ 148133 w 260299"/>
              <a:gd name="csY3" fmla="*/ 257861 h 264566"/>
              <a:gd name="csX4" fmla="*/ 134721 w 260299"/>
              <a:gd name="csY4" fmla="*/ 257861 h 264566"/>
              <a:gd name="csX5" fmla="*/ 113996 w 260299"/>
              <a:gd name="csY5" fmla="*/ 240182 h 264566"/>
              <a:gd name="csX6" fmla="*/ 87783 w 260299"/>
              <a:gd name="csY6" fmla="*/ 234086 h 264566"/>
              <a:gd name="csX7" fmla="*/ 78639 w 260299"/>
              <a:gd name="csY7" fmla="*/ 209093 h 264566"/>
              <a:gd name="csX8" fmla="*/ 79248 w 260299"/>
              <a:gd name="csY8" fmla="*/ 195072 h 264566"/>
              <a:gd name="csX9" fmla="*/ 65228 w 260299"/>
              <a:gd name="csY9" fmla="*/ 190805 h 264566"/>
              <a:gd name="csX10" fmla="*/ 28041 w 260299"/>
              <a:gd name="csY10" fmla="*/ 148133 h 264566"/>
              <a:gd name="csX11" fmla="*/ 18288 w 260299"/>
              <a:gd name="csY11" fmla="*/ 125577 h 264566"/>
              <a:gd name="csX12" fmla="*/ 11583 w 260299"/>
              <a:gd name="csY12" fmla="*/ 118262 h 264566"/>
              <a:gd name="csX13" fmla="*/ 0 w 260299"/>
              <a:gd name="csY13" fmla="*/ 87173 h 264566"/>
              <a:gd name="csX14" fmla="*/ 37796 w 260299"/>
              <a:gd name="csY14" fmla="*/ 91440 h 264566"/>
              <a:gd name="csX15" fmla="*/ 48768 w 260299"/>
              <a:gd name="csY15" fmla="*/ 95707 h 264566"/>
              <a:gd name="csX16" fmla="*/ 60351 w 260299"/>
              <a:gd name="csY16" fmla="*/ 95097 h 264566"/>
              <a:gd name="csX17" fmla="*/ 79857 w 260299"/>
              <a:gd name="csY17" fmla="*/ 69494 h 264566"/>
              <a:gd name="csX18" fmla="*/ 110948 w 260299"/>
              <a:gd name="csY18" fmla="*/ 37795 h 264566"/>
              <a:gd name="csX19" fmla="*/ 123140 w 260299"/>
              <a:gd name="csY19" fmla="*/ 34137 h 264566"/>
              <a:gd name="csX20" fmla="*/ 128016 w 260299"/>
              <a:gd name="csY20" fmla="*/ 20726 h 264566"/>
              <a:gd name="csX21" fmla="*/ 148133 w 260299"/>
              <a:gd name="csY21" fmla="*/ 5486 h 264566"/>
              <a:gd name="csX22" fmla="*/ 174345 w 260299"/>
              <a:gd name="csY22" fmla="*/ 0 h 264566"/>
              <a:gd name="csX23" fmla="*/ 175565 w 260299"/>
              <a:gd name="csY23" fmla="*/ 14630 h 264566"/>
              <a:gd name="csX24" fmla="*/ 204216 w 260299"/>
              <a:gd name="csY24" fmla="*/ 14021 h 264566"/>
              <a:gd name="csX25" fmla="*/ 220065 w 260299"/>
              <a:gd name="csY25" fmla="*/ 21945 h 264566"/>
              <a:gd name="csX26" fmla="*/ 226772 w 260299"/>
              <a:gd name="csY26" fmla="*/ 31699 h 264566"/>
              <a:gd name="csX27" fmla="*/ 243231 w 260299"/>
              <a:gd name="csY27" fmla="*/ 34747 h 264566"/>
              <a:gd name="csX28" fmla="*/ 260300 w 260299"/>
              <a:gd name="csY28" fmla="*/ 46939 h 264566"/>
              <a:gd name="csX29" fmla="*/ 257861 w 260299"/>
              <a:gd name="csY29" fmla="*/ 96926 h 264566"/>
              <a:gd name="csX30" fmla="*/ 249936 w 260299"/>
              <a:gd name="csY30" fmla="*/ 123749 h 264566"/>
              <a:gd name="csX31" fmla="*/ 247497 w 260299"/>
              <a:gd name="csY31" fmla="*/ 153009 h 264566"/>
              <a:gd name="csX32" fmla="*/ 252375 w 260299"/>
              <a:gd name="csY32" fmla="*/ 164592 h 264566"/>
              <a:gd name="csX33" fmla="*/ 246888 w 260299"/>
              <a:gd name="csY33" fmla="*/ 187757 h 264566"/>
              <a:gd name="csX34" fmla="*/ 242012 w 260299"/>
              <a:gd name="csY34" fmla="*/ 191414 h 264566"/>
              <a:gd name="csX35" fmla="*/ 231648 w 260299"/>
              <a:gd name="csY35" fmla="*/ 219456 h 264566"/>
              <a:gd name="csX36" fmla="*/ 193853 w 260299"/>
              <a:gd name="csY36" fmla="*/ 263957 h 26456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</a:cxnLst>
            <a:rect l="l" t="t" r="r" b="b"/>
            <a:pathLst>
              <a:path w="260299" h="264566">
                <a:moveTo>
                  <a:pt x="193853" y="263957"/>
                </a:moveTo>
                <a:lnTo>
                  <a:pt x="176175" y="259689"/>
                </a:lnTo>
                <a:lnTo>
                  <a:pt x="164592" y="264566"/>
                </a:lnTo>
                <a:lnTo>
                  <a:pt x="148133" y="257861"/>
                </a:lnTo>
                <a:lnTo>
                  <a:pt x="134721" y="257861"/>
                </a:lnTo>
                <a:lnTo>
                  <a:pt x="113996" y="240182"/>
                </a:lnTo>
                <a:lnTo>
                  <a:pt x="87783" y="234086"/>
                </a:lnTo>
                <a:lnTo>
                  <a:pt x="78639" y="209093"/>
                </a:lnTo>
                <a:lnTo>
                  <a:pt x="79248" y="195072"/>
                </a:lnTo>
                <a:lnTo>
                  <a:pt x="65228" y="190805"/>
                </a:lnTo>
                <a:lnTo>
                  <a:pt x="28041" y="148133"/>
                </a:lnTo>
                <a:lnTo>
                  <a:pt x="18288" y="125577"/>
                </a:lnTo>
                <a:lnTo>
                  <a:pt x="11583" y="118262"/>
                </a:lnTo>
                <a:lnTo>
                  <a:pt x="0" y="87173"/>
                </a:lnTo>
                <a:lnTo>
                  <a:pt x="37796" y="91440"/>
                </a:lnTo>
                <a:lnTo>
                  <a:pt x="48768" y="95707"/>
                </a:lnTo>
                <a:lnTo>
                  <a:pt x="60351" y="95097"/>
                </a:lnTo>
                <a:lnTo>
                  <a:pt x="79857" y="69494"/>
                </a:lnTo>
                <a:lnTo>
                  <a:pt x="110948" y="37795"/>
                </a:lnTo>
                <a:lnTo>
                  <a:pt x="123140" y="34137"/>
                </a:lnTo>
                <a:lnTo>
                  <a:pt x="128016" y="20726"/>
                </a:lnTo>
                <a:lnTo>
                  <a:pt x="148133" y="5486"/>
                </a:lnTo>
                <a:lnTo>
                  <a:pt x="174345" y="0"/>
                </a:lnTo>
                <a:lnTo>
                  <a:pt x="175565" y="14630"/>
                </a:lnTo>
                <a:lnTo>
                  <a:pt x="204216" y="14021"/>
                </a:lnTo>
                <a:lnTo>
                  <a:pt x="220065" y="21945"/>
                </a:lnTo>
                <a:lnTo>
                  <a:pt x="226772" y="31699"/>
                </a:lnTo>
                <a:lnTo>
                  <a:pt x="243231" y="34747"/>
                </a:lnTo>
                <a:lnTo>
                  <a:pt x="260300" y="46939"/>
                </a:lnTo>
                <a:lnTo>
                  <a:pt x="257861" y="96926"/>
                </a:lnTo>
                <a:lnTo>
                  <a:pt x="249936" y="123749"/>
                </a:lnTo>
                <a:lnTo>
                  <a:pt x="247497" y="153009"/>
                </a:lnTo>
                <a:lnTo>
                  <a:pt x="252375" y="164592"/>
                </a:lnTo>
                <a:lnTo>
                  <a:pt x="246888" y="187757"/>
                </a:lnTo>
                <a:lnTo>
                  <a:pt x="242012" y="191414"/>
                </a:lnTo>
                <a:lnTo>
                  <a:pt x="231648" y="219456"/>
                </a:lnTo>
                <a:lnTo>
                  <a:pt x="193853" y="263957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29" name="Freihandform: Form 228">
            <a:extLst>
              <a:ext uri="{FF2B5EF4-FFF2-40B4-BE49-F238E27FC236}">
                <a16:creationId xmlns:a16="http://schemas.microsoft.com/office/drawing/2014/main" id="{76E6BC8B-49F2-12CF-6BEA-3DCF147C4645}"/>
              </a:ext>
            </a:extLst>
          </p:cNvPr>
          <p:cNvSpPr/>
          <p:nvPr/>
        </p:nvSpPr>
        <p:spPr>
          <a:xfrm>
            <a:off x="7428585" y="3405225"/>
            <a:ext cx="340766" cy="536447"/>
          </a:xfrm>
          <a:custGeom>
            <a:avLst/>
            <a:gdLst>
              <a:gd name="csX0" fmla="*/ 21336 w 340766"/>
              <a:gd name="csY0" fmla="*/ 536448 h 536447"/>
              <a:gd name="csX1" fmla="*/ 1220 w 340766"/>
              <a:gd name="csY1" fmla="*/ 504139 h 536447"/>
              <a:gd name="csX2" fmla="*/ 0 w 340766"/>
              <a:gd name="csY2" fmla="*/ 361493 h 536447"/>
              <a:gd name="csX3" fmla="*/ 29871 w 340766"/>
              <a:gd name="csY3" fmla="*/ 317602 h 536447"/>
              <a:gd name="csX4" fmla="*/ 39015 w 340766"/>
              <a:gd name="csY4" fmla="*/ 304800 h 536447"/>
              <a:gd name="csX5" fmla="*/ 60960 w 340766"/>
              <a:gd name="csY5" fmla="*/ 304190 h 536447"/>
              <a:gd name="csX6" fmla="*/ 91440 w 340766"/>
              <a:gd name="csY6" fmla="*/ 276758 h 536447"/>
              <a:gd name="csX7" fmla="*/ 135941 w 340766"/>
              <a:gd name="csY7" fmla="*/ 274930 h 536447"/>
              <a:gd name="csX8" fmla="*/ 231039 w 340766"/>
              <a:gd name="csY8" fmla="*/ 157277 h 536447"/>
              <a:gd name="csX9" fmla="*/ 201777 w 340766"/>
              <a:gd name="csY9" fmla="*/ 157886 h 536447"/>
              <a:gd name="csX10" fmla="*/ 87783 w 340766"/>
              <a:gd name="csY10" fmla="*/ 111557 h 536447"/>
              <a:gd name="csX11" fmla="*/ 74372 w 340766"/>
              <a:gd name="csY11" fmla="*/ 97536 h 536447"/>
              <a:gd name="csX12" fmla="*/ 60960 w 340766"/>
              <a:gd name="csY12" fmla="*/ 78638 h 536447"/>
              <a:gd name="csX13" fmla="*/ 47549 w 340766"/>
              <a:gd name="csY13" fmla="*/ 56693 h 536447"/>
              <a:gd name="csX14" fmla="*/ 54864 w 340766"/>
              <a:gd name="csY14" fmla="*/ 43282 h 536447"/>
              <a:gd name="csX15" fmla="*/ 66447 w 340766"/>
              <a:gd name="csY15" fmla="*/ 21946 h 536447"/>
              <a:gd name="csX16" fmla="*/ 78029 w 340766"/>
              <a:gd name="csY16" fmla="*/ 29261 h 536447"/>
              <a:gd name="csX17" fmla="*/ 85344 w 340766"/>
              <a:gd name="csY17" fmla="*/ 45720 h 536447"/>
              <a:gd name="csX18" fmla="*/ 101804 w 340766"/>
              <a:gd name="csY18" fmla="*/ 62179 h 536447"/>
              <a:gd name="csX19" fmla="*/ 118872 w 340766"/>
              <a:gd name="csY19" fmla="*/ 62179 h 536447"/>
              <a:gd name="csX20" fmla="*/ 150572 w 340766"/>
              <a:gd name="csY20" fmla="*/ 51816 h 536447"/>
              <a:gd name="csX21" fmla="*/ 187757 w 340766"/>
              <a:gd name="csY21" fmla="*/ 47549 h 536447"/>
              <a:gd name="csX22" fmla="*/ 217628 w 340766"/>
              <a:gd name="csY22" fmla="*/ 35357 h 536447"/>
              <a:gd name="csX23" fmla="*/ 234696 w 340766"/>
              <a:gd name="csY23" fmla="*/ 32918 h 536447"/>
              <a:gd name="csX24" fmla="*/ 246888 w 340766"/>
              <a:gd name="csY24" fmla="*/ 25603 h 536447"/>
              <a:gd name="csX25" fmla="*/ 266396 w 340766"/>
              <a:gd name="csY25" fmla="*/ 24384 h 536447"/>
              <a:gd name="csX26" fmla="*/ 277368 w 340766"/>
              <a:gd name="csY26" fmla="*/ 23165 h 536447"/>
              <a:gd name="csX27" fmla="*/ 292608 w 340766"/>
              <a:gd name="csY27" fmla="*/ 17678 h 536447"/>
              <a:gd name="csX28" fmla="*/ 310896 w 340766"/>
              <a:gd name="csY28" fmla="*/ 13411 h 536447"/>
              <a:gd name="csX29" fmla="*/ 326136 w 340766"/>
              <a:gd name="csY29" fmla="*/ 0 h 536447"/>
              <a:gd name="csX30" fmla="*/ 339548 w 340766"/>
              <a:gd name="csY30" fmla="*/ 0 h 536447"/>
              <a:gd name="csX31" fmla="*/ 340767 w 340766"/>
              <a:gd name="csY31" fmla="*/ 10973 h 536447"/>
              <a:gd name="csX32" fmla="*/ 338328 w 340766"/>
              <a:gd name="csY32" fmla="*/ 33528 h 536447"/>
              <a:gd name="csX33" fmla="*/ 339548 w 340766"/>
              <a:gd name="csY33" fmla="*/ 54254 h 536447"/>
              <a:gd name="csX34" fmla="*/ 332841 w 340766"/>
              <a:gd name="csY34" fmla="*/ 68275 h 536447"/>
              <a:gd name="csX35" fmla="*/ 324308 w 340766"/>
              <a:gd name="csY35" fmla="*/ 110947 h 536447"/>
              <a:gd name="csX36" fmla="*/ 309677 w 340766"/>
              <a:gd name="csY36" fmla="*/ 154229 h 536447"/>
              <a:gd name="csX37" fmla="*/ 289560 w 340766"/>
              <a:gd name="csY37" fmla="*/ 204216 h 536447"/>
              <a:gd name="csX38" fmla="*/ 261519 w 340766"/>
              <a:gd name="csY38" fmla="*/ 261518 h 536447"/>
              <a:gd name="csX39" fmla="*/ 232868 w 340766"/>
              <a:gd name="csY39" fmla="*/ 305410 h 536447"/>
              <a:gd name="csX40" fmla="*/ 192633 w 340766"/>
              <a:gd name="csY40" fmla="*/ 359054 h 536447"/>
              <a:gd name="csX41" fmla="*/ 158496 w 340766"/>
              <a:gd name="csY41" fmla="*/ 390754 h 536447"/>
              <a:gd name="csX42" fmla="*/ 107289 w 340766"/>
              <a:gd name="csY42" fmla="*/ 429768 h 536447"/>
              <a:gd name="csX43" fmla="*/ 74981 w 340766"/>
              <a:gd name="csY43" fmla="*/ 459029 h 536447"/>
              <a:gd name="csX44" fmla="*/ 37185 w 340766"/>
              <a:gd name="csY44" fmla="*/ 506578 h 536447"/>
              <a:gd name="csX45" fmla="*/ 29261 w 340766"/>
              <a:gd name="csY45" fmla="*/ 527304 h 536447"/>
              <a:gd name="csX46" fmla="*/ 21336 w 340766"/>
              <a:gd name="csY46" fmla="*/ 536448 h 53644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</a:cxnLst>
            <a:rect l="l" t="t" r="r" b="b"/>
            <a:pathLst>
              <a:path w="340766" h="536447">
                <a:moveTo>
                  <a:pt x="21336" y="536448"/>
                </a:moveTo>
                <a:lnTo>
                  <a:pt x="1220" y="504139"/>
                </a:lnTo>
                <a:lnTo>
                  <a:pt x="0" y="361493"/>
                </a:lnTo>
                <a:lnTo>
                  <a:pt x="29871" y="317602"/>
                </a:lnTo>
                <a:lnTo>
                  <a:pt x="39015" y="304800"/>
                </a:lnTo>
                <a:lnTo>
                  <a:pt x="60960" y="304190"/>
                </a:lnTo>
                <a:lnTo>
                  <a:pt x="91440" y="276758"/>
                </a:lnTo>
                <a:lnTo>
                  <a:pt x="135941" y="274930"/>
                </a:lnTo>
                <a:lnTo>
                  <a:pt x="231039" y="157277"/>
                </a:lnTo>
                <a:lnTo>
                  <a:pt x="201777" y="157886"/>
                </a:lnTo>
                <a:lnTo>
                  <a:pt x="87783" y="111557"/>
                </a:lnTo>
                <a:lnTo>
                  <a:pt x="74372" y="97536"/>
                </a:lnTo>
                <a:lnTo>
                  <a:pt x="60960" y="78638"/>
                </a:lnTo>
                <a:lnTo>
                  <a:pt x="47549" y="56693"/>
                </a:lnTo>
                <a:lnTo>
                  <a:pt x="54864" y="43282"/>
                </a:lnTo>
                <a:lnTo>
                  <a:pt x="66447" y="21946"/>
                </a:lnTo>
                <a:lnTo>
                  <a:pt x="78029" y="29261"/>
                </a:lnTo>
                <a:lnTo>
                  <a:pt x="85344" y="45720"/>
                </a:lnTo>
                <a:lnTo>
                  <a:pt x="101804" y="62179"/>
                </a:lnTo>
                <a:lnTo>
                  <a:pt x="118872" y="62179"/>
                </a:lnTo>
                <a:lnTo>
                  <a:pt x="150572" y="51816"/>
                </a:lnTo>
                <a:lnTo>
                  <a:pt x="187757" y="47549"/>
                </a:lnTo>
                <a:lnTo>
                  <a:pt x="217628" y="35357"/>
                </a:lnTo>
                <a:lnTo>
                  <a:pt x="234696" y="32918"/>
                </a:lnTo>
                <a:lnTo>
                  <a:pt x="246888" y="25603"/>
                </a:lnTo>
                <a:lnTo>
                  <a:pt x="266396" y="24384"/>
                </a:lnTo>
                <a:lnTo>
                  <a:pt x="277368" y="23165"/>
                </a:lnTo>
                <a:lnTo>
                  <a:pt x="292608" y="17678"/>
                </a:lnTo>
                <a:lnTo>
                  <a:pt x="310896" y="13411"/>
                </a:lnTo>
                <a:lnTo>
                  <a:pt x="326136" y="0"/>
                </a:lnTo>
                <a:lnTo>
                  <a:pt x="339548" y="0"/>
                </a:lnTo>
                <a:lnTo>
                  <a:pt x="340767" y="10973"/>
                </a:lnTo>
                <a:lnTo>
                  <a:pt x="338328" y="33528"/>
                </a:lnTo>
                <a:lnTo>
                  <a:pt x="339548" y="54254"/>
                </a:lnTo>
                <a:lnTo>
                  <a:pt x="332841" y="68275"/>
                </a:lnTo>
                <a:lnTo>
                  <a:pt x="324308" y="110947"/>
                </a:lnTo>
                <a:lnTo>
                  <a:pt x="309677" y="154229"/>
                </a:lnTo>
                <a:lnTo>
                  <a:pt x="289560" y="204216"/>
                </a:lnTo>
                <a:lnTo>
                  <a:pt x="261519" y="261518"/>
                </a:lnTo>
                <a:lnTo>
                  <a:pt x="232868" y="305410"/>
                </a:lnTo>
                <a:lnTo>
                  <a:pt x="192633" y="359054"/>
                </a:lnTo>
                <a:lnTo>
                  <a:pt x="158496" y="390754"/>
                </a:lnTo>
                <a:lnTo>
                  <a:pt x="107289" y="429768"/>
                </a:lnTo>
                <a:lnTo>
                  <a:pt x="74981" y="459029"/>
                </a:lnTo>
                <a:lnTo>
                  <a:pt x="37185" y="506578"/>
                </a:lnTo>
                <a:lnTo>
                  <a:pt x="29261" y="527304"/>
                </a:lnTo>
                <a:lnTo>
                  <a:pt x="21336" y="536448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30" name="Freihandform: Form 229">
            <a:extLst>
              <a:ext uri="{FF2B5EF4-FFF2-40B4-BE49-F238E27FC236}">
                <a16:creationId xmlns:a16="http://schemas.microsoft.com/office/drawing/2014/main" id="{9F5DFE0B-80D1-DE46-B416-2E5EC1C01243}"/>
              </a:ext>
            </a:extLst>
          </p:cNvPr>
          <p:cNvSpPr/>
          <p:nvPr/>
        </p:nvSpPr>
        <p:spPr>
          <a:xfrm>
            <a:off x="6643421" y="2184196"/>
            <a:ext cx="53034" cy="55473"/>
          </a:xfrm>
          <a:custGeom>
            <a:avLst/>
            <a:gdLst>
              <a:gd name="csX0" fmla="*/ 48768 w 53034"/>
              <a:gd name="csY0" fmla="*/ 39624 h 55473"/>
              <a:gd name="csX1" fmla="*/ 41452 w 53034"/>
              <a:gd name="csY1" fmla="*/ 41453 h 55473"/>
              <a:gd name="csX2" fmla="*/ 23774 w 53034"/>
              <a:gd name="csY2" fmla="*/ 47549 h 55473"/>
              <a:gd name="csX3" fmla="*/ 23164 w 53034"/>
              <a:gd name="csY3" fmla="*/ 55474 h 55473"/>
              <a:gd name="csX4" fmla="*/ 18897 w 53034"/>
              <a:gd name="csY4" fmla="*/ 54864 h 55473"/>
              <a:gd name="csX5" fmla="*/ 15240 w 53034"/>
              <a:gd name="csY5" fmla="*/ 40843 h 55473"/>
              <a:gd name="csX6" fmla="*/ 7315 w 53034"/>
              <a:gd name="csY6" fmla="*/ 36576 h 55473"/>
              <a:gd name="csX7" fmla="*/ 0 w 53034"/>
              <a:gd name="csY7" fmla="*/ 26213 h 55473"/>
              <a:gd name="csX8" fmla="*/ 4876 w 53034"/>
              <a:gd name="csY8" fmla="*/ 17678 h 55473"/>
              <a:gd name="csX9" fmla="*/ 12192 w 53034"/>
              <a:gd name="csY9" fmla="*/ 15240 h 55473"/>
              <a:gd name="csX10" fmla="*/ 15240 w 53034"/>
              <a:gd name="csY10" fmla="*/ 2438 h 55473"/>
              <a:gd name="csX11" fmla="*/ 20726 w 53034"/>
              <a:gd name="csY11" fmla="*/ 0 h 55473"/>
              <a:gd name="csX12" fmla="*/ 25603 w 53034"/>
              <a:gd name="csY12" fmla="*/ 5486 h 55473"/>
              <a:gd name="csX13" fmla="*/ 31699 w 53034"/>
              <a:gd name="csY13" fmla="*/ 7925 h 55473"/>
              <a:gd name="csX14" fmla="*/ 36576 w 53034"/>
              <a:gd name="csY14" fmla="*/ 14021 h 55473"/>
              <a:gd name="csX15" fmla="*/ 42062 w 53034"/>
              <a:gd name="csY15" fmla="*/ 15850 h 55473"/>
              <a:gd name="csX16" fmla="*/ 48768 w 53034"/>
              <a:gd name="csY16" fmla="*/ 23165 h 55473"/>
              <a:gd name="csX17" fmla="*/ 53035 w 53034"/>
              <a:gd name="csY17" fmla="*/ 22555 h 55473"/>
              <a:gd name="csX18" fmla="*/ 50596 w 53034"/>
              <a:gd name="csY18" fmla="*/ 32309 h 55473"/>
              <a:gd name="csX19" fmla="*/ 46939 w 53034"/>
              <a:gd name="csY19" fmla="*/ 36576 h 55473"/>
              <a:gd name="csX20" fmla="*/ 48768 w 53034"/>
              <a:gd name="csY20" fmla="*/ 39624 h 5547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53034" h="55473">
                <a:moveTo>
                  <a:pt x="48768" y="39624"/>
                </a:moveTo>
                <a:lnTo>
                  <a:pt x="41452" y="41453"/>
                </a:lnTo>
                <a:lnTo>
                  <a:pt x="23774" y="47549"/>
                </a:lnTo>
                <a:lnTo>
                  <a:pt x="23164" y="55474"/>
                </a:lnTo>
                <a:lnTo>
                  <a:pt x="18897" y="54864"/>
                </a:lnTo>
                <a:lnTo>
                  <a:pt x="15240" y="40843"/>
                </a:lnTo>
                <a:lnTo>
                  <a:pt x="7315" y="36576"/>
                </a:lnTo>
                <a:lnTo>
                  <a:pt x="0" y="26213"/>
                </a:lnTo>
                <a:lnTo>
                  <a:pt x="4876" y="17678"/>
                </a:lnTo>
                <a:lnTo>
                  <a:pt x="12192" y="15240"/>
                </a:lnTo>
                <a:lnTo>
                  <a:pt x="15240" y="2438"/>
                </a:lnTo>
                <a:lnTo>
                  <a:pt x="20726" y="0"/>
                </a:lnTo>
                <a:lnTo>
                  <a:pt x="25603" y="5486"/>
                </a:lnTo>
                <a:lnTo>
                  <a:pt x="31699" y="7925"/>
                </a:lnTo>
                <a:lnTo>
                  <a:pt x="36576" y="14021"/>
                </a:lnTo>
                <a:lnTo>
                  <a:pt x="42062" y="15850"/>
                </a:lnTo>
                <a:lnTo>
                  <a:pt x="48768" y="23165"/>
                </a:lnTo>
                <a:lnTo>
                  <a:pt x="53035" y="22555"/>
                </a:lnTo>
                <a:lnTo>
                  <a:pt x="50596" y="32309"/>
                </a:lnTo>
                <a:lnTo>
                  <a:pt x="46939" y="36576"/>
                </a:lnTo>
                <a:lnTo>
                  <a:pt x="48768" y="39624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31" name="Freihandform: Form 230">
            <a:extLst>
              <a:ext uri="{FF2B5EF4-FFF2-40B4-BE49-F238E27FC236}">
                <a16:creationId xmlns:a16="http://schemas.microsoft.com/office/drawing/2014/main" id="{FFF36754-2CB1-E75B-0760-B14095588379}"/>
              </a:ext>
            </a:extLst>
          </p:cNvPr>
          <p:cNvSpPr/>
          <p:nvPr/>
        </p:nvSpPr>
        <p:spPr>
          <a:xfrm>
            <a:off x="6557466" y="4740859"/>
            <a:ext cx="554736" cy="498043"/>
          </a:xfrm>
          <a:custGeom>
            <a:avLst/>
            <a:gdLst>
              <a:gd name="csX0" fmla="*/ 510236 w 554736"/>
              <a:gd name="csY0" fmla="*/ 6096 h 498043"/>
              <a:gd name="csX1" fmla="*/ 523647 w 554736"/>
              <a:gd name="csY1" fmla="*/ 60960 h 498043"/>
              <a:gd name="csX2" fmla="*/ 530352 w 554736"/>
              <a:gd name="csY2" fmla="*/ 89001 h 498043"/>
              <a:gd name="csX3" fmla="*/ 521818 w 554736"/>
              <a:gd name="csY3" fmla="*/ 132283 h 498043"/>
              <a:gd name="csX4" fmla="*/ 524256 w 554736"/>
              <a:gd name="csY4" fmla="*/ 146304 h 498043"/>
              <a:gd name="csX5" fmla="*/ 507797 w 554736"/>
              <a:gd name="csY5" fmla="*/ 139598 h 498043"/>
              <a:gd name="csX6" fmla="*/ 497434 w 554736"/>
              <a:gd name="csY6" fmla="*/ 142037 h 498043"/>
              <a:gd name="csX7" fmla="*/ 493776 w 554736"/>
              <a:gd name="csY7" fmla="*/ 153619 h 498043"/>
              <a:gd name="csX8" fmla="*/ 483413 w 554736"/>
              <a:gd name="csY8" fmla="*/ 168249 h 498043"/>
              <a:gd name="csX9" fmla="*/ 482804 w 554736"/>
              <a:gd name="csY9" fmla="*/ 181661 h 498043"/>
              <a:gd name="csX10" fmla="*/ 501701 w 554736"/>
              <a:gd name="csY10" fmla="*/ 202997 h 498043"/>
              <a:gd name="csX11" fmla="*/ 521208 w 554736"/>
              <a:gd name="csY11" fmla="*/ 198729 h 498043"/>
              <a:gd name="csX12" fmla="*/ 529743 w 554736"/>
              <a:gd name="csY12" fmla="*/ 181661 h 498043"/>
              <a:gd name="csX13" fmla="*/ 554736 w 554736"/>
              <a:gd name="csY13" fmla="*/ 181661 h 498043"/>
              <a:gd name="csX14" fmla="*/ 544373 w 554736"/>
              <a:gd name="csY14" fmla="*/ 210312 h 498043"/>
              <a:gd name="csX15" fmla="*/ 538277 w 554736"/>
              <a:gd name="csY15" fmla="*/ 242621 h 498043"/>
              <a:gd name="csX16" fmla="*/ 527914 w 554736"/>
              <a:gd name="csY16" fmla="*/ 260299 h 498043"/>
              <a:gd name="csX17" fmla="*/ 503530 w 554736"/>
              <a:gd name="csY17" fmla="*/ 280416 h 498043"/>
              <a:gd name="csX18" fmla="*/ 496824 w 554736"/>
              <a:gd name="csY18" fmla="*/ 285902 h 498043"/>
              <a:gd name="csX19" fmla="*/ 480975 w 554736"/>
              <a:gd name="csY19" fmla="*/ 306019 h 498043"/>
              <a:gd name="csX20" fmla="*/ 470002 w 554736"/>
              <a:gd name="csY20" fmla="*/ 326136 h 498043"/>
              <a:gd name="csX21" fmla="*/ 448666 w 554736"/>
              <a:gd name="csY21" fmla="*/ 354177 h 498043"/>
              <a:gd name="csX22" fmla="*/ 407823 w 554736"/>
              <a:gd name="csY22" fmla="*/ 394411 h 498043"/>
              <a:gd name="csX23" fmla="*/ 382829 w 554736"/>
              <a:gd name="csY23" fmla="*/ 417576 h 498043"/>
              <a:gd name="csX24" fmla="*/ 356616 w 554736"/>
              <a:gd name="csY24" fmla="*/ 435864 h 498043"/>
              <a:gd name="csX25" fmla="*/ 320650 w 554736"/>
              <a:gd name="csY25" fmla="*/ 450494 h 498043"/>
              <a:gd name="csX26" fmla="*/ 304191 w 554736"/>
              <a:gd name="csY26" fmla="*/ 452933 h 498043"/>
              <a:gd name="csX27" fmla="*/ 298704 w 554736"/>
              <a:gd name="csY27" fmla="*/ 463905 h 498043"/>
              <a:gd name="csX28" fmla="*/ 279197 w 554736"/>
              <a:gd name="csY28" fmla="*/ 457809 h 498043"/>
              <a:gd name="csX29" fmla="*/ 262738 w 554736"/>
              <a:gd name="csY29" fmla="*/ 465125 h 498043"/>
              <a:gd name="csX30" fmla="*/ 227991 w 554736"/>
              <a:gd name="csY30" fmla="*/ 457809 h 498043"/>
              <a:gd name="csX31" fmla="*/ 207874 w 554736"/>
              <a:gd name="csY31" fmla="*/ 462686 h 498043"/>
              <a:gd name="csX32" fmla="*/ 194463 w 554736"/>
              <a:gd name="csY32" fmla="*/ 460248 h 498043"/>
              <a:gd name="csX33" fmla="*/ 159106 w 554736"/>
              <a:gd name="csY33" fmla="*/ 476097 h 498043"/>
              <a:gd name="csX34" fmla="*/ 131064 w 554736"/>
              <a:gd name="csY34" fmla="*/ 482193 h 498043"/>
              <a:gd name="csX35" fmla="*/ 109728 w 554736"/>
              <a:gd name="csY35" fmla="*/ 496824 h 498043"/>
              <a:gd name="csX36" fmla="*/ 95098 w 554736"/>
              <a:gd name="csY36" fmla="*/ 498043 h 498043"/>
              <a:gd name="csX37" fmla="*/ 82296 w 554736"/>
              <a:gd name="csY37" fmla="*/ 484022 h 498043"/>
              <a:gd name="csX38" fmla="*/ 71324 w 554736"/>
              <a:gd name="csY38" fmla="*/ 483413 h 498043"/>
              <a:gd name="csX39" fmla="*/ 57912 w 554736"/>
              <a:gd name="csY39" fmla="*/ 465734 h 498043"/>
              <a:gd name="csX40" fmla="*/ 56084 w 554736"/>
              <a:gd name="csY40" fmla="*/ 471221 h 498043"/>
              <a:gd name="csX41" fmla="*/ 52426 w 554736"/>
              <a:gd name="csY41" fmla="*/ 460857 h 498043"/>
              <a:gd name="csX42" fmla="*/ 54255 w 554736"/>
              <a:gd name="csY42" fmla="*/ 437693 h 498043"/>
              <a:gd name="csX43" fmla="*/ 45111 w 554736"/>
              <a:gd name="csY43" fmla="*/ 411480 h 498043"/>
              <a:gd name="csX44" fmla="*/ 56084 w 554736"/>
              <a:gd name="csY44" fmla="*/ 404165 h 498043"/>
              <a:gd name="csX45" fmla="*/ 56693 w 554736"/>
              <a:gd name="csY45" fmla="*/ 374294 h 498043"/>
              <a:gd name="csX46" fmla="*/ 36576 w 554736"/>
              <a:gd name="csY46" fmla="*/ 337718 h 498043"/>
              <a:gd name="csX47" fmla="*/ 21946 w 554736"/>
              <a:gd name="csY47" fmla="*/ 304800 h 498043"/>
              <a:gd name="csX48" fmla="*/ 21946 w 554736"/>
              <a:gd name="csY48" fmla="*/ 304190 h 498043"/>
              <a:gd name="csX49" fmla="*/ 0 w 554736"/>
              <a:gd name="csY49" fmla="*/ 253593 h 498043"/>
              <a:gd name="csX50" fmla="*/ 17069 w 554736"/>
              <a:gd name="csY50" fmla="*/ 234086 h 498043"/>
              <a:gd name="csX51" fmla="*/ 29261 w 554736"/>
              <a:gd name="csY51" fmla="*/ 245059 h 498043"/>
              <a:gd name="csX52" fmla="*/ 34138 w 554736"/>
              <a:gd name="csY52" fmla="*/ 261518 h 498043"/>
              <a:gd name="csX53" fmla="*/ 49378 w 554736"/>
              <a:gd name="csY53" fmla="*/ 264566 h 498043"/>
              <a:gd name="csX54" fmla="*/ 70104 w 554736"/>
              <a:gd name="csY54" fmla="*/ 271881 h 498043"/>
              <a:gd name="csX55" fmla="*/ 87783 w 554736"/>
              <a:gd name="csY55" fmla="*/ 268833 h 498043"/>
              <a:gd name="csX56" fmla="*/ 118263 w 554736"/>
              <a:gd name="csY56" fmla="*/ 248717 h 498043"/>
              <a:gd name="csX57" fmla="*/ 124968 w 554736"/>
              <a:gd name="csY57" fmla="*/ 104241 h 498043"/>
              <a:gd name="csX58" fmla="*/ 133503 w 554736"/>
              <a:gd name="csY58" fmla="*/ 110337 h 498043"/>
              <a:gd name="csX59" fmla="*/ 151791 w 554736"/>
              <a:gd name="csY59" fmla="*/ 147523 h 498043"/>
              <a:gd name="csX60" fmla="*/ 148133 w 554736"/>
              <a:gd name="csY60" fmla="*/ 171297 h 498043"/>
              <a:gd name="csX61" fmla="*/ 154839 w 554736"/>
              <a:gd name="csY61" fmla="*/ 185318 h 498043"/>
              <a:gd name="csX62" fmla="*/ 179223 w 554736"/>
              <a:gd name="csY62" fmla="*/ 181051 h 498043"/>
              <a:gd name="csX63" fmla="*/ 196292 w 554736"/>
              <a:gd name="csY63" fmla="*/ 163373 h 498043"/>
              <a:gd name="csX64" fmla="*/ 212751 w 554736"/>
              <a:gd name="csY64" fmla="*/ 151790 h 498043"/>
              <a:gd name="csX65" fmla="*/ 221895 w 554736"/>
              <a:gd name="csY65" fmla="*/ 132893 h 498043"/>
              <a:gd name="csX66" fmla="*/ 238964 w 554736"/>
              <a:gd name="csY66" fmla="*/ 124358 h 498043"/>
              <a:gd name="csX67" fmla="*/ 252984 w 554736"/>
              <a:gd name="csY67" fmla="*/ 128625 h 498043"/>
              <a:gd name="csX68" fmla="*/ 268224 w 554736"/>
              <a:gd name="csY68" fmla="*/ 139598 h 498043"/>
              <a:gd name="csX69" fmla="*/ 295656 w 554736"/>
              <a:gd name="csY69" fmla="*/ 141427 h 498043"/>
              <a:gd name="csX70" fmla="*/ 317602 w 554736"/>
              <a:gd name="csY70" fmla="*/ 132893 h 498043"/>
              <a:gd name="csX71" fmla="*/ 321260 w 554736"/>
              <a:gd name="csY71" fmla="*/ 120701 h 498043"/>
              <a:gd name="csX72" fmla="*/ 328575 w 554736"/>
              <a:gd name="csY72" fmla="*/ 101803 h 498043"/>
              <a:gd name="csX73" fmla="*/ 346863 w 554736"/>
              <a:gd name="csY73" fmla="*/ 98755 h 498043"/>
              <a:gd name="csX74" fmla="*/ 357836 w 554736"/>
              <a:gd name="csY74" fmla="*/ 84125 h 498043"/>
              <a:gd name="csX75" fmla="*/ 370028 w 554736"/>
              <a:gd name="csY75" fmla="*/ 57912 h 498043"/>
              <a:gd name="csX76" fmla="*/ 401727 w 554736"/>
              <a:gd name="csY76" fmla="*/ 28651 h 498043"/>
              <a:gd name="csX77" fmla="*/ 451104 w 554736"/>
              <a:gd name="csY77" fmla="*/ 0 h 498043"/>
              <a:gd name="csX78" fmla="*/ 464516 w 554736"/>
              <a:gd name="csY78" fmla="*/ 0 h 498043"/>
              <a:gd name="csX79" fmla="*/ 480975 w 554736"/>
              <a:gd name="csY79" fmla="*/ 6705 h 498043"/>
              <a:gd name="csX80" fmla="*/ 492557 w 554736"/>
              <a:gd name="csY80" fmla="*/ 1829 h 498043"/>
              <a:gd name="csX81" fmla="*/ 510236 w 554736"/>
              <a:gd name="csY81" fmla="*/ 6096 h 498043"/>
              <a:gd name="csX82" fmla="*/ 386487 w 554736"/>
              <a:gd name="csY82" fmla="*/ 330403 h 498043"/>
              <a:gd name="csX83" fmla="*/ 393192 w 554736"/>
              <a:gd name="csY83" fmla="*/ 318211 h 498043"/>
              <a:gd name="csX84" fmla="*/ 412090 w 554736"/>
              <a:gd name="csY84" fmla="*/ 312115 h 498043"/>
              <a:gd name="csX85" fmla="*/ 418796 w 554736"/>
              <a:gd name="csY85" fmla="*/ 299313 h 498043"/>
              <a:gd name="csX86" fmla="*/ 430378 w 554736"/>
              <a:gd name="csY86" fmla="*/ 280416 h 498043"/>
              <a:gd name="csX87" fmla="*/ 420015 w 554736"/>
              <a:gd name="csY87" fmla="*/ 268224 h 498043"/>
              <a:gd name="csX88" fmla="*/ 406604 w 554736"/>
              <a:gd name="csY88" fmla="*/ 256032 h 498043"/>
              <a:gd name="csX89" fmla="*/ 390144 w 554736"/>
              <a:gd name="csY89" fmla="*/ 264566 h 498043"/>
              <a:gd name="csX90" fmla="*/ 371247 w 554736"/>
              <a:gd name="csY90" fmla="*/ 279806 h 498043"/>
              <a:gd name="csX91" fmla="*/ 351740 w 554736"/>
              <a:gd name="csY91" fmla="*/ 304190 h 498043"/>
              <a:gd name="csX92" fmla="*/ 374295 w 554736"/>
              <a:gd name="csY92" fmla="*/ 334670 h 498043"/>
              <a:gd name="csX93" fmla="*/ 386487 w 554736"/>
              <a:gd name="csY93" fmla="*/ 330403 h 49804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  <a:cxn ang="0">
                <a:pos x="csX89" y="csY89"/>
              </a:cxn>
              <a:cxn ang="0">
                <a:pos x="csX90" y="csY90"/>
              </a:cxn>
              <a:cxn ang="0">
                <a:pos x="csX91" y="csY91"/>
              </a:cxn>
              <a:cxn ang="0">
                <a:pos x="csX92" y="csY92"/>
              </a:cxn>
              <a:cxn ang="0">
                <a:pos x="csX93" y="csY93"/>
              </a:cxn>
            </a:cxnLst>
            <a:rect l="l" t="t" r="r" b="b"/>
            <a:pathLst>
              <a:path w="554736" h="498043">
                <a:moveTo>
                  <a:pt x="510236" y="6096"/>
                </a:moveTo>
                <a:lnTo>
                  <a:pt x="523647" y="60960"/>
                </a:lnTo>
                <a:lnTo>
                  <a:pt x="530352" y="89001"/>
                </a:lnTo>
                <a:lnTo>
                  <a:pt x="521818" y="132283"/>
                </a:lnTo>
                <a:lnTo>
                  <a:pt x="524256" y="146304"/>
                </a:lnTo>
                <a:lnTo>
                  <a:pt x="507797" y="139598"/>
                </a:lnTo>
                <a:lnTo>
                  <a:pt x="497434" y="142037"/>
                </a:lnTo>
                <a:lnTo>
                  <a:pt x="493776" y="153619"/>
                </a:lnTo>
                <a:lnTo>
                  <a:pt x="483413" y="168249"/>
                </a:lnTo>
                <a:lnTo>
                  <a:pt x="482804" y="181661"/>
                </a:lnTo>
                <a:lnTo>
                  <a:pt x="501701" y="202997"/>
                </a:lnTo>
                <a:lnTo>
                  <a:pt x="521208" y="198729"/>
                </a:lnTo>
                <a:lnTo>
                  <a:pt x="529743" y="181661"/>
                </a:lnTo>
                <a:lnTo>
                  <a:pt x="554736" y="181661"/>
                </a:lnTo>
                <a:lnTo>
                  <a:pt x="544373" y="210312"/>
                </a:lnTo>
                <a:lnTo>
                  <a:pt x="538277" y="242621"/>
                </a:lnTo>
                <a:lnTo>
                  <a:pt x="527914" y="260299"/>
                </a:lnTo>
                <a:lnTo>
                  <a:pt x="503530" y="280416"/>
                </a:lnTo>
                <a:lnTo>
                  <a:pt x="496824" y="285902"/>
                </a:lnTo>
                <a:lnTo>
                  <a:pt x="480975" y="306019"/>
                </a:lnTo>
                <a:lnTo>
                  <a:pt x="470002" y="326136"/>
                </a:lnTo>
                <a:lnTo>
                  <a:pt x="448666" y="354177"/>
                </a:lnTo>
                <a:lnTo>
                  <a:pt x="407823" y="394411"/>
                </a:lnTo>
                <a:lnTo>
                  <a:pt x="382829" y="417576"/>
                </a:lnTo>
                <a:lnTo>
                  <a:pt x="356616" y="435864"/>
                </a:lnTo>
                <a:lnTo>
                  <a:pt x="320650" y="450494"/>
                </a:lnTo>
                <a:lnTo>
                  <a:pt x="304191" y="452933"/>
                </a:lnTo>
                <a:lnTo>
                  <a:pt x="298704" y="463905"/>
                </a:lnTo>
                <a:lnTo>
                  <a:pt x="279197" y="457809"/>
                </a:lnTo>
                <a:lnTo>
                  <a:pt x="262738" y="465125"/>
                </a:lnTo>
                <a:lnTo>
                  <a:pt x="227991" y="457809"/>
                </a:lnTo>
                <a:lnTo>
                  <a:pt x="207874" y="462686"/>
                </a:lnTo>
                <a:lnTo>
                  <a:pt x="194463" y="460248"/>
                </a:lnTo>
                <a:lnTo>
                  <a:pt x="159106" y="476097"/>
                </a:lnTo>
                <a:lnTo>
                  <a:pt x="131064" y="482193"/>
                </a:lnTo>
                <a:lnTo>
                  <a:pt x="109728" y="496824"/>
                </a:lnTo>
                <a:lnTo>
                  <a:pt x="95098" y="498043"/>
                </a:lnTo>
                <a:lnTo>
                  <a:pt x="82296" y="484022"/>
                </a:lnTo>
                <a:lnTo>
                  <a:pt x="71324" y="483413"/>
                </a:lnTo>
                <a:lnTo>
                  <a:pt x="57912" y="465734"/>
                </a:lnTo>
                <a:lnTo>
                  <a:pt x="56084" y="471221"/>
                </a:lnTo>
                <a:lnTo>
                  <a:pt x="52426" y="460857"/>
                </a:lnTo>
                <a:lnTo>
                  <a:pt x="54255" y="437693"/>
                </a:lnTo>
                <a:lnTo>
                  <a:pt x="45111" y="411480"/>
                </a:lnTo>
                <a:lnTo>
                  <a:pt x="56084" y="404165"/>
                </a:lnTo>
                <a:lnTo>
                  <a:pt x="56693" y="374294"/>
                </a:lnTo>
                <a:lnTo>
                  <a:pt x="36576" y="337718"/>
                </a:lnTo>
                <a:lnTo>
                  <a:pt x="21946" y="304800"/>
                </a:lnTo>
                <a:lnTo>
                  <a:pt x="21946" y="304190"/>
                </a:lnTo>
                <a:lnTo>
                  <a:pt x="0" y="253593"/>
                </a:lnTo>
                <a:lnTo>
                  <a:pt x="17069" y="234086"/>
                </a:lnTo>
                <a:lnTo>
                  <a:pt x="29261" y="245059"/>
                </a:lnTo>
                <a:lnTo>
                  <a:pt x="34138" y="261518"/>
                </a:lnTo>
                <a:lnTo>
                  <a:pt x="49378" y="264566"/>
                </a:lnTo>
                <a:lnTo>
                  <a:pt x="70104" y="271881"/>
                </a:lnTo>
                <a:lnTo>
                  <a:pt x="87783" y="268833"/>
                </a:lnTo>
                <a:lnTo>
                  <a:pt x="118263" y="248717"/>
                </a:lnTo>
                <a:lnTo>
                  <a:pt x="124968" y="104241"/>
                </a:lnTo>
                <a:lnTo>
                  <a:pt x="133503" y="110337"/>
                </a:lnTo>
                <a:lnTo>
                  <a:pt x="151791" y="147523"/>
                </a:lnTo>
                <a:lnTo>
                  <a:pt x="148133" y="171297"/>
                </a:lnTo>
                <a:lnTo>
                  <a:pt x="154839" y="185318"/>
                </a:lnTo>
                <a:lnTo>
                  <a:pt x="179223" y="181051"/>
                </a:lnTo>
                <a:lnTo>
                  <a:pt x="196292" y="163373"/>
                </a:lnTo>
                <a:lnTo>
                  <a:pt x="212751" y="151790"/>
                </a:lnTo>
                <a:lnTo>
                  <a:pt x="221895" y="132893"/>
                </a:lnTo>
                <a:lnTo>
                  <a:pt x="238964" y="124358"/>
                </a:lnTo>
                <a:lnTo>
                  <a:pt x="252984" y="128625"/>
                </a:lnTo>
                <a:lnTo>
                  <a:pt x="268224" y="139598"/>
                </a:lnTo>
                <a:lnTo>
                  <a:pt x="295656" y="141427"/>
                </a:lnTo>
                <a:lnTo>
                  <a:pt x="317602" y="132893"/>
                </a:lnTo>
                <a:lnTo>
                  <a:pt x="321260" y="120701"/>
                </a:lnTo>
                <a:lnTo>
                  <a:pt x="328575" y="101803"/>
                </a:lnTo>
                <a:lnTo>
                  <a:pt x="346863" y="98755"/>
                </a:lnTo>
                <a:lnTo>
                  <a:pt x="357836" y="84125"/>
                </a:lnTo>
                <a:lnTo>
                  <a:pt x="370028" y="57912"/>
                </a:lnTo>
                <a:lnTo>
                  <a:pt x="401727" y="28651"/>
                </a:lnTo>
                <a:lnTo>
                  <a:pt x="451104" y="0"/>
                </a:lnTo>
                <a:lnTo>
                  <a:pt x="464516" y="0"/>
                </a:lnTo>
                <a:lnTo>
                  <a:pt x="480975" y="6705"/>
                </a:lnTo>
                <a:lnTo>
                  <a:pt x="492557" y="1829"/>
                </a:lnTo>
                <a:lnTo>
                  <a:pt x="510236" y="6096"/>
                </a:lnTo>
                <a:close/>
                <a:moveTo>
                  <a:pt x="386487" y="330403"/>
                </a:moveTo>
                <a:lnTo>
                  <a:pt x="393192" y="318211"/>
                </a:lnTo>
                <a:lnTo>
                  <a:pt x="412090" y="312115"/>
                </a:lnTo>
                <a:lnTo>
                  <a:pt x="418796" y="299313"/>
                </a:lnTo>
                <a:lnTo>
                  <a:pt x="430378" y="280416"/>
                </a:lnTo>
                <a:lnTo>
                  <a:pt x="420015" y="268224"/>
                </a:lnTo>
                <a:lnTo>
                  <a:pt x="406604" y="256032"/>
                </a:lnTo>
                <a:lnTo>
                  <a:pt x="390144" y="264566"/>
                </a:lnTo>
                <a:lnTo>
                  <a:pt x="371247" y="279806"/>
                </a:lnTo>
                <a:lnTo>
                  <a:pt x="351740" y="304190"/>
                </a:lnTo>
                <a:lnTo>
                  <a:pt x="374295" y="334670"/>
                </a:lnTo>
                <a:lnTo>
                  <a:pt x="386487" y="330403"/>
                </a:lnTo>
                <a:close/>
              </a:path>
            </a:pathLst>
          </a:custGeom>
          <a:solidFill>
            <a:srgbClr val="FF0000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32" name="Freihandform: Form 231">
            <a:extLst>
              <a:ext uri="{FF2B5EF4-FFF2-40B4-BE49-F238E27FC236}">
                <a16:creationId xmlns:a16="http://schemas.microsoft.com/office/drawing/2014/main" id="{8C01441F-729A-A3AE-F389-099FF0415926}"/>
              </a:ext>
            </a:extLst>
          </p:cNvPr>
          <p:cNvSpPr/>
          <p:nvPr/>
        </p:nvSpPr>
        <p:spPr>
          <a:xfrm>
            <a:off x="11138001" y="5460187"/>
            <a:ext cx="389534" cy="237134"/>
          </a:xfrm>
          <a:custGeom>
            <a:avLst/>
            <a:gdLst>
              <a:gd name="csX0" fmla="*/ 360273 w 389534"/>
              <a:gd name="csY0" fmla="*/ 16459 h 237134"/>
              <a:gd name="csX1" fmla="*/ 355397 w 389534"/>
              <a:gd name="csY1" fmla="*/ 32309 h 237134"/>
              <a:gd name="csX2" fmla="*/ 389535 w 389534"/>
              <a:gd name="csY2" fmla="*/ 16459 h 237134"/>
              <a:gd name="csX3" fmla="*/ 386487 w 389534"/>
              <a:gd name="csY3" fmla="*/ 32918 h 237134"/>
              <a:gd name="csX4" fmla="*/ 373685 w 389534"/>
              <a:gd name="csY4" fmla="*/ 49377 h 237134"/>
              <a:gd name="csX5" fmla="*/ 348081 w 389534"/>
              <a:gd name="csY5" fmla="*/ 67056 h 237134"/>
              <a:gd name="csX6" fmla="*/ 304800 w 389534"/>
              <a:gd name="csY6" fmla="*/ 95707 h 237134"/>
              <a:gd name="csX7" fmla="*/ 276149 w 389534"/>
              <a:gd name="csY7" fmla="*/ 111557 h 237134"/>
              <a:gd name="csX8" fmla="*/ 272492 w 389534"/>
              <a:gd name="csY8" fmla="*/ 129845 h 237134"/>
              <a:gd name="csX9" fmla="*/ 248108 w 389534"/>
              <a:gd name="csY9" fmla="*/ 130454 h 237134"/>
              <a:gd name="csX10" fmla="*/ 209703 w 389534"/>
              <a:gd name="csY10" fmla="*/ 145085 h 237134"/>
              <a:gd name="csX11" fmla="*/ 181052 w 389534"/>
              <a:gd name="csY11" fmla="*/ 170078 h 237134"/>
              <a:gd name="csX12" fmla="*/ 131064 w 389534"/>
              <a:gd name="csY12" fmla="*/ 209093 h 237134"/>
              <a:gd name="csX13" fmla="*/ 92660 w 389534"/>
              <a:gd name="csY13" fmla="*/ 226161 h 237134"/>
              <a:gd name="csX14" fmla="*/ 68276 w 389534"/>
              <a:gd name="csY14" fmla="*/ 237134 h 237134"/>
              <a:gd name="csX15" fmla="*/ 40233 w 389534"/>
              <a:gd name="csY15" fmla="*/ 236525 h 237134"/>
              <a:gd name="csX16" fmla="*/ 31089 w 389534"/>
              <a:gd name="csY16" fmla="*/ 223723 h 237134"/>
              <a:gd name="csX17" fmla="*/ 0 w 389534"/>
              <a:gd name="csY17" fmla="*/ 221285 h 237134"/>
              <a:gd name="csX18" fmla="*/ 6096 w 389534"/>
              <a:gd name="csY18" fmla="*/ 206654 h 237134"/>
              <a:gd name="csX19" fmla="*/ 45720 w 389534"/>
              <a:gd name="csY19" fmla="*/ 178613 h 237134"/>
              <a:gd name="csX20" fmla="*/ 115215 w 389534"/>
              <a:gd name="csY20" fmla="*/ 140208 h 237134"/>
              <a:gd name="csX21" fmla="*/ 141428 w 389534"/>
              <a:gd name="csY21" fmla="*/ 132893 h 237134"/>
              <a:gd name="csX22" fmla="*/ 175565 w 389534"/>
              <a:gd name="csY22" fmla="*/ 118262 h 237134"/>
              <a:gd name="csX23" fmla="*/ 218237 w 389534"/>
              <a:gd name="csY23" fmla="*/ 98145 h 237134"/>
              <a:gd name="csX24" fmla="*/ 252984 w 389534"/>
              <a:gd name="csY24" fmla="*/ 78029 h 237134"/>
              <a:gd name="csX25" fmla="*/ 289560 w 389534"/>
              <a:gd name="csY25" fmla="*/ 49377 h 237134"/>
              <a:gd name="csX26" fmla="*/ 308457 w 389534"/>
              <a:gd name="csY26" fmla="*/ 39624 h 237134"/>
              <a:gd name="csX27" fmla="*/ 329793 w 389534"/>
              <a:gd name="csY27" fmla="*/ 17678 h 237134"/>
              <a:gd name="csX28" fmla="*/ 365151 w 389534"/>
              <a:gd name="csY28" fmla="*/ 0 h 237134"/>
              <a:gd name="csX29" fmla="*/ 360273 w 389534"/>
              <a:gd name="csY29" fmla="*/ 16459 h 23713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</a:cxnLst>
            <a:rect l="l" t="t" r="r" b="b"/>
            <a:pathLst>
              <a:path w="389534" h="237134">
                <a:moveTo>
                  <a:pt x="360273" y="16459"/>
                </a:moveTo>
                <a:lnTo>
                  <a:pt x="355397" y="32309"/>
                </a:lnTo>
                <a:lnTo>
                  <a:pt x="389535" y="16459"/>
                </a:lnTo>
                <a:lnTo>
                  <a:pt x="386487" y="32918"/>
                </a:lnTo>
                <a:lnTo>
                  <a:pt x="373685" y="49377"/>
                </a:lnTo>
                <a:lnTo>
                  <a:pt x="348081" y="67056"/>
                </a:lnTo>
                <a:lnTo>
                  <a:pt x="304800" y="95707"/>
                </a:lnTo>
                <a:lnTo>
                  <a:pt x="276149" y="111557"/>
                </a:lnTo>
                <a:lnTo>
                  <a:pt x="272492" y="129845"/>
                </a:lnTo>
                <a:lnTo>
                  <a:pt x="248108" y="130454"/>
                </a:lnTo>
                <a:lnTo>
                  <a:pt x="209703" y="145085"/>
                </a:lnTo>
                <a:lnTo>
                  <a:pt x="181052" y="170078"/>
                </a:lnTo>
                <a:lnTo>
                  <a:pt x="131064" y="209093"/>
                </a:lnTo>
                <a:lnTo>
                  <a:pt x="92660" y="226161"/>
                </a:lnTo>
                <a:lnTo>
                  <a:pt x="68276" y="237134"/>
                </a:lnTo>
                <a:lnTo>
                  <a:pt x="40233" y="236525"/>
                </a:lnTo>
                <a:lnTo>
                  <a:pt x="31089" y="223723"/>
                </a:lnTo>
                <a:lnTo>
                  <a:pt x="0" y="221285"/>
                </a:lnTo>
                <a:lnTo>
                  <a:pt x="6096" y="206654"/>
                </a:lnTo>
                <a:lnTo>
                  <a:pt x="45720" y="178613"/>
                </a:lnTo>
                <a:lnTo>
                  <a:pt x="115215" y="140208"/>
                </a:lnTo>
                <a:lnTo>
                  <a:pt x="141428" y="132893"/>
                </a:lnTo>
                <a:lnTo>
                  <a:pt x="175565" y="118262"/>
                </a:lnTo>
                <a:lnTo>
                  <a:pt x="218237" y="98145"/>
                </a:lnTo>
                <a:lnTo>
                  <a:pt x="252984" y="78029"/>
                </a:lnTo>
                <a:lnTo>
                  <a:pt x="289560" y="49377"/>
                </a:lnTo>
                <a:lnTo>
                  <a:pt x="308457" y="39624"/>
                </a:lnTo>
                <a:lnTo>
                  <a:pt x="329793" y="17678"/>
                </a:lnTo>
                <a:lnTo>
                  <a:pt x="365151" y="0"/>
                </a:lnTo>
                <a:lnTo>
                  <a:pt x="360273" y="1645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33" name="Freihandform: Form 232">
            <a:extLst>
              <a:ext uri="{FF2B5EF4-FFF2-40B4-BE49-F238E27FC236}">
                <a16:creationId xmlns:a16="http://schemas.microsoft.com/office/drawing/2014/main" id="{48C20D2A-F386-D7B4-1AC5-7B66FCFFF29E}"/>
              </a:ext>
            </a:extLst>
          </p:cNvPr>
          <p:cNvSpPr/>
          <p:nvPr/>
        </p:nvSpPr>
        <p:spPr>
          <a:xfrm>
            <a:off x="11539118" y="5224272"/>
            <a:ext cx="223722" cy="282244"/>
          </a:xfrm>
          <a:custGeom>
            <a:avLst/>
            <a:gdLst>
              <a:gd name="csX0" fmla="*/ 135940 w 223722"/>
              <a:gd name="csY0" fmla="*/ 66447 h 282244"/>
              <a:gd name="csX1" fmla="*/ 133503 w 223722"/>
              <a:gd name="csY1" fmla="*/ 107899 h 282244"/>
              <a:gd name="csX2" fmla="*/ 151180 w 223722"/>
              <a:gd name="csY2" fmla="*/ 81077 h 282244"/>
              <a:gd name="csX3" fmla="*/ 159105 w 223722"/>
              <a:gd name="csY3" fmla="*/ 92049 h 282244"/>
              <a:gd name="csX4" fmla="*/ 144475 w 223722"/>
              <a:gd name="csY4" fmla="*/ 121311 h 282244"/>
              <a:gd name="csX5" fmla="*/ 162153 w 223722"/>
              <a:gd name="csY5" fmla="*/ 134112 h 282244"/>
              <a:gd name="csX6" fmla="*/ 181660 w 223722"/>
              <a:gd name="csY6" fmla="*/ 137160 h 282244"/>
              <a:gd name="csX7" fmla="*/ 210312 w 223722"/>
              <a:gd name="csY7" fmla="*/ 122529 h 282244"/>
              <a:gd name="csX8" fmla="*/ 223723 w 223722"/>
              <a:gd name="csY8" fmla="*/ 126797 h 282244"/>
              <a:gd name="csX9" fmla="*/ 192024 w 223722"/>
              <a:gd name="csY9" fmla="*/ 161544 h 282244"/>
              <a:gd name="csX10" fmla="*/ 166420 w 223722"/>
              <a:gd name="csY10" fmla="*/ 184099 h 282244"/>
              <a:gd name="csX11" fmla="*/ 142647 w 223722"/>
              <a:gd name="csY11" fmla="*/ 183489 h 282244"/>
              <a:gd name="csX12" fmla="*/ 125577 w 223722"/>
              <a:gd name="csY12" fmla="*/ 195072 h 282244"/>
              <a:gd name="csX13" fmla="*/ 116433 w 223722"/>
              <a:gd name="csY13" fmla="*/ 212141 h 282244"/>
              <a:gd name="csX14" fmla="*/ 106680 w 223722"/>
              <a:gd name="csY14" fmla="*/ 218847 h 282244"/>
              <a:gd name="csX15" fmla="*/ 78639 w 223722"/>
              <a:gd name="csY15" fmla="*/ 240183 h 282244"/>
              <a:gd name="csX16" fmla="*/ 42672 w 223722"/>
              <a:gd name="csY16" fmla="*/ 266395 h 282244"/>
              <a:gd name="csX17" fmla="*/ 6096 w 223722"/>
              <a:gd name="csY17" fmla="*/ 282245 h 282244"/>
              <a:gd name="csX18" fmla="*/ 9144 w 223722"/>
              <a:gd name="csY18" fmla="*/ 271881 h 282244"/>
              <a:gd name="csX19" fmla="*/ 0 w 223722"/>
              <a:gd name="csY19" fmla="*/ 266395 h 282244"/>
              <a:gd name="csX20" fmla="*/ 42063 w 223722"/>
              <a:gd name="csY20" fmla="*/ 234696 h 282244"/>
              <a:gd name="csX21" fmla="*/ 47548 w 223722"/>
              <a:gd name="csY21" fmla="*/ 212751 h 282244"/>
              <a:gd name="csX22" fmla="*/ 24384 w 223722"/>
              <a:gd name="csY22" fmla="*/ 197511 h 282244"/>
              <a:gd name="csX23" fmla="*/ 35356 w 223722"/>
              <a:gd name="csY23" fmla="*/ 183489 h 282244"/>
              <a:gd name="csX24" fmla="*/ 67665 w 223722"/>
              <a:gd name="csY24" fmla="*/ 170079 h 282244"/>
              <a:gd name="csX25" fmla="*/ 93268 w 223722"/>
              <a:gd name="csY25" fmla="*/ 139599 h 282244"/>
              <a:gd name="csX26" fmla="*/ 108508 w 223722"/>
              <a:gd name="csY26" fmla="*/ 114605 h 282244"/>
              <a:gd name="csX27" fmla="*/ 112167 w 223722"/>
              <a:gd name="csY27" fmla="*/ 88392 h 282244"/>
              <a:gd name="csX28" fmla="*/ 117043 w 223722"/>
              <a:gd name="csY28" fmla="*/ 81687 h 282244"/>
              <a:gd name="csX29" fmla="*/ 111556 w 223722"/>
              <a:gd name="csY29" fmla="*/ 65227 h 282244"/>
              <a:gd name="csX30" fmla="*/ 107289 w 223722"/>
              <a:gd name="csY30" fmla="*/ 31089 h 282244"/>
              <a:gd name="csX31" fmla="*/ 109728 w 223722"/>
              <a:gd name="csY31" fmla="*/ 3048 h 282244"/>
              <a:gd name="csX32" fmla="*/ 123139 w 223722"/>
              <a:gd name="csY32" fmla="*/ 0 h 282244"/>
              <a:gd name="csX33" fmla="*/ 128625 w 223722"/>
              <a:gd name="csY33" fmla="*/ 21945 h 282244"/>
              <a:gd name="csX34" fmla="*/ 148132 w 223722"/>
              <a:gd name="csY34" fmla="*/ 31699 h 282244"/>
              <a:gd name="csX35" fmla="*/ 135940 w 223722"/>
              <a:gd name="csY35" fmla="*/ 66447 h 28224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223722" h="282244">
                <a:moveTo>
                  <a:pt x="135940" y="66447"/>
                </a:moveTo>
                <a:lnTo>
                  <a:pt x="133503" y="107899"/>
                </a:lnTo>
                <a:lnTo>
                  <a:pt x="151180" y="81077"/>
                </a:lnTo>
                <a:lnTo>
                  <a:pt x="159105" y="92049"/>
                </a:lnTo>
                <a:lnTo>
                  <a:pt x="144475" y="121311"/>
                </a:lnTo>
                <a:lnTo>
                  <a:pt x="162153" y="134112"/>
                </a:lnTo>
                <a:lnTo>
                  <a:pt x="181660" y="137160"/>
                </a:lnTo>
                <a:lnTo>
                  <a:pt x="210312" y="122529"/>
                </a:lnTo>
                <a:lnTo>
                  <a:pt x="223723" y="126797"/>
                </a:lnTo>
                <a:lnTo>
                  <a:pt x="192024" y="161544"/>
                </a:lnTo>
                <a:lnTo>
                  <a:pt x="166420" y="184099"/>
                </a:lnTo>
                <a:lnTo>
                  <a:pt x="142647" y="183489"/>
                </a:lnTo>
                <a:lnTo>
                  <a:pt x="125577" y="195072"/>
                </a:lnTo>
                <a:lnTo>
                  <a:pt x="116433" y="212141"/>
                </a:lnTo>
                <a:lnTo>
                  <a:pt x="106680" y="218847"/>
                </a:lnTo>
                <a:lnTo>
                  <a:pt x="78639" y="240183"/>
                </a:lnTo>
                <a:lnTo>
                  <a:pt x="42672" y="266395"/>
                </a:lnTo>
                <a:lnTo>
                  <a:pt x="6096" y="282245"/>
                </a:lnTo>
                <a:lnTo>
                  <a:pt x="9144" y="271881"/>
                </a:lnTo>
                <a:lnTo>
                  <a:pt x="0" y="266395"/>
                </a:lnTo>
                <a:lnTo>
                  <a:pt x="42063" y="234696"/>
                </a:lnTo>
                <a:lnTo>
                  <a:pt x="47548" y="212751"/>
                </a:lnTo>
                <a:lnTo>
                  <a:pt x="24384" y="197511"/>
                </a:lnTo>
                <a:lnTo>
                  <a:pt x="35356" y="183489"/>
                </a:lnTo>
                <a:lnTo>
                  <a:pt x="67665" y="170079"/>
                </a:lnTo>
                <a:lnTo>
                  <a:pt x="93268" y="139599"/>
                </a:lnTo>
                <a:lnTo>
                  <a:pt x="108508" y="114605"/>
                </a:lnTo>
                <a:lnTo>
                  <a:pt x="112167" y="88392"/>
                </a:lnTo>
                <a:lnTo>
                  <a:pt x="117043" y="81687"/>
                </a:lnTo>
                <a:lnTo>
                  <a:pt x="111556" y="65227"/>
                </a:lnTo>
                <a:lnTo>
                  <a:pt x="107289" y="31089"/>
                </a:lnTo>
                <a:lnTo>
                  <a:pt x="109728" y="3048"/>
                </a:lnTo>
                <a:lnTo>
                  <a:pt x="123139" y="0"/>
                </a:lnTo>
                <a:lnTo>
                  <a:pt x="128625" y="21945"/>
                </a:lnTo>
                <a:lnTo>
                  <a:pt x="148132" y="31699"/>
                </a:lnTo>
                <a:lnTo>
                  <a:pt x="135940" y="66447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34" name="Freihandform: Form 233">
            <a:extLst>
              <a:ext uri="{FF2B5EF4-FFF2-40B4-BE49-F238E27FC236}">
                <a16:creationId xmlns:a16="http://schemas.microsoft.com/office/drawing/2014/main" id="{3E203AFE-F067-6EF1-31B8-37D6120739E8}"/>
              </a:ext>
            </a:extLst>
          </p:cNvPr>
          <p:cNvSpPr/>
          <p:nvPr/>
        </p:nvSpPr>
        <p:spPr>
          <a:xfrm>
            <a:off x="3819753" y="5919825"/>
            <a:ext cx="259080" cy="115214"/>
          </a:xfrm>
          <a:custGeom>
            <a:avLst/>
            <a:gdLst>
              <a:gd name="csX0" fmla="*/ 173736 w 259080"/>
              <a:gd name="csY0" fmla="*/ 4877 h 115214"/>
              <a:gd name="csX1" fmla="*/ 210312 w 259080"/>
              <a:gd name="csY1" fmla="*/ 87783 h 115214"/>
              <a:gd name="csX2" fmla="*/ 240792 w 259080"/>
              <a:gd name="csY2" fmla="*/ 87783 h 115214"/>
              <a:gd name="csX3" fmla="*/ 259080 w 259080"/>
              <a:gd name="csY3" fmla="*/ 89002 h 115214"/>
              <a:gd name="csX4" fmla="*/ 256032 w 259080"/>
              <a:gd name="csY4" fmla="*/ 103632 h 115214"/>
              <a:gd name="csX5" fmla="*/ 236525 w 259080"/>
              <a:gd name="csY5" fmla="*/ 115215 h 115214"/>
              <a:gd name="csX6" fmla="*/ 221895 w 259080"/>
              <a:gd name="csY6" fmla="*/ 113995 h 115214"/>
              <a:gd name="csX7" fmla="*/ 202997 w 259080"/>
              <a:gd name="csY7" fmla="*/ 110947 h 115214"/>
              <a:gd name="csX8" fmla="*/ 177394 w 259080"/>
              <a:gd name="csY8" fmla="*/ 99975 h 115214"/>
              <a:gd name="csX9" fmla="*/ 144475 w 259080"/>
              <a:gd name="csY9" fmla="*/ 94488 h 115214"/>
              <a:gd name="csX10" fmla="*/ 98755 w 259080"/>
              <a:gd name="csY10" fmla="*/ 73762 h 115214"/>
              <a:gd name="csX11" fmla="*/ 59741 w 259080"/>
              <a:gd name="csY11" fmla="*/ 54255 h 115214"/>
              <a:gd name="csX12" fmla="*/ 0 w 259080"/>
              <a:gd name="csY12" fmla="*/ 12192 h 115214"/>
              <a:gd name="csX13" fmla="*/ 28042 w 259080"/>
              <a:gd name="csY13" fmla="*/ 20117 h 115214"/>
              <a:gd name="csX14" fmla="*/ 80467 w 259080"/>
              <a:gd name="csY14" fmla="*/ 45111 h 115214"/>
              <a:gd name="csX15" fmla="*/ 124968 w 259080"/>
              <a:gd name="csY15" fmla="*/ 58522 h 115214"/>
              <a:gd name="csX16" fmla="*/ 132283 w 259080"/>
              <a:gd name="csY16" fmla="*/ 41453 h 115214"/>
              <a:gd name="csX17" fmla="*/ 130455 w 259080"/>
              <a:gd name="csY17" fmla="*/ 15850 h 115214"/>
              <a:gd name="csX18" fmla="*/ 151181 w 259080"/>
              <a:gd name="csY18" fmla="*/ 0 h 115214"/>
              <a:gd name="csX19" fmla="*/ 173736 w 259080"/>
              <a:gd name="csY19" fmla="*/ 4877 h 11521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259080" h="115214">
                <a:moveTo>
                  <a:pt x="173736" y="4877"/>
                </a:moveTo>
                <a:lnTo>
                  <a:pt x="210312" y="87783"/>
                </a:lnTo>
                <a:lnTo>
                  <a:pt x="240792" y="87783"/>
                </a:lnTo>
                <a:lnTo>
                  <a:pt x="259080" y="89002"/>
                </a:lnTo>
                <a:lnTo>
                  <a:pt x="256032" y="103632"/>
                </a:lnTo>
                <a:lnTo>
                  <a:pt x="236525" y="115215"/>
                </a:lnTo>
                <a:lnTo>
                  <a:pt x="221895" y="113995"/>
                </a:lnTo>
                <a:lnTo>
                  <a:pt x="202997" y="110947"/>
                </a:lnTo>
                <a:lnTo>
                  <a:pt x="177394" y="99975"/>
                </a:lnTo>
                <a:lnTo>
                  <a:pt x="144475" y="94488"/>
                </a:lnTo>
                <a:lnTo>
                  <a:pt x="98755" y="73762"/>
                </a:lnTo>
                <a:lnTo>
                  <a:pt x="59741" y="54255"/>
                </a:lnTo>
                <a:lnTo>
                  <a:pt x="0" y="12192"/>
                </a:lnTo>
                <a:lnTo>
                  <a:pt x="28042" y="20117"/>
                </a:lnTo>
                <a:lnTo>
                  <a:pt x="80467" y="45111"/>
                </a:lnTo>
                <a:lnTo>
                  <a:pt x="124968" y="58522"/>
                </a:lnTo>
                <a:lnTo>
                  <a:pt x="132283" y="41453"/>
                </a:lnTo>
                <a:lnTo>
                  <a:pt x="130455" y="15850"/>
                </a:lnTo>
                <a:lnTo>
                  <a:pt x="151181" y="0"/>
                </a:lnTo>
                <a:lnTo>
                  <a:pt x="173736" y="4877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35" name="Freihandform: Form 234">
            <a:extLst>
              <a:ext uri="{FF2B5EF4-FFF2-40B4-BE49-F238E27FC236}">
                <a16:creationId xmlns:a16="http://schemas.microsoft.com/office/drawing/2014/main" id="{EFC7917F-2440-BCED-E015-AC6020E4200B}"/>
              </a:ext>
            </a:extLst>
          </p:cNvPr>
          <p:cNvSpPr/>
          <p:nvPr/>
        </p:nvSpPr>
        <p:spPr>
          <a:xfrm>
            <a:off x="3616756" y="4564075"/>
            <a:ext cx="373684" cy="1405737"/>
          </a:xfrm>
          <a:custGeom>
            <a:avLst/>
            <a:gdLst>
              <a:gd name="csX0" fmla="*/ 128626 w 373684"/>
              <a:gd name="csY0" fmla="*/ 201777 h 1405737"/>
              <a:gd name="csX1" fmla="*/ 134112 w 373684"/>
              <a:gd name="csY1" fmla="*/ 211531 h 1405737"/>
              <a:gd name="csX2" fmla="*/ 126797 w 373684"/>
              <a:gd name="csY2" fmla="*/ 252374 h 1405737"/>
              <a:gd name="csX3" fmla="*/ 92659 w 373684"/>
              <a:gd name="csY3" fmla="*/ 271272 h 1405737"/>
              <a:gd name="csX4" fmla="*/ 102413 w 373684"/>
              <a:gd name="csY4" fmla="*/ 336499 h 1405737"/>
              <a:gd name="csX5" fmla="*/ 97536 w 373684"/>
              <a:gd name="csY5" fmla="*/ 349301 h 1405737"/>
              <a:gd name="csX6" fmla="*/ 109728 w 373684"/>
              <a:gd name="csY6" fmla="*/ 364541 h 1405737"/>
              <a:gd name="csX7" fmla="*/ 89611 w 373684"/>
              <a:gd name="csY7" fmla="*/ 388925 h 1405737"/>
              <a:gd name="csX8" fmla="*/ 73762 w 373684"/>
              <a:gd name="csY8" fmla="*/ 425501 h 1405737"/>
              <a:gd name="csX9" fmla="*/ 68275 w 373684"/>
              <a:gd name="csY9" fmla="*/ 461467 h 1405737"/>
              <a:gd name="csX10" fmla="*/ 78639 w 373684"/>
              <a:gd name="csY10" fmla="*/ 499262 h 1405737"/>
              <a:gd name="csX11" fmla="*/ 65837 w 373684"/>
              <a:gd name="csY11" fmla="*/ 539496 h 1405737"/>
              <a:gd name="csX12" fmla="*/ 95707 w 373684"/>
              <a:gd name="csY12" fmla="*/ 607161 h 1405737"/>
              <a:gd name="csX13" fmla="*/ 105461 w 373684"/>
              <a:gd name="csY13" fmla="*/ 614477 h 1405737"/>
              <a:gd name="csX14" fmla="*/ 113995 w 373684"/>
              <a:gd name="csY14" fmla="*/ 650443 h 1405737"/>
              <a:gd name="csX15" fmla="*/ 104242 w 373684"/>
              <a:gd name="csY15" fmla="*/ 688238 h 1405737"/>
              <a:gd name="csX16" fmla="*/ 112776 w 373684"/>
              <a:gd name="csY16" fmla="*/ 721157 h 1405737"/>
              <a:gd name="csX17" fmla="*/ 94488 w 373684"/>
              <a:gd name="csY17" fmla="*/ 746760 h 1405737"/>
              <a:gd name="csX18" fmla="*/ 104242 w 373684"/>
              <a:gd name="csY18" fmla="*/ 782117 h 1405737"/>
              <a:gd name="csX19" fmla="*/ 124359 w 373684"/>
              <a:gd name="csY19" fmla="*/ 820521 h 1405737"/>
              <a:gd name="csX20" fmla="*/ 109119 w 373684"/>
              <a:gd name="csY20" fmla="*/ 834542 h 1405737"/>
              <a:gd name="csX21" fmla="*/ 110338 w 373684"/>
              <a:gd name="csY21" fmla="*/ 869289 h 1405737"/>
              <a:gd name="csX22" fmla="*/ 115215 w 373684"/>
              <a:gd name="csY22" fmla="*/ 908913 h 1405737"/>
              <a:gd name="csX23" fmla="*/ 135331 w 373684"/>
              <a:gd name="csY23" fmla="*/ 956462 h 1405737"/>
              <a:gd name="csX24" fmla="*/ 124968 w 373684"/>
              <a:gd name="csY24" fmla="*/ 964387 h 1405737"/>
              <a:gd name="csX25" fmla="*/ 147523 w 373684"/>
              <a:gd name="csY25" fmla="*/ 1008888 h 1405737"/>
              <a:gd name="csX26" fmla="*/ 166421 w 373684"/>
              <a:gd name="csY26" fmla="*/ 1023518 h 1405737"/>
              <a:gd name="csX27" fmla="*/ 161544 w 373684"/>
              <a:gd name="csY27" fmla="*/ 1039977 h 1405737"/>
              <a:gd name="csX28" fmla="*/ 178613 w 373684"/>
              <a:gd name="csY28" fmla="*/ 1047293 h 1405737"/>
              <a:gd name="csX29" fmla="*/ 187147 w 373684"/>
              <a:gd name="csY29" fmla="*/ 1061923 h 1405737"/>
              <a:gd name="csX30" fmla="*/ 176175 w 373684"/>
              <a:gd name="csY30" fmla="*/ 1069238 h 1405737"/>
              <a:gd name="csX31" fmla="*/ 187147 w 373684"/>
              <a:gd name="csY31" fmla="*/ 1091794 h 1405737"/>
              <a:gd name="csX32" fmla="*/ 193853 w 373684"/>
              <a:gd name="csY32" fmla="*/ 1142390 h 1405737"/>
              <a:gd name="csX33" fmla="*/ 189586 w 373684"/>
              <a:gd name="csY33" fmla="*/ 1175309 h 1405737"/>
              <a:gd name="csX34" fmla="*/ 200559 w 373684"/>
              <a:gd name="csY34" fmla="*/ 1194816 h 1405737"/>
              <a:gd name="csX35" fmla="*/ 199949 w 373684"/>
              <a:gd name="csY35" fmla="*/ 1218590 h 1405737"/>
              <a:gd name="csX36" fmla="*/ 183490 w 373684"/>
              <a:gd name="csY36" fmla="*/ 1235659 h 1405737"/>
              <a:gd name="csX37" fmla="*/ 202387 w 373684"/>
              <a:gd name="csY37" fmla="*/ 1275283 h 1405737"/>
              <a:gd name="csX38" fmla="*/ 218237 w 373684"/>
              <a:gd name="csY38" fmla="*/ 1289304 h 1405737"/>
              <a:gd name="csX39" fmla="*/ 237135 w 373684"/>
              <a:gd name="csY39" fmla="*/ 1286866 h 1405737"/>
              <a:gd name="csX40" fmla="*/ 248717 w 373684"/>
              <a:gd name="csY40" fmla="*/ 1314907 h 1405737"/>
              <a:gd name="csX41" fmla="*/ 270053 w 373684"/>
              <a:gd name="csY41" fmla="*/ 1336853 h 1405737"/>
              <a:gd name="csX42" fmla="*/ 343815 w 373684"/>
              <a:gd name="csY42" fmla="*/ 1341730 h 1405737"/>
              <a:gd name="csX43" fmla="*/ 373685 w 373684"/>
              <a:gd name="csY43" fmla="*/ 1347826 h 1405737"/>
              <a:gd name="csX44" fmla="*/ 347472 w 373684"/>
              <a:gd name="csY44" fmla="*/ 1347826 h 1405737"/>
              <a:gd name="csX45" fmla="*/ 337109 w 373684"/>
              <a:gd name="csY45" fmla="*/ 1356970 h 1405737"/>
              <a:gd name="csX46" fmla="*/ 316383 w 373684"/>
              <a:gd name="csY46" fmla="*/ 1370381 h 1405737"/>
              <a:gd name="csX47" fmla="*/ 326746 w 373684"/>
              <a:gd name="csY47" fmla="*/ 1405128 h 1405737"/>
              <a:gd name="csX48" fmla="*/ 315163 w 373684"/>
              <a:gd name="csY48" fmla="*/ 1405738 h 1405737"/>
              <a:gd name="csX49" fmla="*/ 276759 w 373684"/>
              <a:gd name="csY49" fmla="*/ 1394155 h 1405737"/>
              <a:gd name="csX50" fmla="*/ 231039 w 373684"/>
              <a:gd name="csY50" fmla="*/ 1367942 h 1405737"/>
              <a:gd name="csX51" fmla="*/ 184709 w 373684"/>
              <a:gd name="csY51" fmla="*/ 1346606 h 1405737"/>
              <a:gd name="csX52" fmla="*/ 165202 w 373684"/>
              <a:gd name="csY52" fmla="*/ 1322832 h 1405737"/>
              <a:gd name="csX53" fmla="*/ 163373 w 373684"/>
              <a:gd name="csY53" fmla="*/ 1300886 h 1405737"/>
              <a:gd name="csX54" fmla="*/ 137770 w 373684"/>
              <a:gd name="csY54" fmla="*/ 1275283 h 1405737"/>
              <a:gd name="csX55" fmla="*/ 107290 w 373684"/>
              <a:gd name="csY55" fmla="*/ 1210666 h 1405737"/>
              <a:gd name="csX56" fmla="*/ 106071 w 373684"/>
              <a:gd name="csY56" fmla="*/ 1174090 h 1405737"/>
              <a:gd name="csX57" fmla="*/ 126797 w 373684"/>
              <a:gd name="csY57" fmla="*/ 1144829 h 1405737"/>
              <a:gd name="csX58" fmla="*/ 76200 w 373684"/>
              <a:gd name="csY58" fmla="*/ 1133246 h 1405737"/>
              <a:gd name="csX59" fmla="*/ 92659 w 373684"/>
              <a:gd name="csY59" fmla="*/ 1099718 h 1405737"/>
              <a:gd name="csX60" fmla="*/ 80467 w 373684"/>
              <a:gd name="csY60" fmla="*/ 1035710 h 1405737"/>
              <a:gd name="csX61" fmla="*/ 120091 w 373684"/>
              <a:gd name="csY61" fmla="*/ 1049122 h 1405737"/>
              <a:gd name="csX62" fmla="*/ 109119 w 373684"/>
              <a:gd name="csY62" fmla="*/ 969264 h 1405737"/>
              <a:gd name="csX63" fmla="*/ 84735 w 373684"/>
              <a:gd name="csY63" fmla="*/ 958901 h 1405737"/>
              <a:gd name="csX64" fmla="*/ 90831 w 373684"/>
              <a:gd name="csY64" fmla="*/ 1007059 h 1405737"/>
              <a:gd name="csX65" fmla="*/ 69495 w 373684"/>
              <a:gd name="csY65" fmla="*/ 1001573 h 1405737"/>
              <a:gd name="csX66" fmla="*/ 60351 w 373684"/>
              <a:gd name="csY66" fmla="*/ 946709 h 1405737"/>
              <a:gd name="csX67" fmla="*/ 48159 w 373684"/>
              <a:gd name="csY67" fmla="*/ 874776 h 1405737"/>
              <a:gd name="csX68" fmla="*/ 54864 w 373684"/>
              <a:gd name="csY68" fmla="*/ 847953 h 1405737"/>
              <a:gd name="csX69" fmla="*/ 34747 w 373684"/>
              <a:gd name="csY69" fmla="*/ 810158 h 1405737"/>
              <a:gd name="csX70" fmla="*/ 20117 w 373684"/>
              <a:gd name="csY70" fmla="*/ 766267 h 1405737"/>
              <a:gd name="csX71" fmla="*/ 33528 w 373684"/>
              <a:gd name="csY71" fmla="*/ 764438 h 1405737"/>
              <a:gd name="csX72" fmla="*/ 37186 w 373684"/>
              <a:gd name="csY72" fmla="*/ 701649 h 1405737"/>
              <a:gd name="csX73" fmla="*/ 44501 w 373684"/>
              <a:gd name="csY73" fmla="*/ 638861 h 1405737"/>
              <a:gd name="csX74" fmla="*/ 45111 w 373684"/>
              <a:gd name="csY74" fmla="*/ 580949 h 1405737"/>
              <a:gd name="csX75" fmla="*/ 24994 w 373684"/>
              <a:gd name="csY75" fmla="*/ 521817 h 1405737"/>
              <a:gd name="csX76" fmla="*/ 28651 w 373684"/>
              <a:gd name="csY76" fmla="*/ 489509 h 1405737"/>
              <a:gd name="csX77" fmla="*/ 15850 w 373684"/>
              <a:gd name="csY77" fmla="*/ 441350 h 1405737"/>
              <a:gd name="csX78" fmla="*/ 26823 w 373684"/>
              <a:gd name="csY78" fmla="*/ 393801 h 1405737"/>
              <a:gd name="csX79" fmla="*/ 21336 w 373684"/>
              <a:gd name="csY79" fmla="*/ 318211 h 1405737"/>
              <a:gd name="csX80" fmla="*/ 21336 w 373684"/>
              <a:gd name="csY80" fmla="*/ 236525 h 1405737"/>
              <a:gd name="csX81" fmla="*/ 21946 w 373684"/>
              <a:gd name="csY81" fmla="*/ 149352 h 1405737"/>
              <a:gd name="csX82" fmla="*/ 12802 w 373684"/>
              <a:gd name="csY82" fmla="*/ 85344 h 1405737"/>
              <a:gd name="csX83" fmla="*/ 0 w 373684"/>
              <a:gd name="csY83" fmla="*/ 29870 h 1405737"/>
              <a:gd name="csX84" fmla="*/ 17069 w 373684"/>
              <a:gd name="csY84" fmla="*/ 20117 h 1405737"/>
              <a:gd name="csX85" fmla="*/ 23775 w 373684"/>
              <a:gd name="csY85" fmla="*/ 0 h 1405737"/>
              <a:gd name="csX86" fmla="*/ 43282 w 373684"/>
              <a:gd name="csY86" fmla="*/ 26822 h 1405737"/>
              <a:gd name="csX87" fmla="*/ 50597 w 373684"/>
              <a:gd name="csY87" fmla="*/ 54864 h 1405737"/>
              <a:gd name="csX88" fmla="*/ 70104 w 373684"/>
              <a:gd name="csY88" fmla="*/ 71323 h 1405737"/>
              <a:gd name="csX89" fmla="*/ 63399 w 373684"/>
              <a:gd name="csY89" fmla="*/ 109118 h 1405737"/>
              <a:gd name="csX90" fmla="*/ 85954 w 373684"/>
              <a:gd name="csY90" fmla="*/ 153009 h 1405737"/>
              <a:gd name="csX91" fmla="*/ 104851 w 373684"/>
              <a:gd name="csY91" fmla="*/ 207264 h 1405737"/>
              <a:gd name="csX92" fmla="*/ 128626 w 373684"/>
              <a:gd name="csY92" fmla="*/ 201777 h 140573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  <a:cxn ang="0">
                <a:pos x="csX89" y="csY89"/>
              </a:cxn>
              <a:cxn ang="0">
                <a:pos x="csX90" y="csY90"/>
              </a:cxn>
              <a:cxn ang="0">
                <a:pos x="csX91" y="csY91"/>
              </a:cxn>
              <a:cxn ang="0">
                <a:pos x="csX92" y="csY92"/>
              </a:cxn>
            </a:cxnLst>
            <a:rect l="l" t="t" r="r" b="b"/>
            <a:pathLst>
              <a:path w="373684" h="1405737">
                <a:moveTo>
                  <a:pt x="128626" y="201777"/>
                </a:moveTo>
                <a:lnTo>
                  <a:pt x="134112" y="211531"/>
                </a:lnTo>
                <a:lnTo>
                  <a:pt x="126797" y="252374"/>
                </a:lnTo>
                <a:lnTo>
                  <a:pt x="92659" y="271272"/>
                </a:lnTo>
                <a:lnTo>
                  <a:pt x="102413" y="336499"/>
                </a:lnTo>
                <a:lnTo>
                  <a:pt x="97536" y="349301"/>
                </a:lnTo>
                <a:lnTo>
                  <a:pt x="109728" y="364541"/>
                </a:lnTo>
                <a:lnTo>
                  <a:pt x="89611" y="388925"/>
                </a:lnTo>
                <a:lnTo>
                  <a:pt x="73762" y="425501"/>
                </a:lnTo>
                <a:lnTo>
                  <a:pt x="68275" y="461467"/>
                </a:lnTo>
                <a:lnTo>
                  <a:pt x="78639" y="499262"/>
                </a:lnTo>
                <a:lnTo>
                  <a:pt x="65837" y="539496"/>
                </a:lnTo>
                <a:lnTo>
                  <a:pt x="95707" y="607161"/>
                </a:lnTo>
                <a:lnTo>
                  <a:pt x="105461" y="614477"/>
                </a:lnTo>
                <a:lnTo>
                  <a:pt x="113995" y="650443"/>
                </a:lnTo>
                <a:lnTo>
                  <a:pt x="104242" y="688238"/>
                </a:lnTo>
                <a:lnTo>
                  <a:pt x="112776" y="721157"/>
                </a:lnTo>
                <a:lnTo>
                  <a:pt x="94488" y="746760"/>
                </a:lnTo>
                <a:lnTo>
                  <a:pt x="104242" y="782117"/>
                </a:lnTo>
                <a:lnTo>
                  <a:pt x="124359" y="820521"/>
                </a:lnTo>
                <a:lnTo>
                  <a:pt x="109119" y="834542"/>
                </a:lnTo>
                <a:lnTo>
                  <a:pt x="110338" y="869289"/>
                </a:lnTo>
                <a:lnTo>
                  <a:pt x="115215" y="908913"/>
                </a:lnTo>
                <a:lnTo>
                  <a:pt x="135331" y="956462"/>
                </a:lnTo>
                <a:lnTo>
                  <a:pt x="124968" y="964387"/>
                </a:lnTo>
                <a:lnTo>
                  <a:pt x="147523" y="1008888"/>
                </a:lnTo>
                <a:lnTo>
                  <a:pt x="166421" y="1023518"/>
                </a:lnTo>
                <a:lnTo>
                  <a:pt x="161544" y="1039977"/>
                </a:lnTo>
                <a:lnTo>
                  <a:pt x="178613" y="1047293"/>
                </a:lnTo>
                <a:lnTo>
                  <a:pt x="187147" y="1061923"/>
                </a:lnTo>
                <a:lnTo>
                  <a:pt x="176175" y="1069238"/>
                </a:lnTo>
                <a:lnTo>
                  <a:pt x="187147" y="1091794"/>
                </a:lnTo>
                <a:lnTo>
                  <a:pt x="193853" y="1142390"/>
                </a:lnTo>
                <a:lnTo>
                  <a:pt x="189586" y="1175309"/>
                </a:lnTo>
                <a:lnTo>
                  <a:pt x="200559" y="1194816"/>
                </a:lnTo>
                <a:lnTo>
                  <a:pt x="199949" y="1218590"/>
                </a:lnTo>
                <a:lnTo>
                  <a:pt x="183490" y="1235659"/>
                </a:lnTo>
                <a:lnTo>
                  <a:pt x="202387" y="1275283"/>
                </a:lnTo>
                <a:lnTo>
                  <a:pt x="218237" y="1289304"/>
                </a:lnTo>
                <a:lnTo>
                  <a:pt x="237135" y="1286866"/>
                </a:lnTo>
                <a:lnTo>
                  <a:pt x="248717" y="1314907"/>
                </a:lnTo>
                <a:lnTo>
                  <a:pt x="270053" y="1336853"/>
                </a:lnTo>
                <a:lnTo>
                  <a:pt x="343815" y="1341730"/>
                </a:lnTo>
                <a:lnTo>
                  <a:pt x="373685" y="1347826"/>
                </a:lnTo>
                <a:lnTo>
                  <a:pt x="347472" y="1347826"/>
                </a:lnTo>
                <a:lnTo>
                  <a:pt x="337109" y="1356970"/>
                </a:lnTo>
                <a:lnTo>
                  <a:pt x="316383" y="1370381"/>
                </a:lnTo>
                <a:lnTo>
                  <a:pt x="326746" y="1405128"/>
                </a:lnTo>
                <a:lnTo>
                  <a:pt x="315163" y="1405738"/>
                </a:lnTo>
                <a:lnTo>
                  <a:pt x="276759" y="1394155"/>
                </a:lnTo>
                <a:lnTo>
                  <a:pt x="231039" y="1367942"/>
                </a:lnTo>
                <a:lnTo>
                  <a:pt x="184709" y="1346606"/>
                </a:lnTo>
                <a:lnTo>
                  <a:pt x="165202" y="1322832"/>
                </a:lnTo>
                <a:lnTo>
                  <a:pt x="163373" y="1300886"/>
                </a:lnTo>
                <a:lnTo>
                  <a:pt x="137770" y="1275283"/>
                </a:lnTo>
                <a:lnTo>
                  <a:pt x="107290" y="1210666"/>
                </a:lnTo>
                <a:lnTo>
                  <a:pt x="106071" y="1174090"/>
                </a:lnTo>
                <a:lnTo>
                  <a:pt x="126797" y="1144829"/>
                </a:lnTo>
                <a:lnTo>
                  <a:pt x="76200" y="1133246"/>
                </a:lnTo>
                <a:lnTo>
                  <a:pt x="92659" y="1099718"/>
                </a:lnTo>
                <a:lnTo>
                  <a:pt x="80467" y="1035710"/>
                </a:lnTo>
                <a:lnTo>
                  <a:pt x="120091" y="1049122"/>
                </a:lnTo>
                <a:lnTo>
                  <a:pt x="109119" y="969264"/>
                </a:lnTo>
                <a:lnTo>
                  <a:pt x="84735" y="958901"/>
                </a:lnTo>
                <a:lnTo>
                  <a:pt x="90831" y="1007059"/>
                </a:lnTo>
                <a:lnTo>
                  <a:pt x="69495" y="1001573"/>
                </a:lnTo>
                <a:lnTo>
                  <a:pt x="60351" y="946709"/>
                </a:lnTo>
                <a:lnTo>
                  <a:pt x="48159" y="874776"/>
                </a:lnTo>
                <a:lnTo>
                  <a:pt x="54864" y="847953"/>
                </a:lnTo>
                <a:lnTo>
                  <a:pt x="34747" y="810158"/>
                </a:lnTo>
                <a:lnTo>
                  <a:pt x="20117" y="766267"/>
                </a:lnTo>
                <a:lnTo>
                  <a:pt x="33528" y="764438"/>
                </a:lnTo>
                <a:lnTo>
                  <a:pt x="37186" y="701649"/>
                </a:lnTo>
                <a:lnTo>
                  <a:pt x="44501" y="638861"/>
                </a:lnTo>
                <a:lnTo>
                  <a:pt x="45111" y="580949"/>
                </a:lnTo>
                <a:lnTo>
                  <a:pt x="24994" y="521817"/>
                </a:lnTo>
                <a:lnTo>
                  <a:pt x="28651" y="489509"/>
                </a:lnTo>
                <a:lnTo>
                  <a:pt x="15850" y="441350"/>
                </a:lnTo>
                <a:lnTo>
                  <a:pt x="26823" y="393801"/>
                </a:lnTo>
                <a:lnTo>
                  <a:pt x="21336" y="318211"/>
                </a:lnTo>
                <a:lnTo>
                  <a:pt x="21336" y="236525"/>
                </a:lnTo>
                <a:lnTo>
                  <a:pt x="21946" y="149352"/>
                </a:lnTo>
                <a:lnTo>
                  <a:pt x="12802" y="85344"/>
                </a:lnTo>
                <a:lnTo>
                  <a:pt x="0" y="29870"/>
                </a:lnTo>
                <a:lnTo>
                  <a:pt x="17069" y="20117"/>
                </a:lnTo>
                <a:lnTo>
                  <a:pt x="23775" y="0"/>
                </a:lnTo>
                <a:lnTo>
                  <a:pt x="43282" y="26822"/>
                </a:lnTo>
                <a:lnTo>
                  <a:pt x="50597" y="54864"/>
                </a:lnTo>
                <a:lnTo>
                  <a:pt x="70104" y="71323"/>
                </a:lnTo>
                <a:lnTo>
                  <a:pt x="63399" y="109118"/>
                </a:lnTo>
                <a:lnTo>
                  <a:pt x="85954" y="153009"/>
                </a:lnTo>
                <a:lnTo>
                  <a:pt x="104851" y="207264"/>
                </a:lnTo>
                <a:lnTo>
                  <a:pt x="128626" y="201777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36" name="Freihandform: Form 235">
            <a:extLst>
              <a:ext uri="{FF2B5EF4-FFF2-40B4-BE49-F238E27FC236}">
                <a16:creationId xmlns:a16="http://schemas.microsoft.com/office/drawing/2014/main" id="{B6630694-857F-37D7-6767-C88867BF765A}"/>
              </a:ext>
            </a:extLst>
          </p:cNvPr>
          <p:cNvSpPr/>
          <p:nvPr/>
        </p:nvSpPr>
        <p:spPr>
          <a:xfrm>
            <a:off x="6111240" y="1794662"/>
            <a:ext cx="109118" cy="101803"/>
          </a:xfrm>
          <a:custGeom>
            <a:avLst/>
            <a:gdLst>
              <a:gd name="csX0" fmla="*/ 85344 w 109118"/>
              <a:gd name="csY0" fmla="*/ 101803 h 101803"/>
              <a:gd name="csX1" fmla="*/ 68275 w 109118"/>
              <a:gd name="csY1" fmla="*/ 92659 h 101803"/>
              <a:gd name="csX2" fmla="*/ 49377 w 109118"/>
              <a:gd name="csY2" fmla="*/ 76200 h 101803"/>
              <a:gd name="csX3" fmla="*/ 21945 w 109118"/>
              <a:gd name="csY3" fmla="*/ 84125 h 101803"/>
              <a:gd name="csX4" fmla="*/ 0 w 109118"/>
              <a:gd name="csY4" fmla="*/ 81077 h 101803"/>
              <a:gd name="csX5" fmla="*/ 15240 w 109118"/>
              <a:gd name="csY5" fmla="*/ 70714 h 101803"/>
              <a:gd name="csX6" fmla="*/ 39624 w 109118"/>
              <a:gd name="csY6" fmla="*/ 15850 h 101803"/>
              <a:gd name="csX7" fmla="*/ 79248 w 109118"/>
              <a:gd name="csY7" fmla="*/ 0 h 101803"/>
              <a:gd name="csX8" fmla="*/ 103632 w 109118"/>
              <a:gd name="csY8" fmla="*/ 1219 h 101803"/>
              <a:gd name="csX9" fmla="*/ 109119 w 109118"/>
              <a:gd name="csY9" fmla="*/ 14021 h 101803"/>
              <a:gd name="csX10" fmla="*/ 103632 w 109118"/>
              <a:gd name="csY10" fmla="*/ 48158 h 101803"/>
              <a:gd name="csX11" fmla="*/ 96317 w 109118"/>
              <a:gd name="csY11" fmla="*/ 62179 h 101803"/>
              <a:gd name="csX12" fmla="*/ 78639 w 109118"/>
              <a:gd name="csY12" fmla="*/ 62179 h 101803"/>
              <a:gd name="csX13" fmla="*/ 85344 w 109118"/>
              <a:gd name="csY13" fmla="*/ 101803 h 10180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</a:cxnLst>
            <a:rect l="l" t="t" r="r" b="b"/>
            <a:pathLst>
              <a:path w="109118" h="101803">
                <a:moveTo>
                  <a:pt x="85344" y="101803"/>
                </a:moveTo>
                <a:lnTo>
                  <a:pt x="68275" y="92659"/>
                </a:lnTo>
                <a:lnTo>
                  <a:pt x="49377" y="76200"/>
                </a:lnTo>
                <a:lnTo>
                  <a:pt x="21945" y="84125"/>
                </a:lnTo>
                <a:lnTo>
                  <a:pt x="0" y="81077"/>
                </a:lnTo>
                <a:lnTo>
                  <a:pt x="15240" y="70714"/>
                </a:lnTo>
                <a:lnTo>
                  <a:pt x="39624" y="15850"/>
                </a:lnTo>
                <a:lnTo>
                  <a:pt x="79248" y="0"/>
                </a:lnTo>
                <a:lnTo>
                  <a:pt x="103632" y="1219"/>
                </a:lnTo>
                <a:lnTo>
                  <a:pt x="109119" y="14021"/>
                </a:lnTo>
                <a:lnTo>
                  <a:pt x="103632" y="48158"/>
                </a:lnTo>
                <a:lnTo>
                  <a:pt x="96317" y="62179"/>
                </a:lnTo>
                <a:lnTo>
                  <a:pt x="78639" y="62179"/>
                </a:lnTo>
                <a:lnTo>
                  <a:pt x="85344" y="101803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37" name="Freihandform: Form 236">
            <a:extLst>
              <a:ext uri="{FF2B5EF4-FFF2-40B4-BE49-F238E27FC236}">
                <a16:creationId xmlns:a16="http://schemas.microsoft.com/office/drawing/2014/main" id="{38D752B5-C7FA-FC28-6728-645B7277B7F3}"/>
              </a:ext>
            </a:extLst>
          </p:cNvPr>
          <p:cNvSpPr/>
          <p:nvPr/>
        </p:nvSpPr>
        <p:spPr>
          <a:xfrm>
            <a:off x="5707684" y="2222601"/>
            <a:ext cx="103022" cy="211531"/>
          </a:xfrm>
          <a:custGeom>
            <a:avLst/>
            <a:gdLst>
              <a:gd name="csX0" fmla="*/ 64618 w 103022"/>
              <a:gd name="csY0" fmla="*/ 201778 h 211531"/>
              <a:gd name="csX1" fmla="*/ 51207 w 103022"/>
              <a:gd name="csY1" fmla="*/ 211531 h 211531"/>
              <a:gd name="csX2" fmla="*/ 34138 w 103022"/>
              <a:gd name="csY2" fmla="*/ 206045 h 211531"/>
              <a:gd name="csX3" fmla="*/ 17679 w 103022"/>
              <a:gd name="csY3" fmla="*/ 210312 h 211531"/>
              <a:gd name="csX4" fmla="*/ 23165 w 103022"/>
              <a:gd name="csY4" fmla="*/ 179832 h 211531"/>
              <a:gd name="csX5" fmla="*/ 21336 w 103022"/>
              <a:gd name="csY5" fmla="*/ 156058 h 211531"/>
              <a:gd name="csX6" fmla="*/ 6706 w 103022"/>
              <a:gd name="csY6" fmla="*/ 152400 h 211531"/>
              <a:gd name="csX7" fmla="*/ 0 w 103022"/>
              <a:gd name="csY7" fmla="*/ 137770 h 211531"/>
              <a:gd name="csX8" fmla="*/ 3048 w 103022"/>
              <a:gd name="csY8" fmla="*/ 112166 h 211531"/>
              <a:gd name="csX9" fmla="*/ 16459 w 103022"/>
              <a:gd name="csY9" fmla="*/ 98146 h 211531"/>
              <a:gd name="csX10" fmla="*/ 19507 w 103022"/>
              <a:gd name="csY10" fmla="*/ 82296 h 211531"/>
              <a:gd name="csX11" fmla="*/ 26823 w 103022"/>
              <a:gd name="csY11" fmla="*/ 59131 h 211531"/>
              <a:gd name="csX12" fmla="*/ 26823 w 103022"/>
              <a:gd name="csY12" fmla="*/ 42672 h 211531"/>
              <a:gd name="csX13" fmla="*/ 21336 w 103022"/>
              <a:gd name="csY13" fmla="*/ 28651 h 211531"/>
              <a:gd name="csX14" fmla="*/ 20117 w 103022"/>
              <a:gd name="csY14" fmla="*/ 15240 h 211531"/>
              <a:gd name="csX15" fmla="*/ 31699 w 103022"/>
              <a:gd name="csY15" fmla="*/ 5486 h 211531"/>
              <a:gd name="csX16" fmla="*/ 45111 w 103022"/>
              <a:gd name="csY16" fmla="*/ 0 h 211531"/>
              <a:gd name="csX17" fmla="*/ 52426 w 103022"/>
              <a:gd name="csY17" fmla="*/ 18898 h 211531"/>
              <a:gd name="csX18" fmla="*/ 70714 w 103022"/>
              <a:gd name="csY18" fmla="*/ 18898 h 211531"/>
              <a:gd name="csX19" fmla="*/ 76200 w 103022"/>
              <a:gd name="csY19" fmla="*/ 14021 h 211531"/>
              <a:gd name="csX20" fmla="*/ 95098 w 103022"/>
              <a:gd name="csY20" fmla="*/ 15240 h 211531"/>
              <a:gd name="csX21" fmla="*/ 103023 w 103022"/>
              <a:gd name="csY21" fmla="*/ 34747 h 211531"/>
              <a:gd name="csX22" fmla="*/ 88392 w 103022"/>
              <a:gd name="csY22" fmla="*/ 45110 h 211531"/>
              <a:gd name="csX23" fmla="*/ 86563 w 103022"/>
              <a:gd name="csY23" fmla="*/ 75590 h 211531"/>
              <a:gd name="csX24" fmla="*/ 81687 w 103022"/>
              <a:gd name="csY24" fmla="*/ 81077 h 211531"/>
              <a:gd name="csX25" fmla="*/ 79858 w 103022"/>
              <a:gd name="csY25" fmla="*/ 99974 h 211531"/>
              <a:gd name="csX26" fmla="*/ 65837 w 103022"/>
              <a:gd name="csY26" fmla="*/ 103022 h 211531"/>
              <a:gd name="csX27" fmla="*/ 78029 w 103022"/>
              <a:gd name="csY27" fmla="*/ 126187 h 211531"/>
              <a:gd name="csX28" fmla="*/ 68275 w 103022"/>
              <a:gd name="csY28" fmla="*/ 151790 h 211531"/>
              <a:gd name="csX29" fmla="*/ 79248 w 103022"/>
              <a:gd name="csY29" fmla="*/ 163373 h 211531"/>
              <a:gd name="csX30" fmla="*/ 74371 w 103022"/>
              <a:gd name="csY30" fmla="*/ 173736 h 211531"/>
              <a:gd name="csX31" fmla="*/ 62179 w 103022"/>
              <a:gd name="csY31" fmla="*/ 188366 h 211531"/>
              <a:gd name="csX32" fmla="*/ 64618 w 103022"/>
              <a:gd name="csY32" fmla="*/ 201778 h 21153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</a:cxnLst>
            <a:rect l="l" t="t" r="r" b="b"/>
            <a:pathLst>
              <a:path w="103022" h="211531">
                <a:moveTo>
                  <a:pt x="64618" y="201778"/>
                </a:moveTo>
                <a:lnTo>
                  <a:pt x="51207" y="211531"/>
                </a:lnTo>
                <a:lnTo>
                  <a:pt x="34138" y="206045"/>
                </a:lnTo>
                <a:lnTo>
                  <a:pt x="17679" y="210312"/>
                </a:lnTo>
                <a:lnTo>
                  <a:pt x="23165" y="179832"/>
                </a:lnTo>
                <a:lnTo>
                  <a:pt x="21336" y="156058"/>
                </a:lnTo>
                <a:lnTo>
                  <a:pt x="6706" y="152400"/>
                </a:lnTo>
                <a:lnTo>
                  <a:pt x="0" y="137770"/>
                </a:lnTo>
                <a:lnTo>
                  <a:pt x="3048" y="112166"/>
                </a:lnTo>
                <a:lnTo>
                  <a:pt x="16459" y="98146"/>
                </a:lnTo>
                <a:lnTo>
                  <a:pt x="19507" y="82296"/>
                </a:lnTo>
                <a:lnTo>
                  <a:pt x="26823" y="59131"/>
                </a:lnTo>
                <a:lnTo>
                  <a:pt x="26823" y="42672"/>
                </a:lnTo>
                <a:lnTo>
                  <a:pt x="21336" y="28651"/>
                </a:lnTo>
                <a:lnTo>
                  <a:pt x="20117" y="15240"/>
                </a:lnTo>
                <a:lnTo>
                  <a:pt x="31699" y="5486"/>
                </a:lnTo>
                <a:lnTo>
                  <a:pt x="45111" y="0"/>
                </a:lnTo>
                <a:lnTo>
                  <a:pt x="52426" y="18898"/>
                </a:lnTo>
                <a:lnTo>
                  <a:pt x="70714" y="18898"/>
                </a:lnTo>
                <a:lnTo>
                  <a:pt x="76200" y="14021"/>
                </a:lnTo>
                <a:lnTo>
                  <a:pt x="95098" y="15240"/>
                </a:lnTo>
                <a:lnTo>
                  <a:pt x="103023" y="34747"/>
                </a:lnTo>
                <a:lnTo>
                  <a:pt x="88392" y="45110"/>
                </a:lnTo>
                <a:lnTo>
                  <a:pt x="86563" y="75590"/>
                </a:lnTo>
                <a:lnTo>
                  <a:pt x="81687" y="81077"/>
                </a:lnTo>
                <a:lnTo>
                  <a:pt x="79858" y="99974"/>
                </a:lnTo>
                <a:lnTo>
                  <a:pt x="65837" y="103022"/>
                </a:lnTo>
                <a:lnTo>
                  <a:pt x="78029" y="126187"/>
                </a:lnTo>
                <a:lnTo>
                  <a:pt x="68275" y="151790"/>
                </a:lnTo>
                <a:lnTo>
                  <a:pt x="79248" y="163373"/>
                </a:lnTo>
                <a:lnTo>
                  <a:pt x="74371" y="173736"/>
                </a:lnTo>
                <a:lnTo>
                  <a:pt x="62179" y="188366"/>
                </a:lnTo>
                <a:lnTo>
                  <a:pt x="64618" y="201778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38" name="Freihandform: Form 237">
            <a:extLst>
              <a:ext uri="{FF2B5EF4-FFF2-40B4-BE49-F238E27FC236}">
                <a16:creationId xmlns:a16="http://schemas.microsoft.com/office/drawing/2014/main" id="{B29B6377-2CEA-F12A-64C8-0A39F23FBA13}"/>
              </a:ext>
            </a:extLst>
          </p:cNvPr>
          <p:cNvSpPr/>
          <p:nvPr/>
        </p:nvSpPr>
        <p:spPr>
          <a:xfrm>
            <a:off x="10143744" y="1762963"/>
            <a:ext cx="284073" cy="317601"/>
          </a:xfrm>
          <a:custGeom>
            <a:avLst/>
            <a:gdLst>
              <a:gd name="csX0" fmla="*/ 155448 w 284073"/>
              <a:gd name="csY0" fmla="*/ 135331 h 317601"/>
              <a:gd name="csX1" fmla="*/ 238963 w 284073"/>
              <a:gd name="csY1" fmla="*/ 202387 h 317601"/>
              <a:gd name="csX2" fmla="*/ 184709 w 284073"/>
              <a:gd name="csY2" fmla="*/ 190195 h 317601"/>
              <a:gd name="csX3" fmla="*/ 207264 w 284073"/>
              <a:gd name="csY3" fmla="*/ 245059 h 317601"/>
              <a:gd name="csX4" fmla="*/ 265785 w 284073"/>
              <a:gd name="csY4" fmla="*/ 284074 h 317601"/>
              <a:gd name="csX5" fmla="*/ 284073 w 284073"/>
              <a:gd name="csY5" fmla="*/ 310896 h 317601"/>
              <a:gd name="csX6" fmla="*/ 244449 w 284073"/>
              <a:gd name="csY6" fmla="*/ 287731 h 317601"/>
              <a:gd name="csX7" fmla="*/ 245059 w 284073"/>
              <a:gd name="csY7" fmla="*/ 317602 h 317601"/>
              <a:gd name="csX8" fmla="*/ 216408 w 284073"/>
              <a:gd name="csY8" fmla="*/ 285293 h 317601"/>
              <a:gd name="csX9" fmla="*/ 193243 w 284073"/>
              <a:gd name="csY9" fmla="*/ 248107 h 317601"/>
              <a:gd name="csX10" fmla="*/ 159105 w 284073"/>
              <a:gd name="csY10" fmla="*/ 207264 h 317601"/>
              <a:gd name="csX11" fmla="*/ 144475 w 284073"/>
              <a:gd name="csY11" fmla="*/ 178003 h 317601"/>
              <a:gd name="csX12" fmla="*/ 105461 w 284073"/>
              <a:gd name="csY12" fmla="*/ 128016 h 317601"/>
              <a:gd name="csX13" fmla="*/ 56693 w 284073"/>
              <a:gd name="csY13" fmla="*/ 90830 h 317601"/>
              <a:gd name="csX14" fmla="*/ 15240 w 284073"/>
              <a:gd name="csY14" fmla="*/ 39624 h 317601"/>
              <a:gd name="csX15" fmla="*/ 26823 w 284073"/>
              <a:gd name="csY15" fmla="*/ 22555 h 317601"/>
              <a:gd name="csX16" fmla="*/ 0 w 284073"/>
              <a:gd name="csY16" fmla="*/ 5486 h 317601"/>
              <a:gd name="csX17" fmla="*/ 7925 w 284073"/>
              <a:gd name="csY17" fmla="*/ 0 h 317601"/>
              <a:gd name="csX18" fmla="*/ 37795 w 284073"/>
              <a:gd name="csY18" fmla="*/ 24384 h 317601"/>
              <a:gd name="csX19" fmla="*/ 79857 w 284073"/>
              <a:gd name="csY19" fmla="*/ 60350 h 317601"/>
              <a:gd name="csX20" fmla="*/ 111557 w 284073"/>
              <a:gd name="csY20" fmla="*/ 97536 h 317601"/>
              <a:gd name="csX21" fmla="*/ 155448 w 284073"/>
              <a:gd name="csY21" fmla="*/ 135331 h 31760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</a:cxnLst>
            <a:rect l="l" t="t" r="r" b="b"/>
            <a:pathLst>
              <a:path w="284073" h="317601">
                <a:moveTo>
                  <a:pt x="155448" y="135331"/>
                </a:moveTo>
                <a:lnTo>
                  <a:pt x="238963" y="202387"/>
                </a:lnTo>
                <a:lnTo>
                  <a:pt x="184709" y="190195"/>
                </a:lnTo>
                <a:lnTo>
                  <a:pt x="207264" y="245059"/>
                </a:lnTo>
                <a:lnTo>
                  <a:pt x="265785" y="284074"/>
                </a:lnTo>
                <a:lnTo>
                  <a:pt x="284073" y="310896"/>
                </a:lnTo>
                <a:lnTo>
                  <a:pt x="244449" y="287731"/>
                </a:lnTo>
                <a:lnTo>
                  <a:pt x="245059" y="317602"/>
                </a:lnTo>
                <a:lnTo>
                  <a:pt x="216408" y="285293"/>
                </a:lnTo>
                <a:lnTo>
                  <a:pt x="193243" y="248107"/>
                </a:lnTo>
                <a:lnTo>
                  <a:pt x="159105" y="207264"/>
                </a:lnTo>
                <a:lnTo>
                  <a:pt x="144475" y="178003"/>
                </a:lnTo>
                <a:lnTo>
                  <a:pt x="105461" y="128016"/>
                </a:lnTo>
                <a:lnTo>
                  <a:pt x="56693" y="90830"/>
                </a:lnTo>
                <a:lnTo>
                  <a:pt x="15240" y="39624"/>
                </a:lnTo>
                <a:lnTo>
                  <a:pt x="26823" y="22555"/>
                </a:lnTo>
                <a:lnTo>
                  <a:pt x="0" y="5486"/>
                </a:lnTo>
                <a:lnTo>
                  <a:pt x="7925" y="0"/>
                </a:lnTo>
                <a:lnTo>
                  <a:pt x="37795" y="24384"/>
                </a:lnTo>
                <a:lnTo>
                  <a:pt x="79857" y="60350"/>
                </a:lnTo>
                <a:lnTo>
                  <a:pt x="111557" y="97536"/>
                </a:lnTo>
                <a:lnTo>
                  <a:pt x="155448" y="135331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39" name="Freihandform: Form 238">
            <a:extLst>
              <a:ext uri="{FF2B5EF4-FFF2-40B4-BE49-F238E27FC236}">
                <a16:creationId xmlns:a16="http://schemas.microsoft.com/office/drawing/2014/main" id="{1B36FCC7-C2D0-B525-92B7-43041909CF67}"/>
              </a:ext>
            </a:extLst>
          </p:cNvPr>
          <p:cNvSpPr/>
          <p:nvPr/>
        </p:nvSpPr>
        <p:spPr>
          <a:xfrm>
            <a:off x="6583070" y="1732483"/>
            <a:ext cx="89610" cy="32308"/>
          </a:xfrm>
          <a:custGeom>
            <a:avLst/>
            <a:gdLst>
              <a:gd name="csX0" fmla="*/ 89611 w 89610"/>
              <a:gd name="csY0" fmla="*/ 31699 h 32308"/>
              <a:gd name="csX1" fmla="*/ 35967 w 89610"/>
              <a:gd name="csY1" fmla="*/ 32309 h 32308"/>
              <a:gd name="csX2" fmla="*/ 0 w 89610"/>
              <a:gd name="csY2" fmla="*/ 28042 h 32308"/>
              <a:gd name="csX3" fmla="*/ 4267 w 89610"/>
              <a:gd name="csY3" fmla="*/ 12192 h 32308"/>
              <a:gd name="csX4" fmla="*/ 42672 w 89610"/>
              <a:gd name="csY4" fmla="*/ 0 h 32308"/>
              <a:gd name="csX5" fmla="*/ 73761 w 89610"/>
              <a:gd name="csY5" fmla="*/ 6706 h 32308"/>
              <a:gd name="csX6" fmla="*/ 87172 w 89610"/>
              <a:gd name="csY6" fmla="*/ 12192 h 32308"/>
              <a:gd name="csX7" fmla="*/ 85953 w 89610"/>
              <a:gd name="csY7" fmla="*/ 22555 h 32308"/>
              <a:gd name="csX8" fmla="*/ 89611 w 89610"/>
              <a:gd name="csY8" fmla="*/ 31699 h 3230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89610" h="32308">
                <a:moveTo>
                  <a:pt x="89611" y="31699"/>
                </a:moveTo>
                <a:lnTo>
                  <a:pt x="35967" y="32309"/>
                </a:lnTo>
                <a:lnTo>
                  <a:pt x="0" y="28042"/>
                </a:lnTo>
                <a:lnTo>
                  <a:pt x="4267" y="12192"/>
                </a:lnTo>
                <a:lnTo>
                  <a:pt x="42672" y="0"/>
                </a:lnTo>
                <a:lnTo>
                  <a:pt x="73761" y="6706"/>
                </a:lnTo>
                <a:lnTo>
                  <a:pt x="87172" y="12192"/>
                </a:lnTo>
                <a:lnTo>
                  <a:pt x="85953" y="22555"/>
                </a:lnTo>
                <a:lnTo>
                  <a:pt x="89611" y="3169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40" name="Freihandform: Form 239">
            <a:extLst>
              <a:ext uri="{FF2B5EF4-FFF2-40B4-BE49-F238E27FC236}">
                <a16:creationId xmlns:a16="http://schemas.microsoft.com/office/drawing/2014/main" id="{5ABAA74B-3C00-500D-5BC3-AA1A29158B9F}"/>
              </a:ext>
            </a:extLst>
          </p:cNvPr>
          <p:cNvSpPr/>
          <p:nvPr/>
        </p:nvSpPr>
        <p:spPr>
          <a:xfrm>
            <a:off x="9342729" y="1090574"/>
            <a:ext cx="96317" cy="20726"/>
          </a:xfrm>
          <a:custGeom>
            <a:avLst/>
            <a:gdLst>
              <a:gd name="csX0" fmla="*/ 96317 w 96317"/>
              <a:gd name="csY0" fmla="*/ 20117 h 20726"/>
              <a:gd name="csX1" fmla="*/ 60351 w 96317"/>
              <a:gd name="csY1" fmla="*/ 20726 h 20726"/>
              <a:gd name="csX2" fmla="*/ 6096 w 96317"/>
              <a:gd name="csY2" fmla="*/ 17069 h 20726"/>
              <a:gd name="csX3" fmla="*/ 0 w 96317"/>
              <a:gd name="csY3" fmla="*/ 15240 h 20726"/>
              <a:gd name="csX4" fmla="*/ 4268 w 96317"/>
              <a:gd name="csY4" fmla="*/ 3048 h 20726"/>
              <a:gd name="csX5" fmla="*/ 29871 w 96317"/>
              <a:gd name="csY5" fmla="*/ 0 h 20726"/>
              <a:gd name="csX6" fmla="*/ 81077 w 96317"/>
              <a:gd name="csY6" fmla="*/ 12192 h 20726"/>
              <a:gd name="csX7" fmla="*/ 96317 w 96317"/>
              <a:gd name="csY7" fmla="*/ 20117 h 2072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96317" h="20726">
                <a:moveTo>
                  <a:pt x="96317" y="20117"/>
                </a:moveTo>
                <a:lnTo>
                  <a:pt x="60351" y="20726"/>
                </a:lnTo>
                <a:lnTo>
                  <a:pt x="6096" y="17069"/>
                </a:lnTo>
                <a:lnTo>
                  <a:pt x="0" y="15240"/>
                </a:lnTo>
                <a:lnTo>
                  <a:pt x="4268" y="3048"/>
                </a:lnTo>
                <a:lnTo>
                  <a:pt x="29871" y="0"/>
                </a:lnTo>
                <a:lnTo>
                  <a:pt x="81077" y="12192"/>
                </a:lnTo>
                <a:lnTo>
                  <a:pt x="96317" y="20117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41" name="Freihandform: Form 240">
            <a:extLst>
              <a:ext uri="{FF2B5EF4-FFF2-40B4-BE49-F238E27FC236}">
                <a16:creationId xmlns:a16="http://schemas.microsoft.com/office/drawing/2014/main" id="{376D2690-25E4-1863-4CDA-7F510C2952E6}"/>
              </a:ext>
            </a:extLst>
          </p:cNvPr>
          <p:cNvSpPr/>
          <p:nvPr/>
        </p:nvSpPr>
        <p:spPr>
          <a:xfrm>
            <a:off x="9393326" y="1040587"/>
            <a:ext cx="122529" cy="24384"/>
          </a:xfrm>
          <a:custGeom>
            <a:avLst/>
            <a:gdLst>
              <a:gd name="csX0" fmla="*/ 122529 w 122529"/>
              <a:gd name="csY0" fmla="*/ 12192 h 24384"/>
              <a:gd name="csX1" fmla="*/ 115824 w 122529"/>
              <a:gd name="csY1" fmla="*/ 24384 h 24384"/>
              <a:gd name="csX2" fmla="*/ 73761 w 122529"/>
              <a:gd name="csY2" fmla="*/ 21946 h 24384"/>
              <a:gd name="csX3" fmla="*/ 10972 w 122529"/>
              <a:gd name="csY3" fmla="*/ 9754 h 24384"/>
              <a:gd name="csX4" fmla="*/ 0 w 122529"/>
              <a:gd name="csY4" fmla="*/ 0 h 24384"/>
              <a:gd name="csX5" fmla="*/ 50596 w 122529"/>
              <a:gd name="csY5" fmla="*/ 4267 h 24384"/>
              <a:gd name="csX6" fmla="*/ 122529 w 122529"/>
              <a:gd name="csY6" fmla="*/ 12192 h 2438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122529" h="24384">
                <a:moveTo>
                  <a:pt x="122529" y="12192"/>
                </a:moveTo>
                <a:lnTo>
                  <a:pt x="115824" y="24384"/>
                </a:lnTo>
                <a:lnTo>
                  <a:pt x="73761" y="21946"/>
                </a:lnTo>
                <a:lnTo>
                  <a:pt x="10972" y="9754"/>
                </a:lnTo>
                <a:lnTo>
                  <a:pt x="0" y="0"/>
                </a:lnTo>
                <a:lnTo>
                  <a:pt x="50596" y="4267"/>
                </a:lnTo>
                <a:lnTo>
                  <a:pt x="122529" y="12192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42" name="Freihandform: Form 241">
            <a:extLst>
              <a:ext uri="{FF2B5EF4-FFF2-40B4-BE49-F238E27FC236}">
                <a16:creationId xmlns:a16="http://schemas.microsoft.com/office/drawing/2014/main" id="{A1878865-BC76-0183-9BEC-CDA289F9D5A9}"/>
              </a:ext>
            </a:extLst>
          </p:cNvPr>
          <p:cNvSpPr/>
          <p:nvPr/>
        </p:nvSpPr>
        <p:spPr>
          <a:xfrm>
            <a:off x="9167165" y="1021080"/>
            <a:ext cx="212140" cy="46329"/>
          </a:xfrm>
          <a:custGeom>
            <a:avLst/>
            <a:gdLst>
              <a:gd name="csX0" fmla="*/ 193243 w 212140"/>
              <a:gd name="csY0" fmla="*/ 17069 h 46329"/>
              <a:gd name="csX1" fmla="*/ 212140 w 212140"/>
              <a:gd name="csY1" fmla="*/ 40234 h 46329"/>
              <a:gd name="csX2" fmla="*/ 124968 w 212140"/>
              <a:gd name="csY2" fmla="*/ 39014 h 46329"/>
              <a:gd name="csX3" fmla="*/ 96926 w 212140"/>
              <a:gd name="csY3" fmla="*/ 46330 h 46329"/>
              <a:gd name="csX4" fmla="*/ 20726 w 212140"/>
              <a:gd name="csY4" fmla="*/ 26213 h 46329"/>
              <a:gd name="csX5" fmla="*/ 0 w 212140"/>
              <a:gd name="csY5" fmla="*/ 5486 h 46329"/>
              <a:gd name="csX6" fmla="*/ 21336 w 212140"/>
              <a:gd name="csY6" fmla="*/ 0 h 46329"/>
              <a:gd name="csX7" fmla="*/ 83515 w 212140"/>
              <a:gd name="csY7" fmla="*/ 1219 h 46329"/>
              <a:gd name="csX8" fmla="*/ 193243 w 212140"/>
              <a:gd name="csY8" fmla="*/ 17069 h 4632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212140" h="46329">
                <a:moveTo>
                  <a:pt x="193243" y="17069"/>
                </a:moveTo>
                <a:lnTo>
                  <a:pt x="212140" y="40234"/>
                </a:lnTo>
                <a:lnTo>
                  <a:pt x="124968" y="39014"/>
                </a:lnTo>
                <a:lnTo>
                  <a:pt x="96926" y="46330"/>
                </a:lnTo>
                <a:lnTo>
                  <a:pt x="20726" y="26213"/>
                </a:lnTo>
                <a:lnTo>
                  <a:pt x="0" y="5486"/>
                </a:lnTo>
                <a:lnTo>
                  <a:pt x="21336" y="0"/>
                </a:lnTo>
                <a:lnTo>
                  <a:pt x="83515" y="1219"/>
                </a:lnTo>
                <a:lnTo>
                  <a:pt x="193243" y="1706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43" name="Freihandform: Form 242">
            <a:extLst>
              <a:ext uri="{FF2B5EF4-FFF2-40B4-BE49-F238E27FC236}">
                <a16:creationId xmlns:a16="http://schemas.microsoft.com/office/drawing/2014/main" id="{6FCB043F-BD67-1EFC-F03F-26CC6312E73E}"/>
              </a:ext>
            </a:extLst>
          </p:cNvPr>
          <p:cNvSpPr/>
          <p:nvPr/>
        </p:nvSpPr>
        <p:spPr>
          <a:xfrm>
            <a:off x="7259726" y="997305"/>
            <a:ext cx="318210" cy="195681"/>
          </a:xfrm>
          <a:custGeom>
            <a:avLst/>
            <a:gdLst>
              <a:gd name="csX0" fmla="*/ 170079 w 318210"/>
              <a:gd name="csY0" fmla="*/ 193243 h 195681"/>
              <a:gd name="csX1" fmla="*/ 156667 w 318210"/>
              <a:gd name="csY1" fmla="*/ 195682 h 195681"/>
              <a:gd name="csX2" fmla="*/ 74371 w 318210"/>
              <a:gd name="csY2" fmla="*/ 191414 h 195681"/>
              <a:gd name="csX3" fmla="*/ 60351 w 318210"/>
              <a:gd name="csY3" fmla="*/ 177394 h 195681"/>
              <a:gd name="csX4" fmla="*/ 12192 w 318210"/>
              <a:gd name="csY4" fmla="*/ 168859 h 195681"/>
              <a:gd name="csX5" fmla="*/ 0 w 318210"/>
              <a:gd name="csY5" fmla="*/ 151181 h 195681"/>
              <a:gd name="csX6" fmla="*/ 21336 w 318210"/>
              <a:gd name="csY6" fmla="*/ 144475 h 195681"/>
              <a:gd name="csX7" fmla="*/ 11583 w 318210"/>
              <a:gd name="csY7" fmla="*/ 127406 h 195681"/>
              <a:gd name="csX8" fmla="*/ 44500 w 318210"/>
              <a:gd name="csY8" fmla="*/ 100584 h 195681"/>
              <a:gd name="csX9" fmla="*/ 20116 w 318210"/>
              <a:gd name="csY9" fmla="*/ 96926 h 195681"/>
              <a:gd name="csX10" fmla="*/ 60960 w 318210"/>
              <a:gd name="csY10" fmla="*/ 69494 h 195681"/>
              <a:gd name="csX11" fmla="*/ 45720 w 318210"/>
              <a:gd name="csY11" fmla="*/ 55474 h 195681"/>
              <a:gd name="csX12" fmla="*/ 87172 w 318210"/>
              <a:gd name="csY12" fmla="*/ 39624 h 195681"/>
              <a:gd name="csX13" fmla="*/ 149961 w 318210"/>
              <a:gd name="csY13" fmla="*/ 20117 h 195681"/>
              <a:gd name="csX14" fmla="*/ 221284 w 318210"/>
              <a:gd name="csY14" fmla="*/ 14630 h 195681"/>
              <a:gd name="csX15" fmla="*/ 251764 w 318210"/>
              <a:gd name="csY15" fmla="*/ 3658 h 195681"/>
              <a:gd name="csX16" fmla="*/ 292608 w 318210"/>
              <a:gd name="csY16" fmla="*/ 0 h 195681"/>
              <a:gd name="csX17" fmla="*/ 318211 w 318210"/>
              <a:gd name="csY17" fmla="*/ 11582 h 195681"/>
              <a:gd name="csX18" fmla="*/ 310287 w 318210"/>
              <a:gd name="csY18" fmla="*/ 20726 h 195681"/>
              <a:gd name="csX19" fmla="*/ 240792 w 318210"/>
              <a:gd name="csY19" fmla="*/ 35966 h 195681"/>
              <a:gd name="csX20" fmla="*/ 180441 w 318210"/>
              <a:gd name="csY20" fmla="*/ 49987 h 195681"/>
              <a:gd name="csX21" fmla="*/ 127407 w 318210"/>
              <a:gd name="csY21" fmla="*/ 79248 h 195681"/>
              <a:gd name="csX22" fmla="*/ 110337 w 318210"/>
              <a:gd name="csY22" fmla="*/ 109728 h 195681"/>
              <a:gd name="csX23" fmla="*/ 90220 w 318210"/>
              <a:gd name="csY23" fmla="*/ 140208 h 195681"/>
              <a:gd name="csX24" fmla="*/ 109119 w 318210"/>
              <a:gd name="csY24" fmla="*/ 166421 h 195681"/>
              <a:gd name="csX25" fmla="*/ 170079 w 318210"/>
              <a:gd name="csY25" fmla="*/ 193243 h 19568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</a:cxnLst>
            <a:rect l="l" t="t" r="r" b="b"/>
            <a:pathLst>
              <a:path w="318210" h="195681">
                <a:moveTo>
                  <a:pt x="170079" y="193243"/>
                </a:moveTo>
                <a:lnTo>
                  <a:pt x="156667" y="195682"/>
                </a:lnTo>
                <a:lnTo>
                  <a:pt x="74371" y="191414"/>
                </a:lnTo>
                <a:lnTo>
                  <a:pt x="60351" y="177394"/>
                </a:lnTo>
                <a:lnTo>
                  <a:pt x="12192" y="168859"/>
                </a:lnTo>
                <a:lnTo>
                  <a:pt x="0" y="151181"/>
                </a:lnTo>
                <a:lnTo>
                  <a:pt x="21336" y="144475"/>
                </a:lnTo>
                <a:lnTo>
                  <a:pt x="11583" y="127406"/>
                </a:lnTo>
                <a:lnTo>
                  <a:pt x="44500" y="100584"/>
                </a:lnTo>
                <a:lnTo>
                  <a:pt x="20116" y="96926"/>
                </a:lnTo>
                <a:lnTo>
                  <a:pt x="60960" y="69494"/>
                </a:lnTo>
                <a:lnTo>
                  <a:pt x="45720" y="55474"/>
                </a:lnTo>
                <a:lnTo>
                  <a:pt x="87172" y="39624"/>
                </a:lnTo>
                <a:lnTo>
                  <a:pt x="149961" y="20117"/>
                </a:lnTo>
                <a:lnTo>
                  <a:pt x="221284" y="14630"/>
                </a:lnTo>
                <a:lnTo>
                  <a:pt x="251764" y="3658"/>
                </a:lnTo>
                <a:lnTo>
                  <a:pt x="292608" y="0"/>
                </a:lnTo>
                <a:lnTo>
                  <a:pt x="318211" y="11582"/>
                </a:lnTo>
                <a:lnTo>
                  <a:pt x="310287" y="20726"/>
                </a:lnTo>
                <a:lnTo>
                  <a:pt x="240792" y="35966"/>
                </a:lnTo>
                <a:lnTo>
                  <a:pt x="180441" y="49987"/>
                </a:lnTo>
                <a:lnTo>
                  <a:pt x="127407" y="79248"/>
                </a:lnTo>
                <a:lnTo>
                  <a:pt x="110337" y="109728"/>
                </a:lnTo>
                <a:lnTo>
                  <a:pt x="90220" y="140208"/>
                </a:lnTo>
                <a:lnTo>
                  <a:pt x="109119" y="166421"/>
                </a:lnTo>
                <a:lnTo>
                  <a:pt x="170079" y="193243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44" name="Freihandform: Form 243">
            <a:extLst>
              <a:ext uri="{FF2B5EF4-FFF2-40B4-BE49-F238E27FC236}">
                <a16:creationId xmlns:a16="http://schemas.microsoft.com/office/drawing/2014/main" id="{6803CF02-C42E-93B7-AB3E-C152C889EE06}"/>
              </a:ext>
            </a:extLst>
          </p:cNvPr>
          <p:cNvSpPr/>
          <p:nvPr/>
        </p:nvSpPr>
        <p:spPr>
          <a:xfrm>
            <a:off x="6730593" y="974750"/>
            <a:ext cx="4120286" cy="1291742"/>
          </a:xfrm>
          <a:custGeom>
            <a:avLst/>
            <a:gdLst>
              <a:gd name="csX0" fmla="*/ 3399130 w 4120286"/>
              <a:gd name="csY0" fmla="*/ 1250290 h 1291742"/>
              <a:gd name="csX1" fmla="*/ 3390596 w 4120286"/>
              <a:gd name="csY1" fmla="*/ 1243584 h 1291742"/>
              <a:gd name="csX2" fmla="*/ 3379013 w 4120286"/>
              <a:gd name="csY2" fmla="*/ 1223467 h 1291742"/>
              <a:gd name="csX3" fmla="*/ 3394253 w 4120286"/>
              <a:gd name="csY3" fmla="*/ 1222858 h 1291742"/>
              <a:gd name="csX4" fmla="*/ 3370479 w 4120286"/>
              <a:gd name="csY4" fmla="*/ 1177138 h 1291742"/>
              <a:gd name="csX5" fmla="*/ 3341828 w 4120286"/>
              <a:gd name="csY5" fmla="*/ 1144219 h 1291742"/>
              <a:gd name="csX6" fmla="*/ 3359506 w 4120286"/>
              <a:gd name="csY6" fmla="*/ 1130808 h 1291742"/>
              <a:gd name="csX7" fmla="*/ 3401568 w 4120286"/>
              <a:gd name="csY7" fmla="*/ 1137514 h 1291742"/>
              <a:gd name="csX8" fmla="*/ 3397911 w 4120286"/>
              <a:gd name="csY8" fmla="*/ 1099718 h 1291742"/>
              <a:gd name="csX9" fmla="*/ 3380842 w 4120286"/>
              <a:gd name="csY9" fmla="*/ 1058266 h 1291742"/>
              <a:gd name="csX10" fmla="*/ 3382671 w 4120286"/>
              <a:gd name="csY10" fmla="*/ 1044245 h 1291742"/>
              <a:gd name="csX11" fmla="*/ 3374746 w 4120286"/>
              <a:gd name="csY11" fmla="*/ 1009498 h 1291742"/>
              <a:gd name="csX12" fmla="*/ 3332684 w 4120286"/>
              <a:gd name="csY12" fmla="*/ 1021080 h 1291742"/>
              <a:gd name="csX13" fmla="*/ 3316834 w 4120286"/>
              <a:gd name="csY13" fmla="*/ 1035710 h 1291742"/>
              <a:gd name="csX14" fmla="*/ 3270504 w 4120286"/>
              <a:gd name="csY14" fmla="*/ 1035710 h 1291742"/>
              <a:gd name="csX15" fmla="*/ 3233928 w 4120286"/>
              <a:gd name="csY15" fmla="*/ 1000354 h 1291742"/>
              <a:gd name="csX16" fmla="*/ 3179064 w 4120286"/>
              <a:gd name="csY16" fmla="*/ 972922 h 1291742"/>
              <a:gd name="csX17" fmla="*/ 3118104 w 4120286"/>
              <a:gd name="csY17" fmla="*/ 960730 h 1291742"/>
              <a:gd name="csX18" fmla="*/ 3080309 w 4120286"/>
              <a:gd name="csY18" fmla="*/ 924154 h 1291742"/>
              <a:gd name="csX19" fmla="*/ 3052877 w 4120286"/>
              <a:gd name="csY19" fmla="*/ 900989 h 1291742"/>
              <a:gd name="csX20" fmla="*/ 3029712 w 4120286"/>
              <a:gd name="csY20" fmla="*/ 884530 h 1291742"/>
              <a:gd name="csX21" fmla="*/ 2982773 w 4120286"/>
              <a:gd name="csY21" fmla="*/ 846734 h 1291742"/>
              <a:gd name="csX22" fmla="*/ 2946197 w 4120286"/>
              <a:gd name="csY22" fmla="*/ 833323 h 1291742"/>
              <a:gd name="csX23" fmla="*/ 2893772 w 4120286"/>
              <a:gd name="csY23" fmla="*/ 821741 h 1291742"/>
              <a:gd name="csX24" fmla="*/ 2855976 w 4120286"/>
              <a:gd name="csY24" fmla="*/ 822960 h 1291742"/>
              <a:gd name="csX25" fmla="*/ 2824887 w 4120286"/>
              <a:gd name="csY25" fmla="*/ 829666 h 1291742"/>
              <a:gd name="csX26" fmla="*/ 2814524 w 4120286"/>
              <a:gd name="csY26" fmla="*/ 848563 h 1291742"/>
              <a:gd name="csX27" fmla="*/ 2837079 w 4120286"/>
              <a:gd name="csY27" fmla="*/ 857098 h 1291742"/>
              <a:gd name="csX28" fmla="*/ 2852319 w 4120286"/>
              <a:gd name="csY28" fmla="*/ 877824 h 1291742"/>
              <a:gd name="csX29" fmla="*/ 2844394 w 4120286"/>
              <a:gd name="csY29" fmla="*/ 890016 h 1291742"/>
              <a:gd name="csX30" fmla="*/ 2845613 w 4120286"/>
              <a:gd name="csY30" fmla="*/ 929640 h 1291742"/>
              <a:gd name="csX31" fmla="*/ 2857196 w 4120286"/>
              <a:gd name="csY31" fmla="*/ 946709 h 1291742"/>
              <a:gd name="csX32" fmla="*/ 2830373 w 4120286"/>
              <a:gd name="csY32" fmla="*/ 970483 h 1291742"/>
              <a:gd name="csX33" fmla="*/ 2785263 w 4120286"/>
              <a:gd name="csY33" fmla="*/ 955853 h 1291742"/>
              <a:gd name="csX34" fmla="*/ 2751125 w 4120286"/>
              <a:gd name="csY34" fmla="*/ 959510 h 1291742"/>
              <a:gd name="csX35" fmla="*/ 2727351 w 4120286"/>
              <a:gd name="csY35" fmla="*/ 946709 h 1291742"/>
              <a:gd name="csX36" fmla="*/ 2706624 w 4120286"/>
              <a:gd name="csY36" fmla="*/ 942442 h 1291742"/>
              <a:gd name="csX37" fmla="*/ 2679802 w 4120286"/>
              <a:gd name="csY37" fmla="*/ 969264 h 1291742"/>
              <a:gd name="csX38" fmla="*/ 2643836 w 4120286"/>
              <a:gd name="csY38" fmla="*/ 975360 h 1291742"/>
              <a:gd name="csX39" fmla="*/ 2621890 w 4120286"/>
              <a:gd name="csY39" fmla="*/ 985114 h 1291742"/>
              <a:gd name="csX40" fmla="*/ 2580437 w 4120286"/>
              <a:gd name="csY40" fmla="*/ 979018 h 1291742"/>
              <a:gd name="csX41" fmla="*/ 2552396 w 4120286"/>
              <a:gd name="csY41" fmla="*/ 979018 h 1291742"/>
              <a:gd name="csX42" fmla="*/ 2522525 w 4120286"/>
              <a:gd name="csY42" fmla="*/ 959510 h 1291742"/>
              <a:gd name="csX43" fmla="*/ 2482292 w 4120286"/>
              <a:gd name="csY43" fmla="*/ 941832 h 1291742"/>
              <a:gd name="csX44" fmla="*/ 2449373 w 4120286"/>
              <a:gd name="csY44" fmla="*/ 936346 h 1291742"/>
              <a:gd name="csX45" fmla="*/ 2414626 w 4120286"/>
              <a:gd name="csY45" fmla="*/ 941222 h 1291742"/>
              <a:gd name="csX46" fmla="*/ 2390242 w 4120286"/>
              <a:gd name="csY46" fmla="*/ 948538 h 1291742"/>
              <a:gd name="csX47" fmla="*/ 2338426 w 4120286"/>
              <a:gd name="csY47" fmla="*/ 932688 h 1291742"/>
              <a:gd name="csX48" fmla="*/ 2316480 w 4120286"/>
              <a:gd name="csY48" fmla="*/ 904646 h 1291742"/>
              <a:gd name="csX49" fmla="*/ 2275637 w 4120286"/>
              <a:gd name="csY49" fmla="*/ 894893 h 1291742"/>
              <a:gd name="csX50" fmla="*/ 2246376 w 4120286"/>
              <a:gd name="csY50" fmla="*/ 890016 h 1291742"/>
              <a:gd name="csX51" fmla="*/ 2203704 w 4120286"/>
              <a:gd name="csY51" fmla="*/ 874776 h 1291742"/>
              <a:gd name="csX52" fmla="*/ 2195780 w 4120286"/>
              <a:gd name="csY52" fmla="*/ 913790 h 1291742"/>
              <a:gd name="csX53" fmla="*/ 2220164 w 4120286"/>
              <a:gd name="csY53" fmla="*/ 935736 h 1291742"/>
              <a:gd name="csX54" fmla="*/ 2205533 w 4120286"/>
              <a:gd name="csY54" fmla="*/ 962558 h 1291742"/>
              <a:gd name="csX55" fmla="*/ 2156765 w 4120286"/>
              <a:gd name="csY55" fmla="*/ 952805 h 1291742"/>
              <a:gd name="csX56" fmla="*/ 2126285 w 4120286"/>
              <a:gd name="csY56" fmla="*/ 951586 h 1291742"/>
              <a:gd name="csX57" fmla="*/ 2097024 w 4120286"/>
              <a:gd name="csY57" fmla="*/ 933907 h 1291742"/>
              <a:gd name="csX58" fmla="*/ 2065325 w 4120286"/>
              <a:gd name="csY58" fmla="*/ 933298 h 1291742"/>
              <a:gd name="csX59" fmla="*/ 2033016 w 4120286"/>
              <a:gd name="csY59" fmla="*/ 921715 h 1291742"/>
              <a:gd name="csX60" fmla="*/ 1997050 w 4120286"/>
              <a:gd name="csY60" fmla="*/ 939394 h 1291742"/>
              <a:gd name="csX61" fmla="*/ 1956207 w 4120286"/>
              <a:gd name="csY61" fmla="*/ 971702 h 1291742"/>
              <a:gd name="csX62" fmla="*/ 1927556 w 4120286"/>
              <a:gd name="csY62" fmla="*/ 978408 h 1291742"/>
              <a:gd name="csX63" fmla="*/ 1917192 w 4120286"/>
              <a:gd name="csY63" fmla="*/ 981456 h 1291742"/>
              <a:gd name="csX64" fmla="*/ 1890370 w 4120286"/>
              <a:gd name="csY64" fmla="*/ 958291 h 1291742"/>
              <a:gd name="csX65" fmla="*/ 1853794 w 4120286"/>
              <a:gd name="csY65" fmla="*/ 963778 h 1291742"/>
              <a:gd name="csX66" fmla="*/ 1833677 w 4120286"/>
              <a:gd name="csY66" fmla="*/ 947318 h 1291742"/>
              <a:gd name="csX67" fmla="*/ 1809293 w 4120286"/>
              <a:gd name="csY67" fmla="*/ 940003 h 1291742"/>
              <a:gd name="csX68" fmla="*/ 1784300 w 4120286"/>
              <a:gd name="csY68" fmla="*/ 918058 h 1291742"/>
              <a:gd name="csX69" fmla="*/ 1764183 w 4120286"/>
              <a:gd name="csY69" fmla="*/ 911352 h 1291742"/>
              <a:gd name="csX70" fmla="*/ 1726388 w 4120286"/>
              <a:gd name="csY70" fmla="*/ 921106 h 1291742"/>
              <a:gd name="csX71" fmla="*/ 1675181 w 4120286"/>
              <a:gd name="csY71" fmla="*/ 899770 h 1291742"/>
              <a:gd name="csX72" fmla="*/ 1668476 w 4120286"/>
              <a:gd name="csY72" fmla="*/ 919277 h 1291742"/>
              <a:gd name="csX73" fmla="*/ 1556919 w 4120286"/>
              <a:gd name="csY73" fmla="*/ 824179 h 1291742"/>
              <a:gd name="csX74" fmla="*/ 1505712 w 4120286"/>
              <a:gd name="csY74" fmla="*/ 795528 h 1291742"/>
              <a:gd name="csX75" fmla="*/ 1510589 w 4120286"/>
              <a:gd name="csY75" fmla="*/ 783336 h 1291742"/>
              <a:gd name="csX76" fmla="*/ 1454506 w 4120286"/>
              <a:gd name="csY76" fmla="*/ 818693 h 1291742"/>
              <a:gd name="csX77" fmla="*/ 1427684 w 4120286"/>
              <a:gd name="csY77" fmla="*/ 820522 h 1291742"/>
              <a:gd name="csX78" fmla="*/ 1420978 w 4120286"/>
              <a:gd name="csY78" fmla="*/ 800405 h 1291742"/>
              <a:gd name="csX79" fmla="*/ 1377696 w 4120286"/>
              <a:gd name="csY79" fmla="*/ 787603 h 1291742"/>
              <a:gd name="csX80" fmla="*/ 1351484 w 4120286"/>
              <a:gd name="csY80" fmla="*/ 796747 h 1291742"/>
              <a:gd name="csX81" fmla="*/ 1324661 w 4120286"/>
              <a:gd name="csY81" fmla="*/ 758342 h 1291742"/>
              <a:gd name="csX82" fmla="*/ 1269188 w 4120286"/>
              <a:gd name="csY82" fmla="*/ 750418 h 1291742"/>
              <a:gd name="csX83" fmla="*/ 1250290 w 4120286"/>
              <a:gd name="csY83" fmla="*/ 765658 h 1291742"/>
              <a:gd name="csX84" fmla="*/ 1183844 w 4120286"/>
              <a:gd name="csY84" fmla="*/ 779678 h 1291742"/>
              <a:gd name="csX85" fmla="*/ 1173480 w 4120286"/>
              <a:gd name="csY85" fmla="*/ 788822 h 1291742"/>
              <a:gd name="csX86" fmla="*/ 1069848 w 4120286"/>
              <a:gd name="csY86" fmla="*/ 801624 h 1291742"/>
              <a:gd name="csX87" fmla="*/ 1061314 w 4120286"/>
              <a:gd name="csY87" fmla="*/ 814426 h 1291742"/>
              <a:gd name="csX88" fmla="*/ 1092404 w 4120286"/>
              <a:gd name="csY88" fmla="*/ 840029 h 1291742"/>
              <a:gd name="csX89" fmla="*/ 1068020 w 4120286"/>
              <a:gd name="csY89" fmla="*/ 849782 h 1291742"/>
              <a:gd name="csX90" fmla="*/ 1077164 w 4120286"/>
              <a:gd name="csY90" fmla="*/ 859536 h 1291742"/>
              <a:gd name="csX91" fmla="*/ 1055828 w 4120286"/>
              <a:gd name="csY91" fmla="*/ 877824 h 1291742"/>
              <a:gd name="csX92" fmla="*/ 1113130 w 4120286"/>
              <a:gd name="csY92" fmla="*/ 904037 h 1291742"/>
              <a:gd name="csX93" fmla="*/ 1111911 w 4120286"/>
              <a:gd name="csY93" fmla="*/ 921715 h 1291742"/>
              <a:gd name="csX94" fmla="*/ 1069239 w 4120286"/>
              <a:gd name="csY94" fmla="*/ 919886 h 1291742"/>
              <a:gd name="csX95" fmla="*/ 1064362 w 4120286"/>
              <a:gd name="csY95" fmla="*/ 931469 h 1291742"/>
              <a:gd name="csX96" fmla="*/ 1019861 w 4120286"/>
              <a:gd name="csY96" fmla="*/ 911962 h 1291742"/>
              <a:gd name="csX97" fmla="*/ 972921 w 4120286"/>
              <a:gd name="csY97" fmla="*/ 912571 h 1291742"/>
              <a:gd name="csX98" fmla="*/ 946100 w 4120286"/>
              <a:gd name="csY98" fmla="*/ 928421 h 1291742"/>
              <a:gd name="csX99" fmla="*/ 905865 w 4120286"/>
              <a:gd name="csY99" fmla="*/ 913181 h 1291742"/>
              <a:gd name="csX100" fmla="*/ 832713 w 4120286"/>
              <a:gd name="csY100" fmla="*/ 886968 h 1291742"/>
              <a:gd name="csX101" fmla="*/ 786384 w 4120286"/>
              <a:gd name="csY101" fmla="*/ 888187 h 1291742"/>
              <a:gd name="csX102" fmla="*/ 737007 w 4120286"/>
              <a:gd name="csY102" fmla="*/ 929030 h 1291742"/>
              <a:gd name="csX103" fmla="*/ 740664 w 4120286"/>
              <a:gd name="csY103" fmla="*/ 956462 h 1291742"/>
              <a:gd name="csX104" fmla="*/ 704088 w 4120286"/>
              <a:gd name="csY104" fmla="*/ 934517 h 1291742"/>
              <a:gd name="csX105" fmla="*/ 690677 w 4120286"/>
              <a:gd name="csY105" fmla="*/ 976579 h 1291742"/>
              <a:gd name="csX106" fmla="*/ 701649 w 4120286"/>
              <a:gd name="csY106" fmla="*/ 983894 h 1291742"/>
              <a:gd name="csX107" fmla="*/ 691287 w 4120286"/>
              <a:gd name="csY107" fmla="*/ 1013155 h 1291742"/>
              <a:gd name="csX108" fmla="*/ 723596 w 4120286"/>
              <a:gd name="csY108" fmla="*/ 1038758 h 1291742"/>
              <a:gd name="csX109" fmla="*/ 745541 w 4120286"/>
              <a:gd name="csY109" fmla="*/ 1037539 h 1291742"/>
              <a:gd name="csX110" fmla="*/ 771753 w 4120286"/>
              <a:gd name="csY110" fmla="*/ 1063142 h 1291742"/>
              <a:gd name="csX111" fmla="*/ 772973 w 4120286"/>
              <a:gd name="csY111" fmla="*/ 1082650 h 1291742"/>
              <a:gd name="csX112" fmla="*/ 790041 w 4120286"/>
              <a:gd name="csY112" fmla="*/ 1089355 h 1291742"/>
              <a:gd name="csX113" fmla="*/ 781508 w 4120286"/>
              <a:gd name="csY113" fmla="*/ 1111910 h 1291742"/>
              <a:gd name="csX114" fmla="*/ 753465 w 4120286"/>
              <a:gd name="csY114" fmla="*/ 1118006 h 1291742"/>
              <a:gd name="csX115" fmla="*/ 731520 w 4120286"/>
              <a:gd name="csY115" fmla="*/ 1157630 h 1291742"/>
              <a:gd name="csX116" fmla="*/ 768096 w 4120286"/>
              <a:gd name="csY116" fmla="*/ 1194816 h 1291742"/>
              <a:gd name="csX117" fmla="*/ 770535 w 4120286"/>
              <a:gd name="csY117" fmla="*/ 1220419 h 1291742"/>
              <a:gd name="csX118" fmla="*/ 815036 w 4120286"/>
              <a:gd name="csY118" fmla="*/ 1266139 h 1291742"/>
              <a:gd name="csX119" fmla="*/ 799796 w 4120286"/>
              <a:gd name="csY119" fmla="*/ 1281989 h 1291742"/>
              <a:gd name="csX120" fmla="*/ 796137 w 4120286"/>
              <a:gd name="csY120" fmla="*/ 1291742 h 1291742"/>
              <a:gd name="csX121" fmla="*/ 781508 w 4120286"/>
              <a:gd name="csY121" fmla="*/ 1288694 h 1291742"/>
              <a:gd name="csX122" fmla="*/ 755295 w 4120286"/>
              <a:gd name="csY122" fmla="*/ 1265530 h 1291742"/>
              <a:gd name="csX123" fmla="*/ 746151 w 4120286"/>
              <a:gd name="csY123" fmla="*/ 1264310 h 1291742"/>
              <a:gd name="csX124" fmla="*/ 724205 w 4120286"/>
              <a:gd name="csY124" fmla="*/ 1255166 h 1291742"/>
              <a:gd name="csX125" fmla="*/ 711404 w 4120286"/>
              <a:gd name="csY125" fmla="*/ 1239317 h 1291742"/>
              <a:gd name="csX126" fmla="*/ 680313 w 4120286"/>
              <a:gd name="csY126" fmla="*/ 1231392 h 1291742"/>
              <a:gd name="csX127" fmla="*/ 662636 w 4120286"/>
              <a:gd name="csY127" fmla="*/ 1237488 h 1291742"/>
              <a:gd name="csX128" fmla="*/ 655320 w 4120286"/>
              <a:gd name="csY128" fmla="*/ 1230173 h 1291742"/>
              <a:gd name="csX129" fmla="*/ 608991 w 4120286"/>
              <a:gd name="csY129" fmla="*/ 1211275 h 1291742"/>
              <a:gd name="csX130" fmla="*/ 562052 w 4120286"/>
              <a:gd name="csY130" fmla="*/ 1205179 h 1291742"/>
              <a:gd name="csX131" fmla="*/ 534009 w 4120286"/>
              <a:gd name="csY131" fmla="*/ 1198474 h 1291742"/>
              <a:gd name="csX132" fmla="*/ 531572 w 4120286"/>
              <a:gd name="csY132" fmla="*/ 1203350 h 1291742"/>
              <a:gd name="csX133" fmla="*/ 485241 w 4120286"/>
              <a:gd name="csY133" fmla="*/ 1170432 h 1291742"/>
              <a:gd name="csX134" fmla="*/ 447447 w 4120286"/>
              <a:gd name="csY134" fmla="*/ 1155802 h 1291742"/>
              <a:gd name="csX135" fmla="*/ 416357 w 4120286"/>
              <a:gd name="csY135" fmla="*/ 1133246 h 1291742"/>
              <a:gd name="csX136" fmla="*/ 438303 w 4120286"/>
              <a:gd name="csY136" fmla="*/ 1127150 h 1291742"/>
              <a:gd name="csX137" fmla="*/ 457809 w 4120286"/>
              <a:gd name="csY137" fmla="*/ 1095451 h 1291742"/>
              <a:gd name="csX138" fmla="*/ 437693 w 4120286"/>
              <a:gd name="csY138" fmla="*/ 1080211 h 1291742"/>
              <a:gd name="csX139" fmla="*/ 479756 w 4120286"/>
              <a:gd name="csY139" fmla="*/ 1064362 h 1291742"/>
              <a:gd name="csX140" fmla="*/ 477317 w 4120286"/>
              <a:gd name="csY140" fmla="*/ 1055827 h 1291742"/>
              <a:gd name="csX141" fmla="*/ 451104 w 4120286"/>
              <a:gd name="csY141" fmla="*/ 1061923 h 1291742"/>
              <a:gd name="csX142" fmla="*/ 448665 w 4120286"/>
              <a:gd name="csY142" fmla="*/ 1045464 h 1291742"/>
              <a:gd name="csX143" fmla="*/ 462077 w 4120286"/>
              <a:gd name="csY143" fmla="*/ 1034491 h 1291742"/>
              <a:gd name="csX144" fmla="*/ 491337 w 4120286"/>
              <a:gd name="csY144" fmla="*/ 1032053 h 1291742"/>
              <a:gd name="csX145" fmla="*/ 493167 w 4120286"/>
              <a:gd name="csY145" fmla="*/ 1019251 h 1291742"/>
              <a:gd name="csX146" fmla="*/ 482193 w 4120286"/>
              <a:gd name="csY146" fmla="*/ 997915 h 1291742"/>
              <a:gd name="csX147" fmla="*/ 490119 w 4120286"/>
              <a:gd name="csY147" fmla="*/ 978408 h 1291742"/>
              <a:gd name="csX148" fmla="*/ 487680 w 4120286"/>
              <a:gd name="csY148" fmla="*/ 966826 h 1291742"/>
              <a:gd name="csX149" fmla="*/ 440741 w 4120286"/>
              <a:gd name="csY149" fmla="*/ 954634 h 1291742"/>
              <a:gd name="csX150" fmla="*/ 423063 w 4120286"/>
              <a:gd name="csY150" fmla="*/ 955243 h 1291742"/>
              <a:gd name="csX151" fmla="*/ 401117 w 4120286"/>
              <a:gd name="csY151" fmla="*/ 937565 h 1291742"/>
              <a:gd name="csX152" fmla="*/ 379172 w 4120286"/>
              <a:gd name="csY152" fmla="*/ 943661 h 1291742"/>
              <a:gd name="csX153" fmla="*/ 338328 w 4120286"/>
              <a:gd name="csY153" fmla="*/ 930250 h 1291742"/>
              <a:gd name="csX154" fmla="*/ 337719 w 4120286"/>
              <a:gd name="csY154" fmla="*/ 922934 h 1291742"/>
              <a:gd name="csX155" fmla="*/ 323697 w 4120286"/>
              <a:gd name="csY155" fmla="*/ 906475 h 1291742"/>
              <a:gd name="csX156" fmla="*/ 299924 w 4120286"/>
              <a:gd name="csY156" fmla="*/ 904646 h 1291742"/>
              <a:gd name="csX157" fmla="*/ 295047 w 4120286"/>
              <a:gd name="csY157" fmla="*/ 893064 h 1291742"/>
              <a:gd name="csX158" fmla="*/ 300533 w 4120286"/>
              <a:gd name="csY158" fmla="*/ 885139 h 1291742"/>
              <a:gd name="csX159" fmla="*/ 277368 w 4120286"/>
              <a:gd name="csY159" fmla="*/ 863803 h 1291742"/>
              <a:gd name="csX160" fmla="*/ 247497 w 4120286"/>
              <a:gd name="csY160" fmla="*/ 867461 h 1291742"/>
              <a:gd name="csX161" fmla="*/ 238353 w 4120286"/>
              <a:gd name="csY161" fmla="*/ 865632 h 1291742"/>
              <a:gd name="csX162" fmla="*/ 232257 w 4120286"/>
              <a:gd name="csY162" fmla="*/ 874166 h 1291742"/>
              <a:gd name="csX163" fmla="*/ 221285 w 4120286"/>
              <a:gd name="csY163" fmla="*/ 872947 h 1291742"/>
              <a:gd name="csX164" fmla="*/ 209093 w 4120286"/>
              <a:gd name="csY164" fmla="*/ 848563 h 1291742"/>
              <a:gd name="csX165" fmla="*/ 199949 w 4120286"/>
              <a:gd name="csY165" fmla="*/ 836371 h 1291742"/>
              <a:gd name="csX166" fmla="*/ 204825 w 4120286"/>
              <a:gd name="csY166" fmla="*/ 832714 h 1291742"/>
              <a:gd name="csX167" fmla="*/ 228600 w 4120286"/>
              <a:gd name="csY167" fmla="*/ 833933 h 1291742"/>
              <a:gd name="csX168" fmla="*/ 238353 w 4120286"/>
              <a:gd name="csY168" fmla="*/ 826008 h 1291742"/>
              <a:gd name="csX169" fmla="*/ 227991 w 4120286"/>
              <a:gd name="csY169" fmla="*/ 816254 h 1291742"/>
              <a:gd name="csX170" fmla="*/ 207264 w 4120286"/>
              <a:gd name="csY170" fmla="*/ 809549 h 1291742"/>
              <a:gd name="csX171" fmla="*/ 207264 w 4120286"/>
              <a:gd name="csY171" fmla="*/ 802843 h 1291742"/>
              <a:gd name="csX172" fmla="*/ 194463 w 4120286"/>
              <a:gd name="csY172" fmla="*/ 796138 h 1291742"/>
              <a:gd name="csX173" fmla="*/ 171297 w 4120286"/>
              <a:gd name="csY173" fmla="*/ 771754 h 1291742"/>
              <a:gd name="csX174" fmla="*/ 175565 w 4120286"/>
              <a:gd name="csY174" fmla="*/ 762000 h 1291742"/>
              <a:gd name="csX175" fmla="*/ 168860 w 4120286"/>
              <a:gd name="csY175" fmla="*/ 744322 h 1291742"/>
              <a:gd name="csX176" fmla="*/ 139599 w 4120286"/>
              <a:gd name="csY176" fmla="*/ 735787 h 1291742"/>
              <a:gd name="csX177" fmla="*/ 124968 w 4120286"/>
              <a:gd name="csY177" fmla="*/ 740054 h 1291742"/>
              <a:gd name="csX178" fmla="*/ 119481 w 4120286"/>
              <a:gd name="csY178" fmla="*/ 730910 h 1291742"/>
              <a:gd name="csX179" fmla="*/ 87173 w 4120286"/>
              <a:gd name="csY179" fmla="*/ 721766 h 1291742"/>
              <a:gd name="csX180" fmla="*/ 74372 w 4120286"/>
              <a:gd name="csY180" fmla="*/ 699821 h 1291742"/>
              <a:gd name="csX181" fmla="*/ 68276 w 4120286"/>
              <a:gd name="csY181" fmla="*/ 682142 h 1291742"/>
              <a:gd name="csX182" fmla="*/ 53036 w 4120286"/>
              <a:gd name="csY182" fmla="*/ 674218 h 1291742"/>
              <a:gd name="csX183" fmla="*/ 62789 w 4120286"/>
              <a:gd name="csY183" fmla="*/ 662635 h 1291742"/>
              <a:gd name="csX184" fmla="*/ 48159 w 4120286"/>
              <a:gd name="csY184" fmla="*/ 628498 h 1291742"/>
              <a:gd name="csX185" fmla="*/ 64008 w 4120286"/>
              <a:gd name="csY185" fmla="*/ 607771 h 1291742"/>
              <a:gd name="csX186" fmla="*/ 58521 w 4120286"/>
              <a:gd name="csY186" fmla="*/ 601675 h 1291742"/>
              <a:gd name="csX187" fmla="*/ 85953 w 4120286"/>
              <a:gd name="csY187" fmla="*/ 581558 h 1291742"/>
              <a:gd name="csX188" fmla="*/ 53036 w 4120286"/>
              <a:gd name="csY188" fmla="*/ 564490 h 1291742"/>
              <a:gd name="csX189" fmla="*/ 101804 w 4120286"/>
              <a:gd name="csY189" fmla="*/ 519379 h 1291742"/>
              <a:gd name="csX190" fmla="*/ 122529 w 4120286"/>
              <a:gd name="csY190" fmla="*/ 498653 h 1291742"/>
              <a:gd name="csX191" fmla="*/ 128016 w 4120286"/>
              <a:gd name="csY191" fmla="*/ 480974 h 1291742"/>
              <a:gd name="csX192" fmla="*/ 82905 w 4120286"/>
              <a:gd name="csY192" fmla="*/ 457200 h 1291742"/>
              <a:gd name="csX193" fmla="*/ 88392 w 4120286"/>
              <a:gd name="csY193" fmla="*/ 434035 h 1291742"/>
              <a:gd name="csX194" fmla="*/ 58521 w 4120286"/>
              <a:gd name="csY194" fmla="*/ 408432 h 1291742"/>
              <a:gd name="csX195" fmla="*/ 68885 w 4120286"/>
              <a:gd name="csY195" fmla="*/ 379171 h 1291742"/>
              <a:gd name="csX196" fmla="*/ 29261 w 4120286"/>
              <a:gd name="csY196" fmla="*/ 340766 h 1291742"/>
              <a:gd name="csX197" fmla="*/ 46940 w 4120286"/>
              <a:gd name="csY197" fmla="*/ 315163 h 1291742"/>
              <a:gd name="csX198" fmla="*/ 2439 w 4120286"/>
              <a:gd name="csY198" fmla="*/ 292608 h 1291742"/>
              <a:gd name="csX199" fmla="*/ 0 w 4120286"/>
              <a:gd name="csY199" fmla="*/ 269443 h 1291742"/>
              <a:gd name="csX200" fmla="*/ 19508 w 4120286"/>
              <a:gd name="csY200" fmla="*/ 266395 h 1291742"/>
              <a:gd name="csX201" fmla="*/ 58521 w 4120286"/>
              <a:gd name="csY201" fmla="*/ 253594 h 1291742"/>
              <a:gd name="csX202" fmla="*/ 81077 w 4120286"/>
              <a:gd name="csY202" fmla="*/ 242011 h 1291742"/>
              <a:gd name="csX203" fmla="*/ 128016 w 4120286"/>
              <a:gd name="csY203" fmla="*/ 261518 h 1291742"/>
              <a:gd name="csX204" fmla="*/ 199340 w 4120286"/>
              <a:gd name="csY204" fmla="*/ 269443 h 1291742"/>
              <a:gd name="csX205" fmla="*/ 307239 w 4120286"/>
              <a:gd name="csY205" fmla="*/ 307238 h 1291742"/>
              <a:gd name="csX206" fmla="*/ 332232 w 4120286"/>
              <a:gd name="csY206" fmla="*/ 323088 h 1291742"/>
              <a:gd name="csX207" fmla="*/ 341376 w 4120286"/>
              <a:gd name="csY207" fmla="*/ 345643 h 1291742"/>
              <a:gd name="csX208" fmla="*/ 318821 w 4120286"/>
              <a:gd name="csY208" fmla="*/ 363322 h 1291742"/>
              <a:gd name="csX209" fmla="*/ 279197 w 4120286"/>
              <a:gd name="csY209" fmla="*/ 372466 h 1291742"/>
              <a:gd name="csX210" fmla="*/ 156057 w 4120286"/>
              <a:gd name="csY210" fmla="*/ 346862 h 1291742"/>
              <a:gd name="csX211" fmla="*/ 138380 w 4120286"/>
              <a:gd name="csY211" fmla="*/ 351130 h 1291742"/>
              <a:gd name="csX212" fmla="*/ 187757 w 4120286"/>
              <a:gd name="csY212" fmla="*/ 376123 h 1291742"/>
              <a:gd name="csX213" fmla="*/ 193853 w 4120286"/>
              <a:gd name="csY213" fmla="*/ 391973 h 1291742"/>
              <a:gd name="csX214" fmla="*/ 205436 w 4120286"/>
              <a:gd name="csY214" fmla="*/ 427330 h 1291742"/>
              <a:gd name="csX215" fmla="*/ 242621 w 4120286"/>
              <a:gd name="csY215" fmla="*/ 437693 h 1291742"/>
              <a:gd name="csX216" fmla="*/ 265785 w 4120286"/>
              <a:gd name="csY216" fmla="*/ 446837 h 1291742"/>
              <a:gd name="csX217" fmla="*/ 264567 w 4120286"/>
              <a:gd name="csY217" fmla="*/ 429768 h 1291742"/>
              <a:gd name="csX218" fmla="*/ 243840 w 4120286"/>
              <a:gd name="csY218" fmla="*/ 415138 h 1291742"/>
              <a:gd name="csX219" fmla="*/ 256641 w 4120286"/>
              <a:gd name="csY219" fmla="*/ 401726 h 1291742"/>
              <a:gd name="csX220" fmla="*/ 327356 w 4120286"/>
              <a:gd name="csY220" fmla="*/ 423672 h 1291742"/>
              <a:gd name="csX221" fmla="*/ 346863 w 4120286"/>
              <a:gd name="csY221" fmla="*/ 415138 h 1291742"/>
              <a:gd name="csX222" fmla="*/ 320649 w 4120286"/>
              <a:gd name="csY222" fmla="*/ 389534 h 1291742"/>
              <a:gd name="csX223" fmla="*/ 370028 w 4120286"/>
              <a:gd name="csY223" fmla="*/ 356616 h 1291742"/>
              <a:gd name="csX224" fmla="*/ 395021 w 4120286"/>
              <a:gd name="csY224" fmla="*/ 358445 h 1291742"/>
              <a:gd name="csX225" fmla="*/ 423063 w 4120286"/>
              <a:gd name="csY225" fmla="*/ 370027 h 1291742"/>
              <a:gd name="csX226" fmla="*/ 429768 w 4120286"/>
              <a:gd name="csY226" fmla="*/ 346862 h 1291742"/>
              <a:gd name="csX227" fmla="*/ 401117 w 4120286"/>
              <a:gd name="csY227" fmla="*/ 326746 h 1291742"/>
              <a:gd name="csX228" fmla="*/ 405993 w 4120286"/>
              <a:gd name="csY228" fmla="*/ 306629 h 1291742"/>
              <a:gd name="csX229" fmla="*/ 379781 w 4120286"/>
              <a:gd name="csY229" fmla="*/ 285902 h 1291742"/>
              <a:gd name="csX230" fmla="*/ 454761 w 4120286"/>
              <a:gd name="csY230" fmla="*/ 296875 h 1291742"/>
              <a:gd name="csX231" fmla="*/ 476708 w 4120286"/>
              <a:gd name="csY231" fmla="*/ 315163 h 1291742"/>
              <a:gd name="csX232" fmla="*/ 445617 w 4120286"/>
              <a:gd name="csY232" fmla="*/ 319430 h 1291742"/>
              <a:gd name="csX233" fmla="*/ 452933 w 4120286"/>
              <a:gd name="csY233" fmla="*/ 338328 h 1291742"/>
              <a:gd name="csX234" fmla="*/ 477927 w 4120286"/>
              <a:gd name="csY234" fmla="*/ 349910 h 1291742"/>
              <a:gd name="csX235" fmla="*/ 514503 w 4120286"/>
              <a:gd name="csY235" fmla="*/ 342595 h 1291742"/>
              <a:gd name="csX236" fmla="*/ 512064 w 4120286"/>
              <a:gd name="csY236" fmla="*/ 321259 h 1291742"/>
              <a:gd name="csX237" fmla="*/ 559004 w 4120286"/>
              <a:gd name="csY237" fmla="*/ 304800 h 1291742"/>
              <a:gd name="csX238" fmla="*/ 634593 w 4120286"/>
              <a:gd name="csY238" fmla="*/ 276758 h 1291742"/>
              <a:gd name="csX239" fmla="*/ 654101 w 4120286"/>
              <a:gd name="csY239" fmla="*/ 277978 h 1291742"/>
              <a:gd name="csX240" fmla="*/ 638861 w 4120286"/>
              <a:gd name="csY240" fmla="*/ 298094 h 1291742"/>
              <a:gd name="csX241" fmla="*/ 671780 w 4120286"/>
              <a:gd name="csY241" fmla="*/ 301752 h 1291742"/>
              <a:gd name="csX242" fmla="*/ 684581 w 4120286"/>
              <a:gd name="csY242" fmla="*/ 290170 h 1291742"/>
              <a:gd name="csX243" fmla="*/ 731520 w 4120286"/>
              <a:gd name="csY243" fmla="*/ 289560 h 1291742"/>
              <a:gd name="csX244" fmla="*/ 762000 w 4120286"/>
              <a:gd name="csY244" fmla="*/ 275539 h 1291742"/>
              <a:gd name="csX245" fmla="*/ 801015 w 4120286"/>
              <a:gd name="csY245" fmla="*/ 295656 h 1291742"/>
              <a:gd name="csX246" fmla="*/ 818084 w 4120286"/>
              <a:gd name="csY246" fmla="*/ 273710 h 1291742"/>
              <a:gd name="csX247" fmla="*/ 781508 w 4120286"/>
              <a:gd name="csY247" fmla="*/ 254813 h 1291742"/>
              <a:gd name="csX248" fmla="*/ 788823 w 4120286"/>
              <a:gd name="csY248" fmla="*/ 243840 h 1291742"/>
              <a:gd name="csX249" fmla="*/ 868071 w 4120286"/>
              <a:gd name="csY249" fmla="*/ 253594 h 1291742"/>
              <a:gd name="csX250" fmla="*/ 908304 w 4120286"/>
              <a:gd name="csY250" fmla="*/ 263957 h 1291742"/>
              <a:gd name="csX251" fmla="*/ 1021689 w 4120286"/>
              <a:gd name="csY251" fmla="*/ 301752 h 1291742"/>
              <a:gd name="csX252" fmla="*/ 1028396 w 4120286"/>
              <a:gd name="csY252" fmla="*/ 284683 h 1291742"/>
              <a:gd name="csX253" fmla="*/ 992429 w 4120286"/>
              <a:gd name="csY253" fmla="*/ 267005 h 1291742"/>
              <a:gd name="csX254" fmla="*/ 987552 w 4120286"/>
              <a:gd name="csY254" fmla="*/ 260299 h 1291742"/>
              <a:gd name="csX255" fmla="*/ 955244 w 4120286"/>
              <a:gd name="csY255" fmla="*/ 256642 h 1291742"/>
              <a:gd name="csX256" fmla="*/ 954024 w 4120286"/>
              <a:gd name="csY256" fmla="*/ 241402 h 1291742"/>
              <a:gd name="csX257" fmla="*/ 925373 w 4120286"/>
              <a:gd name="csY257" fmla="*/ 215798 h 1291742"/>
              <a:gd name="csX258" fmla="*/ 918668 w 4120286"/>
              <a:gd name="csY258" fmla="*/ 205435 h 1291742"/>
              <a:gd name="csX259" fmla="*/ 944880 w 4120286"/>
              <a:gd name="csY259" fmla="*/ 176784 h 1291742"/>
              <a:gd name="csX260" fmla="*/ 941223 w 4120286"/>
              <a:gd name="csY260" fmla="*/ 147523 h 1291742"/>
              <a:gd name="csX261" fmla="*/ 954633 w 4120286"/>
              <a:gd name="csY261" fmla="*/ 141427 h 1291742"/>
              <a:gd name="csX262" fmla="*/ 1024128 w 4120286"/>
              <a:gd name="csY262" fmla="*/ 149962 h 1291742"/>
              <a:gd name="csX263" fmla="*/ 1041807 w 4120286"/>
              <a:gd name="csY263" fmla="*/ 167640 h 1291742"/>
              <a:gd name="csX264" fmla="*/ 1036320 w 4120286"/>
              <a:gd name="csY264" fmla="*/ 193243 h 1291742"/>
              <a:gd name="csX265" fmla="*/ 1058876 w 4120286"/>
              <a:gd name="csY265" fmla="*/ 203606 h 1291742"/>
              <a:gd name="csX266" fmla="*/ 1082040 w 4120286"/>
              <a:gd name="csY266" fmla="*/ 226162 h 1291742"/>
              <a:gd name="csX267" fmla="*/ 1105205 w 4120286"/>
              <a:gd name="csY267" fmla="*/ 271272 h 1291742"/>
              <a:gd name="csX268" fmla="*/ 1146048 w 4120286"/>
              <a:gd name="csY268" fmla="*/ 291389 h 1291742"/>
              <a:gd name="csX269" fmla="*/ 1149096 w 4120286"/>
              <a:gd name="csY269" fmla="*/ 313944 h 1291742"/>
              <a:gd name="csX270" fmla="*/ 1127760 w 4120286"/>
              <a:gd name="csY270" fmla="*/ 361493 h 1291742"/>
              <a:gd name="csX271" fmla="*/ 1160069 w 4120286"/>
              <a:gd name="csY271" fmla="*/ 366370 h 1291742"/>
              <a:gd name="csX272" fmla="*/ 1163117 w 4120286"/>
              <a:gd name="csY272" fmla="*/ 354178 h 1291742"/>
              <a:gd name="csX273" fmla="*/ 1186282 w 4120286"/>
              <a:gd name="csY273" fmla="*/ 345643 h 1291742"/>
              <a:gd name="csX274" fmla="*/ 1183234 w 4120286"/>
              <a:gd name="csY274" fmla="*/ 329184 h 1291742"/>
              <a:gd name="csX275" fmla="*/ 1194816 w 4120286"/>
              <a:gd name="csY275" fmla="*/ 312725 h 1291742"/>
              <a:gd name="csX276" fmla="*/ 1167994 w 4120286"/>
              <a:gd name="csY276" fmla="*/ 293827 h 1291742"/>
              <a:gd name="csX277" fmla="*/ 1165556 w 4120286"/>
              <a:gd name="csY277" fmla="*/ 271882 h 1291742"/>
              <a:gd name="csX278" fmla="*/ 1136295 w 4120286"/>
              <a:gd name="csY278" fmla="*/ 269443 h 1291742"/>
              <a:gd name="csX279" fmla="*/ 1118616 w 4120286"/>
              <a:gd name="csY279" fmla="*/ 251155 h 1291742"/>
              <a:gd name="csX280" fmla="*/ 1116178 w 4120286"/>
              <a:gd name="csY280" fmla="*/ 218237 h 1291742"/>
              <a:gd name="csX281" fmla="*/ 1066191 w 4120286"/>
              <a:gd name="csY281" fmla="*/ 192024 h 1291742"/>
              <a:gd name="csX282" fmla="*/ 1094842 w 4120286"/>
              <a:gd name="csY282" fmla="*/ 170688 h 1291742"/>
              <a:gd name="csX283" fmla="*/ 1072287 w 4120286"/>
              <a:gd name="csY283" fmla="*/ 148133 h 1291742"/>
              <a:gd name="csX284" fmla="*/ 1083869 w 4120286"/>
              <a:gd name="csY284" fmla="*/ 147523 h 1291742"/>
              <a:gd name="csX285" fmla="*/ 1109472 w 4120286"/>
              <a:gd name="csY285" fmla="*/ 164592 h 1291742"/>
              <a:gd name="csX286" fmla="*/ 1122274 w 4120286"/>
              <a:gd name="csY286" fmla="*/ 195682 h 1291742"/>
              <a:gd name="csX287" fmla="*/ 1152754 w 4120286"/>
              <a:gd name="csY287" fmla="*/ 201778 h 1291742"/>
              <a:gd name="csX288" fmla="*/ 1124712 w 4120286"/>
              <a:gd name="csY288" fmla="*/ 178613 h 1291742"/>
              <a:gd name="csX289" fmla="*/ 1155802 w 4120286"/>
              <a:gd name="csY289" fmla="*/ 165811 h 1291742"/>
              <a:gd name="csX290" fmla="*/ 1205180 w 4120286"/>
              <a:gd name="csY290" fmla="*/ 163982 h 1291742"/>
              <a:gd name="csX291" fmla="*/ 1263701 w 4120286"/>
              <a:gd name="csY291" fmla="*/ 182270 h 1291742"/>
              <a:gd name="csX292" fmla="*/ 1221639 w 4120286"/>
              <a:gd name="csY292" fmla="*/ 156058 h 1291742"/>
              <a:gd name="csX293" fmla="*/ 1191768 w 4120286"/>
              <a:gd name="csY293" fmla="*/ 122530 h 1291742"/>
              <a:gd name="csX294" fmla="*/ 1227735 w 4120286"/>
              <a:gd name="csY294" fmla="*/ 116434 h 1291742"/>
              <a:gd name="csX295" fmla="*/ 1285647 w 4120286"/>
              <a:gd name="csY295" fmla="*/ 117653 h 1291742"/>
              <a:gd name="csX296" fmla="*/ 1333196 w 4120286"/>
              <a:gd name="csY296" fmla="*/ 113386 h 1291742"/>
              <a:gd name="csX297" fmla="*/ 1299058 w 4120286"/>
              <a:gd name="csY297" fmla="*/ 97536 h 1291742"/>
              <a:gd name="csX298" fmla="*/ 1306983 w 4120286"/>
              <a:gd name="csY298" fmla="*/ 77419 h 1291742"/>
              <a:gd name="csX299" fmla="*/ 1332586 w 4120286"/>
              <a:gd name="csY299" fmla="*/ 76200 h 1291742"/>
              <a:gd name="csX300" fmla="*/ 1362456 w 4120286"/>
              <a:gd name="csY300" fmla="*/ 61570 h 1291742"/>
              <a:gd name="csX301" fmla="*/ 1419149 w 4120286"/>
              <a:gd name="csY301" fmla="*/ 57302 h 1291742"/>
              <a:gd name="csX302" fmla="*/ 1417930 w 4120286"/>
              <a:gd name="csY302" fmla="*/ 48768 h 1291742"/>
              <a:gd name="csX303" fmla="*/ 1474623 w 4120286"/>
              <a:gd name="csY303" fmla="*/ 46330 h 1291742"/>
              <a:gd name="csX304" fmla="*/ 1500836 w 4120286"/>
              <a:gd name="csY304" fmla="*/ 53035 h 1291742"/>
              <a:gd name="csX305" fmla="*/ 1533754 w 4120286"/>
              <a:gd name="csY305" fmla="*/ 37186 h 1291742"/>
              <a:gd name="csX306" fmla="*/ 1576426 w 4120286"/>
              <a:gd name="csY306" fmla="*/ 37795 h 1291742"/>
              <a:gd name="csX307" fmla="*/ 1567282 w 4120286"/>
              <a:gd name="csY307" fmla="*/ 24384 h 1291742"/>
              <a:gd name="csX308" fmla="*/ 1572768 w 4120286"/>
              <a:gd name="csY308" fmla="*/ 12192 h 1291742"/>
              <a:gd name="csX309" fmla="*/ 1610564 w 4120286"/>
              <a:gd name="csY309" fmla="*/ 0 h 1291742"/>
              <a:gd name="csX310" fmla="*/ 1661160 w 4120286"/>
              <a:gd name="csY310" fmla="*/ 9754 h 1291742"/>
              <a:gd name="csX311" fmla="*/ 1639824 w 4120286"/>
              <a:gd name="csY311" fmla="*/ 17069 h 1291742"/>
              <a:gd name="csX312" fmla="*/ 1697127 w 4120286"/>
              <a:gd name="csY312" fmla="*/ 21336 h 1291742"/>
              <a:gd name="csX313" fmla="*/ 1722120 w 4120286"/>
              <a:gd name="csY313" fmla="*/ 35966 h 1291742"/>
              <a:gd name="csX314" fmla="*/ 1733703 w 4120286"/>
              <a:gd name="csY314" fmla="*/ 28651 h 1291742"/>
              <a:gd name="csX315" fmla="*/ 1800149 w 4120286"/>
              <a:gd name="csY315" fmla="*/ 29261 h 1291742"/>
              <a:gd name="csX316" fmla="*/ 1870863 w 4120286"/>
              <a:gd name="csY316" fmla="*/ 43891 h 1291742"/>
              <a:gd name="csX317" fmla="*/ 1904391 w 4120286"/>
              <a:gd name="csY317" fmla="*/ 54864 h 1291742"/>
              <a:gd name="csX318" fmla="*/ 1919631 w 4120286"/>
              <a:gd name="csY318" fmla="*/ 70714 h 1291742"/>
              <a:gd name="csX319" fmla="*/ 1905000 w 4120286"/>
              <a:gd name="csY319" fmla="*/ 79858 h 1291742"/>
              <a:gd name="csX320" fmla="*/ 1864767 w 4120286"/>
              <a:gd name="csY320" fmla="*/ 96926 h 1291742"/>
              <a:gd name="csX321" fmla="*/ 1858061 w 4120286"/>
              <a:gd name="csY321" fmla="*/ 106070 h 1291742"/>
              <a:gd name="csX322" fmla="*/ 1892199 w 4120286"/>
              <a:gd name="csY322" fmla="*/ 110338 h 1291742"/>
              <a:gd name="csX323" fmla="*/ 1936090 w 4120286"/>
              <a:gd name="csY323" fmla="*/ 118262 h 1291742"/>
              <a:gd name="csX324" fmla="*/ 1950720 w 4120286"/>
              <a:gd name="csY324" fmla="*/ 112166 h 1291742"/>
              <a:gd name="csX325" fmla="*/ 1986077 w 4120286"/>
              <a:gd name="csY325" fmla="*/ 132283 h 1291742"/>
              <a:gd name="csX326" fmla="*/ 1987296 w 4120286"/>
              <a:gd name="csY326" fmla="*/ 124358 h 1291742"/>
              <a:gd name="csX327" fmla="*/ 2018996 w 4120286"/>
              <a:gd name="csY327" fmla="*/ 119482 h 1291742"/>
              <a:gd name="csX328" fmla="*/ 2101901 w 4120286"/>
              <a:gd name="csY328" fmla="*/ 124358 h 1291742"/>
              <a:gd name="csX329" fmla="*/ 2125066 w 4120286"/>
              <a:gd name="csY329" fmla="*/ 138989 h 1291742"/>
              <a:gd name="csX330" fmla="*/ 2231136 w 4120286"/>
              <a:gd name="csY330" fmla="*/ 143866 h 1291742"/>
              <a:gd name="csX331" fmla="*/ 2201876 w 4120286"/>
              <a:gd name="csY331" fmla="*/ 120091 h 1291742"/>
              <a:gd name="csX332" fmla="*/ 2259788 w 4120286"/>
              <a:gd name="csY332" fmla="*/ 125578 h 1291742"/>
              <a:gd name="csX333" fmla="*/ 2296973 w 4120286"/>
              <a:gd name="csY333" fmla="*/ 124968 h 1291742"/>
              <a:gd name="csX334" fmla="*/ 2357324 w 4120286"/>
              <a:gd name="csY334" fmla="*/ 141427 h 1291742"/>
              <a:gd name="csX335" fmla="*/ 2393900 w 4120286"/>
              <a:gd name="csY335" fmla="*/ 161544 h 1291742"/>
              <a:gd name="csX336" fmla="*/ 2396338 w 4120286"/>
              <a:gd name="csY336" fmla="*/ 174955 h 1291742"/>
              <a:gd name="csX337" fmla="*/ 2457908 w 4120286"/>
              <a:gd name="csY337" fmla="*/ 200558 h 1291742"/>
              <a:gd name="csX338" fmla="*/ 2512772 w 4120286"/>
              <a:gd name="csY338" fmla="*/ 213360 h 1291742"/>
              <a:gd name="csX339" fmla="*/ 2494484 w 4120286"/>
              <a:gd name="csY339" fmla="*/ 179832 h 1291742"/>
              <a:gd name="csX340" fmla="*/ 2551786 w 4120286"/>
              <a:gd name="csY340" fmla="*/ 193853 h 1291742"/>
              <a:gd name="csX341" fmla="*/ 2582266 w 4120286"/>
              <a:gd name="csY341" fmla="*/ 185318 h 1291742"/>
              <a:gd name="csX342" fmla="*/ 2642007 w 4120286"/>
              <a:gd name="csY342" fmla="*/ 195072 h 1291742"/>
              <a:gd name="csX343" fmla="*/ 2648103 w 4120286"/>
              <a:gd name="csY343" fmla="*/ 186538 h 1291742"/>
              <a:gd name="csX344" fmla="*/ 2694432 w 4120286"/>
              <a:gd name="csY344" fmla="*/ 190805 h 1291742"/>
              <a:gd name="csX345" fmla="*/ 2637130 w 4120286"/>
              <a:gd name="csY345" fmla="*/ 160934 h 1291742"/>
              <a:gd name="csX346" fmla="*/ 2649932 w 4120286"/>
              <a:gd name="csY346" fmla="*/ 147523 h 1291742"/>
              <a:gd name="csX347" fmla="*/ 2896210 w 4120286"/>
              <a:gd name="csY347" fmla="*/ 168250 h 1291742"/>
              <a:gd name="csX348" fmla="*/ 2944368 w 4120286"/>
              <a:gd name="csY348" fmla="*/ 187147 h 1291742"/>
              <a:gd name="csX349" fmla="*/ 3043733 w 4120286"/>
              <a:gd name="csY349" fmla="*/ 211531 h 1291742"/>
              <a:gd name="csX350" fmla="*/ 3133954 w 4120286"/>
              <a:gd name="csY350" fmla="*/ 205435 h 1291742"/>
              <a:gd name="csX351" fmla="*/ 3190647 w 4120286"/>
              <a:gd name="csY351" fmla="*/ 210922 h 1291742"/>
              <a:gd name="csX352" fmla="*/ 3230880 w 4120286"/>
              <a:gd name="csY352" fmla="*/ 224333 h 1291742"/>
              <a:gd name="csX353" fmla="*/ 3261970 w 4120286"/>
              <a:gd name="csY353" fmla="*/ 248107 h 1291742"/>
              <a:gd name="csX354" fmla="*/ 3306471 w 4120286"/>
              <a:gd name="csY354" fmla="*/ 257251 h 1291742"/>
              <a:gd name="csX355" fmla="*/ 3330245 w 4120286"/>
              <a:gd name="csY355" fmla="*/ 250546 h 1291742"/>
              <a:gd name="csX356" fmla="*/ 3372917 w 4120286"/>
              <a:gd name="csY356" fmla="*/ 249936 h 1291742"/>
              <a:gd name="csX357" fmla="*/ 3429610 w 4120286"/>
              <a:gd name="csY357" fmla="*/ 256032 h 1291742"/>
              <a:gd name="csX358" fmla="*/ 3471672 w 4120286"/>
              <a:gd name="csY358" fmla="*/ 252374 h 1291742"/>
              <a:gd name="csX359" fmla="*/ 3558845 w 4120286"/>
              <a:gd name="csY359" fmla="*/ 281635 h 1291742"/>
              <a:gd name="csX360" fmla="*/ 3574085 w 4120286"/>
              <a:gd name="csY360" fmla="*/ 271272 h 1291742"/>
              <a:gd name="csX361" fmla="*/ 3522269 w 4120286"/>
              <a:gd name="csY361" fmla="*/ 250546 h 1291742"/>
              <a:gd name="csX362" fmla="*/ 3511296 w 4120286"/>
              <a:gd name="csY362" fmla="*/ 235915 h 1291742"/>
              <a:gd name="csX363" fmla="*/ 3604565 w 4120286"/>
              <a:gd name="csY363" fmla="*/ 245059 h 1291742"/>
              <a:gd name="csX364" fmla="*/ 3653333 w 4120286"/>
              <a:gd name="csY364" fmla="*/ 243230 h 1291742"/>
              <a:gd name="csX365" fmla="*/ 3749650 w 4120286"/>
              <a:gd name="csY365" fmla="*/ 258470 h 1291742"/>
              <a:gd name="csX366" fmla="*/ 3807562 w 4120286"/>
              <a:gd name="csY366" fmla="*/ 273101 h 1291742"/>
              <a:gd name="csX367" fmla="*/ 4009949 w 4120286"/>
              <a:gd name="csY367" fmla="*/ 407822 h 1291742"/>
              <a:gd name="csX368" fmla="*/ 3997757 w 4120286"/>
              <a:gd name="csY368" fmla="*/ 423062 h 1291742"/>
              <a:gd name="csX369" fmla="*/ 3959962 w 4120286"/>
              <a:gd name="csY369" fmla="*/ 420624 h 1291742"/>
              <a:gd name="csX370" fmla="*/ 4009949 w 4120286"/>
              <a:gd name="csY370" fmla="*/ 438912 h 1291742"/>
              <a:gd name="csX371" fmla="*/ 4065423 w 4120286"/>
              <a:gd name="csY371" fmla="*/ 467563 h 1291742"/>
              <a:gd name="csX372" fmla="*/ 4091026 w 4120286"/>
              <a:gd name="csY372" fmla="*/ 476707 h 1291742"/>
              <a:gd name="csX373" fmla="*/ 4114191 w 4120286"/>
              <a:gd name="csY373" fmla="*/ 491338 h 1291742"/>
              <a:gd name="csX374" fmla="*/ 4120287 w 4120286"/>
              <a:gd name="csY374" fmla="*/ 500482 h 1291742"/>
              <a:gd name="csX375" fmla="*/ 4059327 w 4120286"/>
              <a:gd name="csY375" fmla="*/ 493166 h 1291742"/>
              <a:gd name="csX376" fmla="*/ 4019093 w 4120286"/>
              <a:gd name="csY376" fmla="*/ 519379 h 1291742"/>
              <a:gd name="csX377" fmla="*/ 4000805 w 4120286"/>
              <a:gd name="csY377" fmla="*/ 523646 h 1291742"/>
              <a:gd name="csX378" fmla="*/ 3991052 w 4120286"/>
              <a:gd name="csY378" fmla="*/ 548640 h 1291742"/>
              <a:gd name="csX379" fmla="*/ 3978860 w 4120286"/>
              <a:gd name="csY379" fmla="*/ 570586 h 1291742"/>
              <a:gd name="csX380" fmla="*/ 3989223 w 4120286"/>
              <a:gd name="csY380" fmla="*/ 587045 h 1291742"/>
              <a:gd name="csX381" fmla="*/ 3919119 w 4120286"/>
              <a:gd name="csY381" fmla="*/ 562051 h 1291742"/>
              <a:gd name="csX382" fmla="*/ 3881933 w 4120286"/>
              <a:gd name="csY382" fmla="*/ 590093 h 1291742"/>
              <a:gd name="csX383" fmla="*/ 3853282 w 4120286"/>
              <a:gd name="csY383" fmla="*/ 576682 h 1291742"/>
              <a:gd name="csX384" fmla="*/ 3844748 w 4120286"/>
              <a:gd name="csY384" fmla="*/ 592531 h 1291742"/>
              <a:gd name="csX385" fmla="*/ 3802076 w 4120286"/>
              <a:gd name="csY385" fmla="*/ 587045 h 1291742"/>
              <a:gd name="csX386" fmla="*/ 3820973 w 4120286"/>
              <a:gd name="csY386" fmla="*/ 610819 h 1291742"/>
              <a:gd name="csX387" fmla="*/ 3827679 w 4120286"/>
              <a:gd name="csY387" fmla="*/ 646176 h 1291742"/>
              <a:gd name="csX388" fmla="*/ 3845357 w 4120286"/>
              <a:gd name="csY388" fmla="*/ 660806 h 1291742"/>
              <a:gd name="csX389" fmla="*/ 3886810 w 4120286"/>
              <a:gd name="csY389" fmla="*/ 668731 h 1291742"/>
              <a:gd name="csX390" fmla="*/ 3942284 w 4120286"/>
              <a:gd name="csY390" fmla="*/ 721766 h 1291742"/>
              <a:gd name="csX391" fmla="*/ 3917290 w 4120286"/>
              <a:gd name="csY391" fmla="*/ 723595 h 1291742"/>
              <a:gd name="csX392" fmla="*/ 3938016 w 4120286"/>
              <a:gd name="csY392" fmla="*/ 754075 h 1291742"/>
              <a:gd name="csX393" fmla="*/ 3966668 w 4120286"/>
              <a:gd name="csY393" fmla="*/ 769925 h 1291742"/>
              <a:gd name="csX394" fmla="*/ 3936188 w 4120286"/>
              <a:gd name="csY394" fmla="*/ 788822 h 1291742"/>
              <a:gd name="csX395" fmla="*/ 3969106 w 4120286"/>
              <a:gd name="csY395" fmla="*/ 831494 h 1291742"/>
              <a:gd name="csX396" fmla="*/ 3934359 w 4120286"/>
              <a:gd name="csY396" fmla="*/ 840638 h 1291742"/>
              <a:gd name="csX397" fmla="*/ 3961791 w 4120286"/>
              <a:gd name="csY397" fmla="*/ 878434 h 1291742"/>
              <a:gd name="csX398" fmla="*/ 3951428 w 4120286"/>
              <a:gd name="csY398" fmla="*/ 913790 h 1291742"/>
              <a:gd name="csX399" fmla="*/ 3916680 w 4120286"/>
              <a:gd name="csY399" fmla="*/ 887578 h 1291742"/>
              <a:gd name="csX400" fmla="*/ 3852672 w 4120286"/>
              <a:gd name="csY400" fmla="*/ 833323 h 1291742"/>
              <a:gd name="csX401" fmla="*/ 3753917 w 4120286"/>
              <a:gd name="csY401" fmla="*/ 750418 h 1291742"/>
              <a:gd name="csX402" fmla="*/ 3714293 w 4120286"/>
              <a:gd name="csY402" fmla="*/ 699821 h 1291742"/>
              <a:gd name="csX403" fmla="*/ 3714903 w 4120286"/>
              <a:gd name="csY403" fmla="*/ 677875 h 1291742"/>
              <a:gd name="csX404" fmla="*/ 3697834 w 4120286"/>
              <a:gd name="csY404" fmla="*/ 660806 h 1291742"/>
              <a:gd name="csX405" fmla="*/ 3732581 w 4120286"/>
              <a:gd name="csY405" fmla="*/ 652882 h 1291742"/>
              <a:gd name="csX406" fmla="*/ 3731362 w 4120286"/>
              <a:gd name="csY406" fmla="*/ 607162 h 1291742"/>
              <a:gd name="csX407" fmla="*/ 3735629 w 4120286"/>
              <a:gd name="csY407" fmla="*/ 570586 h 1291742"/>
              <a:gd name="csX408" fmla="*/ 3750869 w 4120286"/>
              <a:gd name="csY408" fmla="*/ 541934 h 1291742"/>
              <a:gd name="csX409" fmla="*/ 3710636 w 4120286"/>
              <a:gd name="csY409" fmla="*/ 491947 h 1291742"/>
              <a:gd name="csX410" fmla="*/ 3681984 w 4120286"/>
              <a:gd name="csY410" fmla="*/ 494995 h 1291742"/>
              <a:gd name="csX411" fmla="*/ 3701492 w 4120286"/>
              <a:gd name="csY411" fmla="*/ 524256 h 1291742"/>
              <a:gd name="csX412" fmla="*/ 3679546 w 4120286"/>
              <a:gd name="csY412" fmla="*/ 563270 h 1291742"/>
              <a:gd name="csX413" fmla="*/ 3604565 w 4120286"/>
              <a:gd name="csY413" fmla="*/ 519379 h 1291742"/>
              <a:gd name="csX414" fmla="*/ 3549092 w 4120286"/>
              <a:gd name="csY414" fmla="*/ 531571 h 1291742"/>
              <a:gd name="csX415" fmla="*/ 3549092 w 4120286"/>
              <a:gd name="csY415" fmla="*/ 591312 h 1291742"/>
              <a:gd name="csX416" fmla="*/ 3596031 w 4120286"/>
              <a:gd name="csY416" fmla="*/ 613258 h 1291742"/>
              <a:gd name="csX417" fmla="*/ 3544215 w 4120286"/>
              <a:gd name="csY417" fmla="*/ 623011 h 1291742"/>
              <a:gd name="csX418" fmla="*/ 3505200 w 4120286"/>
              <a:gd name="csY418" fmla="*/ 626669 h 1291742"/>
              <a:gd name="csX419" fmla="*/ 3478988 w 4120286"/>
              <a:gd name="csY419" fmla="*/ 600456 h 1291742"/>
              <a:gd name="csX420" fmla="*/ 3430220 w 4120286"/>
              <a:gd name="csY420" fmla="*/ 594970 h 1291742"/>
              <a:gd name="csX421" fmla="*/ 3414980 w 4120286"/>
              <a:gd name="csY421" fmla="*/ 612648 h 1291742"/>
              <a:gd name="csX422" fmla="*/ 3322930 w 4120286"/>
              <a:gd name="csY422" fmla="*/ 606552 h 1291742"/>
              <a:gd name="csX423" fmla="*/ 3242463 w 4120286"/>
              <a:gd name="csY423" fmla="*/ 616915 h 1291742"/>
              <a:gd name="csX424" fmla="*/ 3221127 w 4120286"/>
              <a:gd name="csY424" fmla="*/ 688238 h 1291742"/>
              <a:gd name="csX425" fmla="*/ 3190647 w 4120286"/>
              <a:gd name="csY425" fmla="*/ 774802 h 1291742"/>
              <a:gd name="csX426" fmla="*/ 3240634 w 4120286"/>
              <a:gd name="csY426" fmla="*/ 779678 h 1291742"/>
              <a:gd name="csX427" fmla="*/ 3275381 w 4120286"/>
              <a:gd name="csY427" fmla="*/ 802843 h 1291742"/>
              <a:gd name="csX428" fmla="*/ 3310738 w 4120286"/>
              <a:gd name="csY428" fmla="*/ 810768 h 1291742"/>
              <a:gd name="csX429" fmla="*/ 3313176 w 4120286"/>
              <a:gd name="csY429" fmla="*/ 792480 h 1291742"/>
              <a:gd name="csX430" fmla="*/ 3347314 w 4120286"/>
              <a:gd name="csY430" fmla="*/ 794918 h 1291742"/>
              <a:gd name="csX431" fmla="*/ 3425343 w 4120286"/>
              <a:gd name="csY431" fmla="*/ 835762 h 1291742"/>
              <a:gd name="csX432" fmla="*/ 3453994 w 4120286"/>
              <a:gd name="csY432" fmla="*/ 867461 h 1291742"/>
              <a:gd name="csX433" fmla="*/ 3462528 w 4120286"/>
              <a:gd name="csY433" fmla="*/ 905256 h 1291742"/>
              <a:gd name="csX434" fmla="*/ 3496056 w 4120286"/>
              <a:gd name="csY434" fmla="*/ 950366 h 1291742"/>
              <a:gd name="csX435" fmla="*/ 3528365 w 4120286"/>
              <a:gd name="csY435" fmla="*/ 1010717 h 1291742"/>
              <a:gd name="csX436" fmla="*/ 3522269 w 4120286"/>
              <a:gd name="csY436" fmla="*/ 1066190 h 1291742"/>
              <a:gd name="csX437" fmla="*/ 3530194 w 4120286"/>
              <a:gd name="csY437" fmla="*/ 1092403 h 1291742"/>
              <a:gd name="csX438" fmla="*/ 3518002 w 4120286"/>
              <a:gd name="csY438" fmla="*/ 1137514 h 1291742"/>
              <a:gd name="csX439" fmla="*/ 3505200 w 4120286"/>
              <a:gd name="csY439" fmla="*/ 1182014 h 1291742"/>
              <a:gd name="csX440" fmla="*/ 3499714 w 4120286"/>
              <a:gd name="csY440" fmla="*/ 1204570 h 1291742"/>
              <a:gd name="csX441" fmla="*/ 3471672 w 4120286"/>
              <a:gd name="csY441" fmla="*/ 1227125 h 1291742"/>
              <a:gd name="csX442" fmla="*/ 3452775 w 4120286"/>
              <a:gd name="csY442" fmla="*/ 1227734 h 1291742"/>
              <a:gd name="csX443" fmla="*/ 3421076 w 4120286"/>
              <a:gd name="csY443" fmla="*/ 1208837 h 1291742"/>
              <a:gd name="csX444" fmla="*/ 3396082 w 4120286"/>
              <a:gd name="csY444" fmla="*/ 1237488 h 1291742"/>
              <a:gd name="csX445" fmla="*/ 3399130 w 4120286"/>
              <a:gd name="csY445" fmla="*/ 1250290 h 129174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  <a:cxn ang="0">
                <a:pos x="csX89" y="csY89"/>
              </a:cxn>
              <a:cxn ang="0">
                <a:pos x="csX90" y="csY90"/>
              </a:cxn>
              <a:cxn ang="0">
                <a:pos x="csX91" y="csY91"/>
              </a:cxn>
              <a:cxn ang="0">
                <a:pos x="csX92" y="csY92"/>
              </a:cxn>
              <a:cxn ang="0">
                <a:pos x="csX93" y="csY93"/>
              </a:cxn>
              <a:cxn ang="0">
                <a:pos x="csX94" y="csY94"/>
              </a:cxn>
              <a:cxn ang="0">
                <a:pos x="csX95" y="csY95"/>
              </a:cxn>
              <a:cxn ang="0">
                <a:pos x="csX96" y="csY96"/>
              </a:cxn>
              <a:cxn ang="0">
                <a:pos x="csX97" y="csY97"/>
              </a:cxn>
              <a:cxn ang="0">
                <a:pos x="csX98" y="csY98"/>
              </a:cxn>
              <a:cxn ang="0">
                <a:pos x="csX99" y="csY99"/>
              </a:cxn>
              <a:cxn ang="0">
                <a:pos x="csX100" y="csY100"/>
              </a:cxn>
              <a:cxn ang="0">
                <a:pos x="csX101" y="csY101"/>
              </a:cxn>
              <a:cxn ang="0">
                <a:pos x="csX102" y="csY102"/>
              </a:cxn>
              <a:cxn ang="0">
                <a:pos x="csX103" y="csY103"/>
              </a:cxn>
              <a:cxn ang="0">
                <a:pos x="csX104" y="csY104"/>
              </a:cxn>
              <a:cxn ang="0">
                <a:pos x="csX105" y="csY105"/>
              </a:cxn>
              <a:cxn ang="0">
                <a:pos x="csX106" y="csY106"/>
              </a:cxn>
              <a:cxn ang="0">
                <a:pos x="csX107" y="csY107"/>
              </a:cxn>
              <a:cxn ang="0">
                <a:pos x="csX108" y="csY108"/>
              </a:cxn>
              <a:cxn ang="0">
                <a:pos x="csX109" y="csY109"/>
              </a:cxn>
              <a:cxn ang="0">
                <a:pos x="csX110" y="csY110"/>
              </a:cxn>
              <a:cxn ang="0">
                <a:pos x="csX111" y="csY111"/>
              </a:cxn>
              <a:cxn ang="0">
                <a:pos x="csX112" y="csY112"/>
              </a:cxn>
              <a:cxn ang="0">
                <a:pos x="csX113" y="csY113"/>
              </a:cxn>
              <a:cxn ang="0">
                <a:pos x="csX114" y="csY114"/>
              </a:cxn>
              <a:cxn ang="0">
                <a:pos x="csX115" y="csY115"/>
              </a:cxn>
              <a:cxn ang="0">
                <a:pos x="csX116" y="csY116"/>
              </a:cxn>
              <a:cxn ang="0">
                <a:pos x="csX117" y="csY117"/>
              </a:cxn>
              <a:cxn ang="0">
                <a:pos x="csX118" y="csY118"/>
              </a:cxn>
              <a:cxn ang="0">
                <a:pos x="csX119" y="csY119"/>
              </a:cxn>
              <a:cxn ang="0">
                <a:pos x="csX120" y="csY120"/>
              </a:cxn>
              <a:cxn ang="0">
                <a:pos x="csX121" y="csY121"/>
              </a:cxn>
              <a:cxn ang="0">
                <a:pos x="csX122" y="csY122"/>
              </a:cxn>
              <a:cxn ang="0">
                <a:pos x="csX123" y="csY123"/>
              </a:cxn>
              <a:cxn ang="0">
                <a:pos x="csX124" y="csY124"/>
              </a:cxn>
              <a:cxn ang="0">
                <a:pos x="csX125" y="csY125"/>
              </a:cxn>
              <a:cxn ang="0">
                <a:pos x="csX126" y="csY126"/>
              </a:cxn>
              <a:cxn ang="0">
                <a:pos x="csX127" y="csY127"/>
              </a:cxn>
              <a:cxn ang="0">
                <a:pos x="csX128" y="csY128"/>
              </a:cxn>
              <a:cxn ang="0">
                <a:pos x="csX129" y="csY129"/>
              </a:cxn>
              <a:cxn ang="0">
                <a:pos x="csX130" y="csY130"/>
              </a:cxn>
              <a:cxn ang="0">
                <a:pos x="csX131" y="csY131"/>
              </a:cxn>
              <a:cxn ang="0">
                <a:pos x="csX132" y="csY132"/>
              </a:cxn>
              <a:cxn ang="0">
                <a:pos x="csX133" y="csY133"/>
              </a:cxn>
              <a:cxn ang="0">
                <a:pos x="csX134" y="csY134"/>
              </a:cxn>
              <a:cxn ang="0">
                <a:pos x="csX135" y="csY135"/>
              </a:cxn>
              <a:cxn ang="0">
                <a:pos x="csX136" y="csY136"/>
              </a:cxn>
              <a:cxn ang="0">
                <a:pos x="csX137" y="csY137"/>
              </a:cxn>
              <a:cxn ang="0">
                <a:pos x="csX138" y="csY138"/>
              </a:cxn>
              <a:cxn ang="0">
                <a:pos x="csX139" y="csY139"/>
              </a:cxn>
              <a:cxn ang="0">
                <a:pos x="csX140" y="csY140"/>
              </a:cxn>
              <a:cxn ang="0">
                <a:pos x="csX141" y="csY141"/>
              </a:cxn>
              <a:cxn ang="0">
                <a:pos x="csX142" y="csY142"/>
              </a:cxn>
              <a:cxn ang="0">
                <a:pos x="csX143" y="csY143"/>
              </a:cxn>
              <a:cxn ang="0">
                <a:pos x="csX144" y="csY144"/>
              </a:cxn>
              <a:cxn ang="0">
                <a:pos x="csX145" y="csY145"/>
              </a:cxn>
              <a:cxn ang="0">
                <a:pos x="csX146" y="csY146"/>
              </a:cxn>
              <a:cxn ang="0">
                <a:pos x="csX147" y="csY147"/>
              </a:cxn>
              <a:cxn ang="0">
                <a:pos x="csX148" y="csY148"/>
              </a:cxn>
              <a:cxn ang="0">
                <a:pos x="csX149" y="csY149"/>
              </a:cxn>
              <a:cxn ang="0">
                <a:pos x="csX150" y="csY150"/>
              </a:cxn>
              <a:cxn ang="0">
                <a:pos x="csX151" y="csY151"/>
              </a:cxn>
              <a:cxn ang="0">
                <a:pos x="csX152" y="csY152"/>
              </a:cxn>
              <a:cxn ang="0">
                <a:pos x="csX153" y="csY153"/>
              </a:cxn>
              <a:cxn ang="0">
                <a:pos x="csX154" y="csY154"/>
              </a:cxn>
              <a:cxn ang="0">
                <a:pos x="csX155" y="csY155"/>
              </a:cxn>
              <a:cxn ang="0">
                <a:pos x="csX156" y="csY156"/>
              </a:cxn>
              <a:cxn ang="0">
                <a:pos x="csX157" y="csY157"/>
              </a:cxn>
              <a:cxn ang="0">
                <a:pos x="csX158" y="csY158"/>
              </a:cxn>
              <a:cxn ang="0">
                <a:pos x="csX159" y="csY159"/>
              </a:cxn>
              <a:cxn ang="0">
                <a:pos x="csX160" y="csY160"/>
              </a:cxn>
              <a:cxn ang="0">
                <a:pos x="csX161" y="csY161"/>
              </a:cxn>
              <a:cxn ang="0">
                <a:pos x="csX162" y="csY162"/>
              </a:cxn>
              <a:cxn ang="0">
                <a:pos x="csX163" y="csY163"/>
              </a:cxn>
              <a:cxn ang="0">
                <a:pos x="csX164" y="csY164"/>
              </a:cxn>
              <a:cxn ang="0">
                <a:pos x="csX165" y="csY165"/>
              </a:cxn>
              <a:cxn ang="0">
                <a:pos x="csX166" y="csY166"/>
              </a:cxn>
              <a:cxn ang="0">
                <a:pos x="csX167" y="csY167"/>
              </a:cxn>
              <a:cxn ang="0">
                <a:pos x="csX168" y="csY168"/>
              </a:cxn>
              <a:cxn ang="0">
                <a:pos x="csX169" y="csY169"/>
              </a:cxn>
              <a:cxn ang="0">
                <a:pos x="csX170" y="csY170"/>
              </a:cxn>
              <a:cxn ang="0">
                <a:pos x="csX171" y="csY171"/>
              </a:cxn>
              <a:cxn ang="0">
                <a:pos x="csX172" y="csY172"/>
              </a:cxn>
              <a:cxn ang="0">
                <a:pos x="csX173" y="csY173"/>
              </a:cxn>
              <a:cxn ang="0">
                <a:pos x="csX174" y="csY174"/>
              </a:cxn>
              <a:cxn ang="0">
                <a:pos x="csX175" y="csY175"/>
              </a:cxn>
              <a:cxn ang="0">
                <a:pos x="csX176" y="csY176"/>
              </a:cxn>
              <a:cxn ang="0">
                <a:pos x="csX177" y="csY177"/>
              </a:cxn>
              <a:cxn ang="0">
                <a:pos x="csX178" y="csY178"/>
              </a:cxn>
              <a:cxn ang="0">
                <a:pos x="csX179" y="csY179"/>
              </a:cxn>
              <a:cxn ang="0">
                <a:pos x="csX180" y="csY180"/>
              </a:cxn>
              <a:cxn ang="0">
                <a:pos x="csX181" y="csY181"/>
              </a:cxn>
              <a:cxn ang="0">
                <a:pos x="csX182" y="csY182"/>
              </a:cxn>
              <a:cxn ang="0">
                <a:pos x="csX183" y="csY183"/>
              </a:cxn>
              <a:cxn ang="0">
                <a:pos x="csX184" y="csY184"/>
              </a:cxn>
              <a:cxn ang="0">
                <a:pos x="csX185" y="csY185"/>
              </a:cxn>
              <a:cxn ang="0">
                <a:pos x="csX186" y="csY186"/>
              </a:cxn>
              <a:cxn ang="0">
                <a:pos x="csX187" y="csY187"/>
              </a:cxn>
              <a:cxn ang="0">
                <a:pos x="csX188" y="csY188"/>
              </a:cxn>
              <a:cxn ang="0">
                <a:pos x="csX189" y="csY189"/>
              </a:cxn>
              <a:cxn ang="0">
                <a:pos x="csX190" y="csY190"/>
              </a:cxn>
              <a:cxn ang="0">
                <a:pos x="csX191" y="csY191"/>
              </a:cxn>
              <a:cxn ang="0">
                <a:pos x="csX192" y="csY192"/>
              </a:cxn>
              <a:cxn ang="0">
                <a:pos x="csX193" y="csY193"/>
              </a:cxn>
              <a:cxn ang="0">
                <a:pos x="csX194" y="csY194"/>
              </a:cxn>
              <a:cxn ang="0">
                <a:pos x="csX195" y="csY195"/>
              </a:cxn>
              <a:cxn ang="0">
                <a:pos x="csX196" y="csY196"/>
              </a:cxn>
              <a:cxn ang="0">
                <a:pos x="csX197" y="csY197"/>
              </a:cxn>
              <a:cxn ang="0">
                <a:pos x="csX198" y="csY198"/>
              </a:cxn>
              <a:cxn ang="0">
                <a:pos x="csX199" y="csY199"/>
              </a:cxn>
              <a:cxn ang="0">
                <a:pos x="csX200" y="csY200"/>
              </a:cxn>
              <a:cxn ang="0">
                <a:pos x="csX201" y="csY201"/>
              </a:cxn>
              <a:cxn ang="0">
                <a:pos x="csX202" y="csY202"/>
              </a:cxn>
              <a:cxn ang="0">
                <a:pos x="csX203" y="csY203"/>
              </a:cxn>
              <a:cxn ang="0">
                <a:pos x="csX204" y="csY204"/>
              </a:cxn>
              <a:cxn ang="0">
                <a:pos x="csX205" y="csY205"/>
              </a:cxn>
              <a:cxn ang="0">
                <a:pos x="csX206" y="csY206"/>
              </a:cxn>
              <a:cxn ang="0">
                <a:pos x="csX207" y="csY207"/>
              </a:cxn>
              <a:cxn ang="0">
                <a:pos x="csX208" y="csY208"/>
              </a:cxn>
              <a:cxn ang="0">
                <a:pos x="csX209" y="csY209"/>
              </a:cxn>
              <a:cxn ang="0">
                <a:pos x="csX210" y="csY210"/>
              </a:cxn>
              <a:cxn ang="0">
                <a:pos x="csX211" y="csY211"/>
              </a:cxn>
              <a:cxn ang="0">
                <a:pos x="csX212" y="csY212"/>
              </a:cxn>
              <a:cxn ang="0">
                <a:pos x="csX213" y="csY213"/>
              </a:cxn>
              <a:cxn ang="0">
                <a:pos x="csX214" y="csY214"/>
              </a:cxn>
              <a:cxn ang="0">
                <a:pos x="csX215" y="csY215"/>
              </a:cxn>
              <a:cxn ang="0">
                <a:pos x="csX216" y="csY216"/>
              </a:cxn>
              <a:cxn ang="0">
                <a:pos x="csX217" y="csY217"/>
              </a:cxn>
              <a:cxn ang="0">
                <a:pos x="csX218" y="csY218"/>
              </a:cxn>
              <a:cxn ang="0">
                <a:pos x="csX219" y="csY219"/>
              </a:cxn>
              <a:cxn ang="0">
                <a:pos x="csX220" y="csY220"/>
              </a:cxn>
              <a:cxn ang="0">
                <a:pos x="csX221" y="csY221"/>
              </a:cxn>
              <a:cxn ang="0">
                <a:pos x="csX222" y="csY222"/>
              </a:cxn>
              <a:cxn ang="0">
                <a:pos x="csX223" y="csY223"/>
              </a:cxn>
              <a:cxn ang="0">
                <a:pos x="csX224" y="csY224"/>
              </a:cxn>
              <a:cxn ang="0">
                <a:pos x="csX225" y="csY225"/>
              </a:cxn>
              <a:cxn ang="0">
                <a:pos x="csX226" y="csY226"/>
              </a:cxn>
              <a:cxn ang="0">
                <a:pos x="csX227" y="csY227"/>
              </a:cxn>
              <a:cxn ang="0">
                <a:pos x="csX228" y="csY228"/>
              </a:cxn>
              <a:cxn ang="0">
                <a:pos x="csX229" y="csY229"/>
              </a:cxn>
              <a:cxn ang="0">
                <a:pos x="csX230" y="csY230"/>
              </a:cxn>
              <a:cxn ang="0">
                <a:pos x="csX231" y="csY231"/>
              </a:cxn>
              <a:cxn ang="0">
                <a:pos x="csX232" y="csY232"/>
              </a:cxn>
              <a:cxn ang="0">
                <a:pos x="csX233" y="csY233"/>
              </a:cxn>
              <a:cxn ang="0">
                <a:pos x="csX234" y="csY234"/>
              </a:cxn>
              <a:cxn ang="0">
                <a:pos x="csX235" y="csY235"/>
              </a:cxn>
              <a:cxn ang="0">
                <a:pos x="csX236" y="csY236"/>
              </a:cxn>
              <a:cxn ang="0">
                <a:pos x="csX237" y="csY237"/>
              </a:cxn>
              <a:cxn ang="0">
                <a:pos x="csX238" y="csY238"/>
              </a:cxn>
              <a:cxn ang="0">
                <a:pos x="csX239" y="csY239"/>
              </a:cxn>
              <a:cxn ang="0">
                <a:pos x="csX240" y="csY240"/>
              </a:cxn>
              <a:cxn ang="0">
                <a:pos x="csX241" y="csY241"/>
              </a:cxn>
              <a:cxn ang="0">
                <a:pos x="csX242" y="csY242"/>
              </a:cxn>
              <a:cxn ang="0">
                <a:pos x="csX243" y="csY243"/>
              </a:cxn>
              <a:cxn ang="0">
                <a:pos x="csX244" y="csY244"/>
              </a:cxn>
              <a:cxn ang="0">
                <a:pos x="csX245" y="csY245"/>
              </a:cxn>
              <a:cxn ang="0">
                <a:pos x="csX246" y="csY246"/>
              </a:cxn>
              <a:cxn ang="0">
                <a:pos x="csX247" y="csY247"/>
              </a:cxn>
              <a:cxn ang="0">
                <a:pos x="csX248" y="csY248"/>
              </a:cxn>
              <a:cxn ang="0">
                <a:pos x="csX249" y="csY249"/>
              </a:cxn>
              <a:cxn ang="0">
                <a:pos x="csX250" y="csY250"/>
              </a:cxn>
              <a:cxn ang="0">
                <a:pos x="csX251" y="csY251"/>
              </a:cxn>
              <a:cxn ang="0">
                <a:pos x="csX252" y="csY252"/>
              </a:cxn>
              <a:cxn ang="0">
                <a:pos x="csX253" y="csY253"/>
              </a:cxn>
              <a:cxn ang="0">
                <a:pos x="csX254" y="csY254"/>
              </a:cxn>
              <a:cxn ang="0">
                <a:pos x="csX255" y="csY255"/>
              </a:cxn>
              <a:cxn ang="0">
                <a:pos x="csX256" y="csY256"/>
              </a:cxn>
              <a:cxn ang="0">
                <a:pos x="csX257" y="csY257"/>
              </a:cxn>
              <a:cxn ang="0">
                <a:pos x="csX258" y="csY258"/>
              </a:cxn>
              <a:cxn ang="0">
                <a:pos x="csX259" y="csY259"/>
              </a:cxn>
              <a:cxn ang="0">
                <a:pos x="csX260" y="csY260"/>
              </a:cxn>
              <a:cxn ang="0">
                <a:pos x="csX261" y="csY261"/>
              </a:cxn>
              <a:cxn ang="0">
                <a:pos x="csX262" y="csY262"/>
              </a:cxn>
              <a:cxn ang="0">
                <a:pos x="csX263" y="csY263"/>
              </a:cxn>
              <a:cxn ang="0">
                <a:pos x="csX264" y="csY264"/>
              </a:cxn>
              <a:cxn ang="0">
                <a:pos x="csX265" y="csY265"/>
              </a:cxn>
              <a:cxn ang="0">
                <a:pos x="csX266" y="csY266"/>
              </a:cxn>
              <a:cxn ang="0">
                <a:pos x="csX267" y="csY267"/>
              </a:cxn>
              <a:cxn ang="0">
                <a:pos x="csX268" y="csY268"/>
              </a:cxn>
              <a:cxn ang="0">
                <a:pos x="csX269" y="csY269"/>
              </a:cxn>
              <a:cxn ang="0">
                <a:pos x="csX270" y="csY270"/>
              </a:cxn>
              <a:cxn ang="0">
                <a:pos x="csX271" y="csY271"/>
              </a:cxn>
              <a:cxn ang="0">
                <a:pos x="csX272" y="csY272"/>
              </a:cxn>
              <a:cxn ang="0">
                <a:pos x="csX273" y="csY273"/>
              </a:cxn>
              <a:cxn ang="0">
                <a:pos x="csX274" y="csY274"/>
              </a:cxn>
              <a:cxn ang="0">
                <a:pos x="csX275" y="csY275"/>
              </a:cxn>
              <a:cxn ang="0">
                <a:pos x="csX276" y="csY276"/>
              </a:cxn>
              <a:cxn ang="0">
                <a:pos x="csX277" y="csY277"/>
              </a:cxn>
              <a:cxn ang="0">
                <a:pos x="csX278" y="csY278"/>
              </a:cxn>
              <a:cxn ang="0">
                <a:pos x="csX279" y="csY279"/>
              </a:cxn>
              <a:cxn ang="0">
                <a:pos x="csX280" y="csY280"/>
              </a:cxn>
              <a:cxn ang="0">
                <a:pos x="csX281" y="csY281"/>
              </a:cxn>
              <a:cxn ang="0">
                <a:pos x="csX282" y="csY282"/>
              </a:cxn>
              <a:cxn ang="0">
                <a:pos x="csX283" y="csY283"/>
              </a:cxn>
              <a:cxn ang="0">
                <a:pos x="csX284" y="csY284"/>
              </a:cxn>
              <a:cxn ang="0">
                <a:pos x="csX285" y="csY285"/>
              </a:cxn>
              <a:cxn ang="0">
                <a:pos x="csX286" y="csY286"/>
              </a:cxn>
              <a:cxn ang="0">
                <a:pos x="csX287" y="csY287"/>
              </a:cxn>
              <a:cxn ang="0">
                <a:pos x="csX288" y="csY288"/>
              </a:cxn>
              <a:cxn ang="0">
                <a:pos x="csX289" y="csY289"/>
              </a:cxn>
              <a:cxn ang="0">
                <a:pos x="csX290" y="csY290"/>
              </a:cxn>
              <a:cxn ang="0">
                <a:pos x="csX291" y="csY291"/>
              </a:cxn>
              <a:cxn ang="0">
                <a:pos x="csX292" y="csY292"/>
              </a:cxn>
              <a:cxn ang="0">
                <a:pos x="csX293" y="csY293"/>
              </a:cxn>
              <a:cxn ang="0">
                <a:pos x="csX294" y="csY294"/>
              </a:cxn>
              <a:cxn ang="0">
                <a:pos x="csX295" y="csY295"/>
              </a:cxn>
              <a:cxn ang="0">
                <a:pos x="csX296" y="csY296"/>
              </a:cxn>
              <a:cxn ang="0">
                <a:pos x="csX297" y="csY297"/>
              </a:cxn>
              <a:cxn ang="0">
                <a:pos x="csX298" y="csY298"/>
              </a:cxn>
              <a:cxn ang="0">
                <a:pos x="csX299" y="csY299"/>
              </a:cxn>
              <a:cxn ang="0">
                <a:pos x="csX300" y="csY300"/>
              </a:cxn>
              <a:cxn ang="0">
                <a:pos x="csX301" y="csY301"/>
              </a:cxn>
              <a:cxn ang="0">
                <a:pos x="csX302" y="csY302"/>
              </a:cxn>
              <a:cxn ang="0">
                <a:pos x="csX303" y="csY303"/>
              </a:cxn>
              <a:cxn ang="0">
                <a:pos x="csX304" y="csY304"/>
              </a:cxn>
              <a:cxn ang="0">
                <a:pos x="csX305" y="csY305"/>
              </a:cxn>
              <a:cxn ang="0">
                <a:pos x="csX306" y="csY306"/>
              </a:cxn>
              <a:cxn ang="0">
                <a:pos x="csX307" y="csY307"/>
              </a:cxn>
              <a:cxn ang="0">
                <a:pos x="csX308" y="csY308"/>
              </a:cxn>
              <a:cxn ang="0">
                <a:pos x="csX309" y="csY309"/>
              </a:cxn>
              <a:cxn ang="0">
                <a:pos x="csX310" y="csY310"/>
              </a:cxn>
              <a:cxn ang="0">
                <a:pos x="csX311" y="csY311"/>
              </a:cxn>
              <a:cxn ang="0">
                <a:pos x="csX312" y="csY312"/>
              </a:cxn>
              <a:cxn ang="0">
                <a:pos x="csX313" y="csY313"/>
              </a:cxn>
              <a:cxn ang="0">
                <a:pos x="csX314" y="csY314"/>
              </a:cxn>
              <a:cxn ang="0">
                <a:pos x="csX315" y="csY315"/>
              </a:cxn>
              <a:cxn ang="0">
                <a:pos x="csX316" y="csY316"/>
              </a:cxn>
              <a:cxn ang="0">
                <a:pos x="csX317" y="csY317"/>
              </a:cxn>
              <a:cxn ang="0">
                <a:pos x="csX318" y="csY318"/>
              </a:cxn>
              <a:cxn ang="0">
                <a:pos x="csX319" y="csY319"/>
              </a:cxn>
              <a:cxn ang="0">
                <a:pos x="csX320" y="csY320"/>
              </a:cxn>
              <a:cxn ang="0">
                <a:pos x="csX321" y="csY321"/>
              </a:cxn>
              <a:cxn ang="0">
                <a:pos x="csX322" y="csY322"/>
              </a:cxn>
              <a:cxn ang="0">
                <a:pos x="csX323" y="csY323"/>
              </a:cxn>
              <a:cxn ang="0">
                <a:pos x="csX324" y="csY324"/>
              </a:cxn>
              <a:cxn ang="0">
                <a:pos x="csX325" y="csY325"/>
              </a:cxn>
              <a:cxn ang="0">
                <a:pos x="csX326" y="csY326"/>
              </a:cxn>
              <a:cxn ang="0">
                <a:pos x="csX327" y="csY327"/>
              </a:cxn>
              <a:cxn ang="0">
                <a:pos x="csX328" y="csY328"/>
              </a:cxn>
              <a:cxn ang="0">
                <a:pos x="csX329" y="csY329"/>
              </a:cxn>
              <a:cxn ang="0">
                <a:pos x="csX330" y="csY330"/>
              </a:cxn>
              <a:cxn ang="0">
                <a:pos x="csX331" y="csY331"/>
              </a:cxn>
              <a:cxn ang="0">
                <a:pos x="csX332" y="csY332"/>
              </a:cxn>
              <a:cxn ang="0">
                <a:pos x="csX333" y="csY333"/>
              </a:cxn>
              <a:cxn ang="0">
                <a:pos x="csX334" y="csY334"/>
              </a:cxn>
              <a:cxn ang="0">
                <a:pos x="csX335" y="csY335"/>
              </a:cxn>
              <a:cxn ang="0">
                <a:pos x="csX336" y="csY336"/>
              </a:cxn>
              <a:cxn ang="0">
                <a:pos x="csX337" y="csY337"/>
              </a:cxn>
              <a:cxn ang="0">
                <a:pos x="csX338" y="csY338"/>
              </a:cxn>
              <a:cxn ang="0">
                <a:pos x="csX339" y="csY339"/>
              </a:cxn>
              <a:cxn ang="0">
                <a:pos x="csX340" y="csY340"/>
              </a:cxn>
              <a:cxn ang="0">
                <a:pos x="csX341" y="csY341"/>
              </a:cxn>
              <a:cxn ang="0">
                <a:pos x="csX342" y="csY342"/>
              </a:cxn>
              <a:cxn ang="0">
                <a:pos x="csX343" y="csY343"/>
              </a:cxn>
              <a:cxn ang="0">
                <a:pos x="csX344" y="csY344"/>
              </a:cxn>
              <a:cxn ang="0">
                <a:pos x="csX345" y="csY345"/>
              </a:cxn>
              <a:cxn ang="0">
                <a:pos x="csX346" y="csY346"/>
              </a:cxn>
              <a:cxn ang="0">
                <a:pos x="csX347" y="csY347"/>
              </a:cxn>
              <a:cxn ang="0">
                <a:pos x="csX348" y="csY348"/>
              </a:cxn>
              <a:cxn ang="0">
                <a:pos x="csX349" y="csY349"/>
              </a:cxn>
              <a:cxn ang="0">
                <a:pos x="csX350" y="csY350"/>
              </a:cxn>
              <a:cxn ang="0">
                <a:pos x="csX351" y="csY351"/>
              </a:cxn>
              <a:cxn ang="0">
                <a:pos x="csX352" y="csY352"/>
              </a:cxn>
              <a:cxn ang="0">
                <a:pos x="csX353" y="csY353"/>
              </a:cxn>
              <a:cxn ang="0">
                <a:pos x="csX354" y="csY354"/>
              </a:cxn>
              <a:cxn ang="0">
                <a:pos x="csX355" y="csY355"/>
              </a:cxn>
              <a:cxn ang="0">
                <a:pos x="csX356" y="csY356"/>
              </a:cxn>
              <a:cxn ang="0">
                <a:pos x="csX357" y="csY357"/>
              </a:cxn>
              <a:cxn ang="0">
                <a:pos x="csX358" y="csY358"/>
              </a:cxn>
              <a:cxn ang="0">
                <a:pos x="csX359" y="csY359"/>
              </a:cxn>
              <a:cxn ang="0">
                <a:pos x="csX360" y="csY360"/>
              </a:cxn>
              <a:cxn ang="0">
                <a:pos x="csX361" y="csY361"/>
              </a:cxn>
              <a:cxn ang="0">
                <a:pos x="csX362" y="csY362"/>
              </a:cxn>
              <a:cxn ang="0">
                <a:pos x="csX363" y="csY363"/>
              </a:cxn>
              <a:cxn ang="0">
                <a:pos x="csX364" y="csY364"/>
              </a:cxn>
              <a:cxn ang="0">
                <a:pos x="csX365" y="csY365"/>
              </a:cxn>
              <a:cxn ang="0">
                <a:pos x="csX366" y="csY366"/>
              </a:cxn>
              <a:cxn ang="0">
                <a:pos x="csX367" y="csY367"/>
              </a:cxn>
              <a:cxn ang="0">
                <a:pos x="csX368" y="csY368"/>
              </a:cxn>
              <a:cxn ang="0">
                <a:pos x="csX369" y="csY369"/>
              </a:cxn>
              <a:cxn ang="0">
                <a:pos x="csX370" y="csY370"/>
              </a:cxn>
              <a:cxn ang="0">
                <a:pos x="csX371" y="csY371"/>
              </a:cxn>
              <a:cxn ang="0">
                <a:pos x="csX372" y="csY372"/>
              </a:cxn>
              <a:cxn ang="0">
                <a:pos x="csX373" y="csY373"/>
              </a:cxn>
              <a:cxn ang="0">
                <a:pos x="csX374" y="csY374"/>
              </a:cxn>
              <a:cxn ang="0">
                <a:pos x="csX375" y="csY375"/>
              </a:cxn>
              <a:cxn ang="0">
                <a:pos x="csX376" y="csY376"/>
              </a:cxn>
              <a:cxn ang="0">
                <a:pos x="csX377" y="csY377"/>
              </a:cxn>
              <a:cxn ang="0">
                <a:pos x="csX378" y="csY378"/>
              </a:cxn>
              <a:cxn ang="0">
                <a:pos x="csX379" y="csY379"/>
              </a:cxn>
              <a:cxn ang="0">
                <a:pos x="csX380" y="csY380"/>
              </a:cxn>
              <a:cxn ang="0">
                <a:pos x="csX381" y="csY381"/>
              </a:cxn>
              <a:cxn ang="0">
                <a:pos x="csX382" y="csY382"/>
              </a:cxn>
              <a:cxn ang="0">
                <a:pos x="csX383" y="csY383"/>
              </a:cxn>
              <a:cxn ang="0">
                <a:pos x="csX384" y="csY384"/>
              </a:cxn>
              <a:cxn ang="0">
                <a:pos x="csX385" y="csY385"/>
              </a:cxn>
              <a:cxn ang="0">
                <a:pos x="csX386" y="csY386"/>
              </a:cxn>
              <a:cxn ang="0">
                <a:pos x="csX387" y="csY387"/>
              </a:cxn>
              <a:cxn ang="0">
                <a:pos x="csX388" y="csY388"/>
              </a:cxn>
              <a:cxn ang="0">
                <a:pos x="csX389" y="csY389"/>
              </a:cxn>
              <a:cxn ang="0">
                <a:pos x="csX390" y="csY390"/>
              </a:cxn>
              <a:cxn ang="0">
                <a:pos x="csX391" y="csY391"/>
              </a:cxn>
              <a:cxn ang="0">
                <a:pos x="csX392" y="csY392"/>
              </a:cxn>
              <a:cxn ang="0">
                <a:pos x="csX393" y="csY393"/>
              </a:cxn>
              <a:cxn ang="0">
                <a:pos x="csX394" y="csY394"/>
              </a:cxn>
              <a:cxn ang="0">
                <a:pos x="csX395" y="csY395"/>
              </a:cxn>
              <a:cxn ang="0">
                <a:pos x="csX396" y="csY396"/>
              </a:cxn>
              <a:cxn ang="0">
                <a:pos x="csX397" y="csY397"/>
              </a:cxn>
              <a:cxn ang="0">
                <a:pos x="csX398" y="csY398"/>
              </a:cxn>
              <a:cxn ang="0">
                <a:pos x="csX399" y="csY399"/>
              </a:cxn>
              <a:cxn ang="0">
                <a:pos x="csX400" y="csY400"/>
              </a:cxn>
              <a:cxn ang="0">
                <a:pos x="csX401" y="csY401"/>
              </a:cxn>
              <a:cxn ang="0">
                <a:pos x="csX402" y="csY402"/>
              </a:cxn>
              <a:cxn ang="0">
                <a:pos x="csX403" y="csY403"/>
              </a:cxn>
              <a:cxn ang="0">
                <a:pos x="csX404" y="csY404"/>
              </a:cxn>
              <a:cxn ang="0">
                <a:pos x="csX405" y="csY405"/>
              </a:cxn>
              <a:cxn ang="0">
                <a:pos x="csX406" y="csY406"/>
              </a:cxn>
              <a:cxn ang="0">
                <a:pos x="csX407" y="csY407"/>
              </a:cxn>
              <a:cxn ang="0">
                <a:pos x="csX408" y="csY408"/>
              </a:cxn>
              <a:cxn ang="0">
                <a:pos x="csX409" y="csY409"/>
              </a:cxn>
              <a:cxn ang="0">
                <a:pos x="csX410" y="csY410"/>
              </a:cxn>
              <a:cxn ang="0">
                <a:pos x="csX411" y="csY411"/>
              </a:cxn>
              <a:cxn ang="0">
                <a:pos x="csX412" y="csY412"/>
              </a:cxn>
              <a:cxn ang="0">
                <a:pos x="csX413" y="csY413"/>
              </a:cxn>
              <a:cxn ang="0">
                <a:pos x="csX414" y="csY414"/>
              </a:cxn>
              <a:cxn ang="0">
                <a:pos x="csX415" y="csY415"/>
              </a:cxn>
              <a:cxn ang="0">
                <a:pos x="csX416" y="csY416"/>
              </a:cxn>
              <a:cxn ang="0">
                <a:pos x="csX417" y="csY417"/>
              </a:cxn>
              <a:cxn ang="0">
                <a:pos x="csX418" y="csY418"/>
              </a:cxn>
              <a:cxn ang="0">
                <a:pos x="csX419" y="csY419"/>
              </a:cxn>
              <a:cxn ang="0">
                <a:pos x="csX420" y="csY420"/>
              </a:cxn>
              <a:cxn ang="0">
                <a:pos x="csX421" y="csY421"/>
              </a:cxn>
              <a:cxn ang="0">
                <a:pos x="csX422" y="csY422"/>
              </a:cxn>
              <a:cxn ang="0">
                <a:pos x="csX423" y="csY423"/>
              </a:cxn>
              <a:cxn ang="0">
                <a:pos x="csX424" y="csY424"/>
              </a:cxn>
              <a:cxn ang="0">
                <a:pos x="csX425" y="csY425"/>
              </a:cxn>
              <a:cxn ang="0">
                <a:pos x="csX426" y="csY426"/>
              </a:cxn>
              <a:cxn ang="0">
                <a:pos x="csX427" y="csY427"/>
              </a:cxn>
              <a:cxn ang="0">
                <a:pos x="csX428" y="csY428"/>
              </a:cxn>
              <a:cxn ang="0">
                <a:pos x="csX429" y="csY429"/>
              </a:cxn>
              <a:cxn ang="0">
                <a:pos x="csX430" y="csY430"/>
              </a:cxn>
              <a:cxn ang="0">
                <a:pos x="csX431" y="csY431"/>
              </a:cxn>
              <a:cxn ang="0">
                <a:pos x="csX432" y="csY432"/>
              </a:cxn>
              <a:cxn ang="0">
                <a:pos x="csX433" y="csY433"/>
              </a:cxn>
              <a:cxn ang="0">
                <a:pos x="csX434" y="csY434"/>
              </a:cxn>
              <a:cxn ang="0">
                <a:pos x="csX435" y="csY435"/>
              </a:cxn>
              <a:cxn ang="0">
                <a:pos x="csX436" y="csY436"/>
              </a:cxn>
              <a:cxn ang="0">
                <a:pos x="csX437" y="csY437"/>
              </a:cxn>
              <a:cxn ang="0">
                <a:pos x="csX438" y="csY438"/>
              </a:cxn>
              <a:cxn ang="0">
                <a:pos x="csX439" y="csY439"/>
              </a:cxn>
              <a:cxn ang="0">
                <a:pos x="csX440" y="csY440"/>
              </a:cxn>
              <a:cxn ang="0">
                <a:pos x="csX441" y="csY441"/>
              </a:cxn>
              <a:cxn ang="0">
                <a:pos x="csX442" y="csY442"/>
              </a:cxn>
              <a:cxn ang="0">
                <a:pos x="csX443" y="csY443"/>
              </a:cxn>
              <a:cxn ang="0">
                <a:pos x="csX444" y="csY444"/>
              </a:cxn>
              <a:cxn ang="0">
                <a:pos x="csX445" y="csY445"/>
              </a:cxn>
            </a:cxnLst>
            <a:rect l="l" t="t" r="r" b="b"/>
            <a:pathLst>
              <a:path w="4120286" h="1291742">
                <a:moveTo>
                  <a:pt x="3399130" y="1250290"/>
                </a:moveTo>
                <a:lnTo>
                  <a:pt x="3390596" y="1243584"/>
                </a:lnTo>
                <a:lnTo>
                  <a:pt x="3379013" y="1223467"/>
                </a:lnTo>
                <a:lnTo>
                  <a:pt x="3394253" y="1222858"/>
                </a:lnTo>
                <a:lnTo>
                  <a:pt x="3370479" y="1177138"/>
                </a:lnTo>
                <a:lnTo>
                  <a:pt x="3341828" y="1144219"/>
                </a:lnTo>
                <a:lnTo>
                  <a:pt x="3359506" y="1130808"/>
                </a:lnTo>
                <a:lnTo>
                  <a:pt x="3401568" y="1137514"/>
                </a:lnTo>
                <a:lnTo>
                  <a:pt x="3397911" y="1099718"/>
                </a:lnTo>
                <a:lnTo>
                  <a:pt x="3380842" y="1058266"/>
                </a:lnTo>
                <a:lnTo>
                  <a:pt x="3382671" y="1044245"/>
                </a:lnTo>
                <a:lnTo>
                  <a:pt x="3374746" y="1009498"/>
                </a:lnTo>
                <a:lnTo>
                  <a:pt x="3332684" y="1021080"/>
                </a:lnTo>
                <a:lnTo>
                  <a:pt x="3316834" y="1035710"/>
                </a:lnTo>
                <a:lnTo>
                  <a:pt x="3270504" y="1035710"/>
                </a:lnTo>
                <a:lnTo>
                  <a:pt x="3233928" y="1000354"/>
                </a:lnTo>
                <a:lnTo>
                  <a:pt x="3179064" y="972922"/>
                </a:lnTo>
                <a:lnTo>
                  <a:pt x="3118104" y="960730"/>
                </a:lnTo>
                <a:lnTo>
                  <a:pt x="3080309" y="924154"/>
                </a:lnTo>
                <a:lnTo>
                  <a:pt x="3052877" y="900989"/>
                </a:lnTo>
                <a:lnTo>
                  <a:pt x="3029712" y="884530"/>
                </a:lnTo>
                <a:lnTo>
                  <a:pt x="2982773" y="846734"/>
                </a:lnTo>
                <a:lnTo>
                  <a:pt x="2946197" y="833323"/>
                </a:lnTo>
                <a:lnTo>
                  <a:pt x="2893772" y="821741"/>
                </a:lnTo>
                <a:lnTo>
                  <a:pt x="2855976" y="822960"/>
                </a:lnTo>
                <a:lnTo>
                  <a:pt x="2824887" y="829666"/>
                </a:lnTo>
                <a:lnTo>
                  <a:pt x="2814524" y="848563"/>
                </a:lnTo>
                <a:lnTo>
                  <a:pt x="2837079" y="857098"/>
                </a:lnTo>
                <a:lnTo>
                  <a:pt x="2852319" y="877824"/>
                </a:lnTo>
                <a:lnTo>
                  <a:pt x="2844394" y="890016"/>
                </a:lnTo>
                <a:lnTo>
                  <a:pt x="2845613" y="929640"/>
                </a:lnTo>
                <a:lnTo>
                  <a:pt x="2857196" y="946709"/>
                </a:lnTo>
                <a:lnTo>
                  <a:pt x="2830373" y="970483"/>
                </a:lnTo>
                <a:lnTo>
                  <a:pt x="2785263" y="955853"/>
                </a:lnTo>
                <a:lnTo>
                  <a:pt x="2751125" y="959510"/>
                </a:lnTo>
                <a:lnTo>
                  <a:pt x="2727351" y="946709"/>
                </a:lnTo>
                <a:lnTo>
                  <a:pt x="2706624" y="942442"/>
                </a:lnTo>
                <a:lnTo>
                  <a:pt x="2679802" y="969264"/>
                </a:lnTo>
                <a:lnTo>
                  <a:pt x="2643836" y="975360"/>
                </a:lnTo>
                <a:lnTo>
                  <a:pt x="2621890" y="985114"/>
                </a:lnTo>
                <a:lnTo>
                  <a:pt x="2580437" y="979018"/>
                </a:lnTo>
                <a:lnTo>
                  <a:pt x="2552396" y="979018"/>
                </a:lnTo>
                <a:lnTo>
                  <a:pt x="2522525" y="959510"/>
                </a:lnTo>
                <a:lnTo>
                  <a:pt x="2482292" y="941832"/>
                </a:lnTo>
                <a:lnTo>
                  <a:pt x="2449373" y="936346"/>
                </a:lnTo>
                <a:lnTo>
                  <a:pt x="2414626" y="941222"/>
                </a:lnTo>
                <a:lnTo>
                  <a:pt x="2390242" y="948538"/>
                </a:lnTo>
                <a:lnTo>
                  <a:pt x="2338426" y="932688"/>
                </a:lnTo>
                <a:lnTo>
                  <a:pt x="2316480" y="904646"/>
                </a:lnTo>
                <a:lnTo>
                  <a:pt x="2275637" y="894893"/>
                </a:lnTo>
                <a:lnTo>
                  <a:pt x="2246376" y="890016"/>
                </a:lnTo>
                <a:lnTo>
                  <a:pt x="2203704" y="874776"/>
                </a:lnTo>
                <a:lnTo>
                  <a:pt x="2195780" y="913790"/>
                </a:lnTo>
                <a:lnTo>
                  <a:pt x="2220164" y="935736"/>
                </a:lnTo>
                <a:lnTo>
                  <a:pt x="2205533" y="962558"/>
                </a:lnTo>
                <a:lnTo>
                  <a:pt x="2156765" y="952805"/>
                </a:lnTo>
                <a:lnTo>
                  <a:pt x="2126285" y="951586"/>
                </a:lnTo>
                <a:lnTo>
                  <a:pt x="2097024" y="933907"/>
                </a:lnTo>
                <a:lnTo>
                  <a:pt x="2065325" y="933298"/>
                </a:lnTo>
                <a:lnTo>
                  <a:pt x="2033016" y="921715"/>
                </a:lnTo>
                <a:lnTo>
                  <a:pt x="1997050" y="939394"/>
                </a:lnTo>
                <a:lnTo>
                  <a:pt x="1956207" y="971702"/>
                </a:lnTo>
                <a:lnTo>
                  <a:pt x="1927556" y="978408"/>
                </a:lnTo>
                <a:lnTo>
                  <a:pt x="1917192" y="981456"/>
                </a:lnTo>
                <a:lnTo>
                  <a:pt x="1890370" y="958291"/>
                </a:lnTo>
                <a:lnTo>
                  <a:pt x="1853794" y="963778"/>
                </a:lnTo>
                <a:lnTo>
                  <a:pt x="1833677" y="947318"/>
                </a:lnTo>
                <a:lnTo>
                  <a:pt x="1809293" y="940003"/>
                </a:lnTo>
                <a:lnTo>
                  <a:pt x="1784300" y="918058"/>
                </a:lnTo>
                <a:lnTo>
                  <a:pt x="1764183" y="911352"/>
                </a:lnTo>
                <a:lnTo>
                  <a:pt x="1726388" y="921106"/>
                </a:lnTo>
                <a:lnTo>
                  <a:pt x="1675181" y="899770"/>
                </a:lnTo>
                <a:lnTo>
                  <a:pt x="1668476" y="919277"/>
                </a:lnTo>
                <a:lnTo>
                  <a:pt x="1556919" y="824179"/>
                </a:lnTo>
                <a:lnTo>
                  <a:pt x="1505712" y="795528"/>
                </a:lnTo>
                <a:lnTo>
                  <a:pt x="1510589" y="783336"/>
                </a:lnTo>
                <a:lnTo>
                  <a:pt x="1454506" y="818693"/>
                </a:lnTo>
                <a:lnTo>
                  <a:pt x="1427684" y="820522"/>
                </a:lnTo>
                <a:lnTo>
                  <a:pt x="1420978" y="800405"/>
                </a:lnTo>
                <a:lnTo>
                  <a:pt x="1377696" y="787603"/>
                </a:lnTo>
                <a:lnTo>
                  <a:pt x="1351484" y="796747"/>
                </a:lnTo>
                <a:lnTo>
                  <a:pt x="1324661" y="758342"/>
                </a:lnTo>
                <a:lnTo>
                  <a:pt x="1269188" y="750418"/>
                </a:lnTo>
                <a:lnTo>
                  <a:pt x="1250290" y="765658"/>
                </a:lnTo>
                <a:lnTo>
                  <a:pt x="1183844" y="779678"/>
                </a:lnTo>
                <a:lnTo>
                  <a:pt x="1173480" y="788822"/>
                </a:lnTo>
                <a:lnTo>
                  <a:pt x="1069848" y="801624"/>
                </a:lnTo>
                <a:lnTo>
                  <a:pt x="1061314" y="814426"/>
                </a:lnTo>
                <a:lnTo>
                  <a:pt x="1092404" y="840029"/>
                </a:lnTo>
                <a:lnTo>
                  <a:pt x="1068020" y="849782"/>
                </a:lnTo>
                <a:lnTo>
                  <a:pt x="1077164" y="859536"/>
                </a:lnTo>
                <a:lnTo>
                  <a:pt x="1055828" y="877824"/>
                </a:lnTo>
                <a:lnTo>
                  <a:pt x="1113130" y="904037"/>
                </a:lnTo>
                <a:lnTo>
                  <a:pt x="1111911" y="921715"/>
                </a:lnTo>
                <a:lnTo>
                  <a:pt x="1069239" y="919886"/>
                </a:lnTo>
                <a:lnTo>
                  <a:pt x="1064362" y="931469"/>
                </a:lnTo>
                <a:lnTo>
                  <a:pt x="1019861" y="911962"/>
                </a:lnTo>
                <a:lnTo>
                  <a:pt x="972921" y="912571"/>
                </a:lnTo>
                <a:lnTo>
                  <a:pt x="946100" y="928421"/>
                </a:lnTo>
                <a:lnTo>
                  <a:pt x="905865" y="913181"/>
                </a:lnTo>
                <a:lnTo>
                  <a:pt x="832713" y="886968"/>
                </a:lnTo>
                <a:lnTo>
                  <a:pt x="786384" y="888187"/>
                </a:lnTo>
                <a:lnTo>
                  <a:pt x="737007" y="929030"/>
                </a:lnTo>
                <a:lnTo>
                  <a:pt x="740664" y="956462"/>
                </a:lnTo>
                <a:lnTo>
                  <a:pt x="704088" y="934517"/>
                </a:lnTo>
                <a:lnTo>
                  <a:pt x="690677" y="976579"/>
                </a:lnTo>
                <a:lnTo>
                  <a:pt x="701649" y="983894"/>
                </a:lnTo>
                <a:lnTo>
                  <a:pt x="691287" y="1013155"/>
                </a:lnTo>
                <a:lnTo>
                  <a:pt x="723596" y="1038758"/>
                </a:lnTo>
                <a:lnTo>
                  <a:pt x="745541" y="1037539"/>
                </a:lnTo>
                <a:lnTo>
                  <a:pt x="771753" y="1063142"/>
                </a:lnTo>
                <a:lnTo>
                  <a:pt x="772973" y="1082650"/>
                </a:lnTo>
                <a:lnTo>
                  <a:pt x="790041" y="1089355"/>
                </a:lnTo>
                <a:lnTo>
                  <a:pt x="781508" y="1111910"/>
                </a:lnTo>
                <a:lnTo>
                  <a:pt x="753465" y="1118006"/>
                </a:lnTo>
                <a:lnTo>
                  <a:pt x="731520" y="1157630"/>
                </a:lnTo>
                <a:lnTo>
                  <a:pt x="768096" y="1194816"/>
                </a:lnTo>
                <a:lnTo>
                  <a:pt x="770535" y="1220419"/>
                </a:lnTo>
                <a:lnTo>
                  <a:pt x="815036" y="1266139"/>
                </a:lnTo>
                <a:lnTo>
                  <a:pt x="799796" y="1281989"/>
                </a:lnTo>
                <a:lnTo>
                  <a:pt x="796137" y="1291742"/>
                </a:lnTo>
                <a:lnTo>
                  <a:pt x="781508" y="1288694"/>
                </a:lnTo>
                <a:lnTo>
                  <a:pt x="755295" y="1265530"/>
                </a:lnTo>
                <a:lnTo>
                  <a:pt x="746151" y="1264310"/>
                </a:lnTo>
                <a:lnTo>
                  <a:pt x="724205" y="1255166"/>
                </a:lnTo>
                <a:lnTo>
                  <a:pt x="711404" y="1239317"/>
                </a:lnTo>
                <a:lnTo>
                  <a:pt x="680313" y="1231392"/>
                </a:lnTo>
                <a:lnTo>
                  <a:pt x="662636" y="1237488"/>
                </a:lnTo>
                <a:lnTo>
                  <a:pt x="655320" y="1230173"/>
                </a:lnTo>
                <a:lnTo>
                  <a:pt x="608991" y="1211275"/>
                </a:lnTo>
                <a:lnTo>
                  <a:pt x="562052" y="1205179"/>
                </a:lnTo>
                <a:lnTo>
                  <a:pt x="534009" y="1198474"/>
                </a:lnTo>
                <a:lnTo>
                  <a:pt x="531572" y="1203350"/>
                </a:lnTo>
                <a:lnTo>
                  <a:pt x="485241" y="1170432"/>
                </a:lnTo>
                <a:lnTo>
                  <a:pt x="447447" y="1155802"/>
                </a:lnTo>
                <a:lnTo>
                  <a:pt x="416357" y="1133246"/>
                </a:lnTo>
                <a:lnTo>
                  <a:pt x="438303" y="1127150"/>
                </a:lnTo>
                <a:lnTo>
                  <a:pt x="457809" y="1095451"/>
                </a:lnTo>
                <a:lnTo>
                  <a:pt x="437693" y="1080211"/>
                </a:lnTo>
                <a:lnTo>
                  <a:pt x="479756" y="1064362"/>
                </a:lnTo>
                <a:lnTo>
                  <a:pt x="477317" y="1055827"/>
                </a:lnTo>
                <a:lnTo>
                  <a:pt x="451104" y="1061923"/>
                </a:lnTo>
                <a:lnTo>
                  <a:pt x="448665" y="1045464"/>
                </a:lnTo>
                <a:lnTo>
                  <a:pt x="462077" y="1034491"/>
                </a:lnTo>
                <a:lnTo>
                  <a:pt x="491337" y="1032053"/>
                </a:lnTo>
                <a:lnTo>
                  <a:pt x="493167" y="1019251"/>
                </a:lnTo>
                <a:lnTo>
                  <a:pt x="482193" y="997915"/>
                </a:lnTo>
                <a:lnTo>
                  <a:pt x="490119" y="978408"/>
                </a:lnTo>
                <a:lnTo>
                  <a:pt x="487680" y="966826"/>
                </a:lnTo>
                <a:lnTo>
                  <a:pt x="440741" y="954634"/>
                </a:lnTo>
                <a:lnTo>
                  <a:pt x="423063" y="955243"/>
                </a:lnTo>
                <a:lnTo>
                  <a:pt x="401117" y="937565"/>
                </a:lnTo>
                <a:lnTo>
                  <a:pt x="379172" y="943661"/>
                </a:lnTo>
                <a:lnTo>
                  <a:pt x="338328" y="930250"/>
                </a:lnTo>
                <a:lnTo>
                  <a:pt x="337719" y="922934"/>
                </a:lnTo>
                <a:lnTo>
                  <a:pt x="323697" y="906475"/>
                </a:lnTo>
                <a:lnTo>
                  <a:pt x="299924" y="904646"/>
                </a:lnTo>
                <a:lnTo>
                  <a:pt x="295047" y="893064"/>
                </a:lnTo>
                <a:lnTo>
                  <a:pt x="300533" y="885139"/>
                </a:lnTo>
                <a:lnTo>
                  <a:pt x="277368" y="863803"/>
                </a:lnTo>
                <a:lnTo>
                  <a:pt x="247497" y="867461"/>
                </a:lnTo>
                <a:lnTo>
                  <a:pt x="238353" y="865632"/>
                </a:lnTo>
                <a:lnTo>
                  <a:pt x="232257" y="874166"/>
                </a:lnTo>
                <a:lnTo>
                  <a:pt x="221285" y="872947"/>
                </a:lnTo>
                <a:lnTo>
                  <a:pt x="209093" y="848563"/>
                </a:lnTo>
                <a:lnTo>
                  <a:pt x="199949" y="836371"/>
                </a:lnTo>
                <a:lnTo>
                  <a:pt x="204825" y="832714"/>
                </a:lnTo>
                <a:lnTo>
                  <a:pt x="228600" y="833933"/>
                </a:lnTo>
                <a:lnTo>
                  <a:pt x="238353" y="826008"/>
                </a:lnTo>
                <a:lnTo>
                  <a:pt x="227991" y="816254"/>
                </a:lnTo>
                <a:lnTo>
                  <a:pt x="207264" y="809549"/>
                </a:lnTo>
                <a:lnTo>
                  <a:pt x="207264" y="802843"/>
                </a:lnTo>
                <a:lnTo>
                  <a:pt x="194463" y="796138"/>
                </a:lnTo>
                <a:lnTo>
                  <a:pt x="171297" y="771754"/>
                </a:lnTo>
                <a:lnTo>
                  <a:pt x="175565" y="762000"/>
                </a:lnTo>
                <a:lnTo>
                  <a:pt x="168860" y="744322"/>
                </a:lnTo>
                <a:lnTo>
                  <a:pt x="139599" y="735787"/>
                </a:lnTo>
                <a:lnTo>
                  <a:pt x="124968" y="740054"/>
                </a:lnTo>
                <a:lnTo>
                  <a:pt x="119481" y="730910"/>
                </a:lnTo>
                <a:lnTo>
                  <a:pt x="87173" y="721766"/>
                </a:lnTo>
                <a:lnTo>
                  <a:pt x="74372" y="699821"/>
                </a:lnTo>
                <a:lnTo>
                  <a:pt x="68276" y="682142"/>
                </a:lnTo>
                <a:lnTo>
                  <a:pt x="53036" y="674218"/>
                </a:lnTo>
                <a:lnTo>
                  <a:pt x="62789" y="662635"/>
                </a:lnTo>
                <a:lnTo>
                  <a:pt x="48159" y="628498"/>
                </a:lnTo>
                <a:lnTo>
                  <a:pt x="64008" y="607771"/>
                </a:lnTo>
                <a:lnTo>
                  <a:pt x="58521" y="601675"/>
                </a:lnTo>
                <a:lnTo>
                  <a:pt x="85953" y="581558"/>
                </a:lnTo>
                <a:lnTo>
                  <a:pt x="53036" y="564490"/>
                </a:lnTo>
                <a:lnTo>
                  <a:pt x="101804" y="519379"/>
                </a:lnTo>
                <a:lnTo>
                  <a:pt x="122529" y="498653"/>
                </a:lnTo>
                <a:lnTo>
                  <a:pt x="128016" y="480974"/>
                </a:lnTo>
                <a:lnTo>
                  <a:pt x="82905" y="457200"/>
                </a:lnTo>
                <a:lnTo>
                  <a:pt x="88392" y="434035"/>
                </a:lnTo>
                <a:lnTo>
                  <a:pt x="58521" y="408432"/>
                </a:lnTo>
                <a:lnTo>
                  <a:pt x="68885" y="379171"/>
                </a:lnTo>
                <a:lnTo>
                  <a:pt x="29261" y="340766"/>
                </a:lnTo>
                <a:lnTo>
                  <a:pt x="46940" y="315163"/>
                </a:lnTo>
                <a:lnTo>
                  <a:pt x="2439" y="292608"/>
                </a:lnTo>
                <a:lnTo>
                  <a:pt x="0" y="269443"/>
                </a:lnTo>
                <a:lnTo>
                  <a:pt x="19508" y="266395"/>
                </a:lnTo>
                <a:lnTo>
                  <a:pt x="58521" y="253594"/>
                </a:lnTo>
                <a:lnTo>
                  <a:pt x="81077" y="242011"/>
                </a:lnTo>
                <a:lnTo>
                  <a:pt x="128016" y="261518"/>
                </a:lnTo>
                <a:lnTo>
                  <a:pt x="199340" y="269443"/>
                </a:lnTo>
                <a:lnTo>
                  <a:pt x="307239" y="307238"/>
                </a:lnTo>
                <a:lnTo>
                  <a:pt x="332232" y="323088"/>
                </a:lnTo>
                <a:lnTo>
                  <a:pt x="341376" y="345643"/>
                </a:lnTo>
                <a:lnTo>
                  <a:pt x="318821" y="363322"/>
                </a:lnTo>
                <a:lnTo>
                  <a:pt x="279197" y="372466"/>
                </a:lnTo>
                <a:lnTo>
                  <a:pt x="156057" y="346862"/>
                </a:lnTo>
                <a:lnTo>
                  <a:pt x="138380" y="351130"/>
                </a:lnTo>
                <a:lnTo>
                  <a:pt x="187757" y="376123"/>
                </a:lnTo>
                <a:lnTo>
                  <a:pt x="193853" y="391973"/>
                </a:lnTo>
                <a:lnTo>
                  <a:pt x="205436" y="427330"/>
                </a:lnTo>
                <a:lnTo>
                  <a:pt x="242621" y="437693"/>
                </a:lnTo>
                <a:lnTo>
                  <a:pt x="265785" y="446837"/>
                </a:lnTo>
                <a:lnTo>
                  <a:pt x="264567" y="429768"/>
                </a:lnTo>
                <a:lnTo>
                  <a:pt x="243840" y="415138"/>
                </a:lnTo>
                <a:lnTo>
                  <a:pt x="256641" y="401726"/>
                </a:lnTo>
                <a:lnTo>
                  <a:pt x="327356" y="423672"/>
                </a:lnTo>
                <a:lnTo>
                  <a:pt x="346863" y="415138"/>
                </a:lnTo>
                <a:lnTo>
                  <a:pt x="320649" y="389534"/>
                </a:lnTo>
                <a:lnTo>
                  <a:pt x="370028" y="356616"/>
                </a:lnTo>
                <a:lnTo>
                  <a:pt x="395021" y="358445"/>
                </a:lnTo>
                <a:lnTo>
                  <a:pt x="423063" y="370027"/>
                </a:lnTo>
                <a:lnTo>
                  <a:pt x="429768" y="346862"/>
                </a:lnTo>
                <a:lnTo>
                  <a:pt x="401117" y="326746"/>
                </a:lnTo>
                <a:lnTo>
                  <a:pt x="405993" y="306629"/>
                </a:lnTo>
                <a:lnTo>
                  <a:pt x="379781" y="285902"/>
                </a:lnTo>
                <a:lnTo>
                  <a:pt x="454761" y="296875"/>
                </a:lnTo>
                <a:lnTo>
                  <a:pt x="476708" y="315163"/>
                </a:lnTo>
                <a:lnTo>
                  <a:pt x="445617" y="319430"/>
                </a:lnTo>
                <a:lnTo>
                  <a:pt x="452933" y="338328"/>
                </a:lnTo>
                <a:lnTo>
                  <a:pt x="477927" y="349910"/>
                </a:lnTo>
                <a:lnTo>
                  <a:pt x="514503" y="342595"/>
                </a:lnTo>
                <a:lnTo>
                  <a:pt x="512064" y="321259"/>
                </a:lnTo>
                <a:lnTo>
                  <a:pt x="559004" y="304800"/>
                </a:lnTo>
                <a:lnTo>
                  <a:pt x="634593" y="276758"/>
                </a:lnTo>
                <a:lnTo>
                  <a:pt x="654101" y="277978"/>
                </a:lnTo>
                <a:lnTo>
                  <a:pt x="638861" y="298094"/>
                </a:lnTo>
                <a:lnTo>
                  <a:pt x="671780" y="301752"/>
                </a:lnTo>
                <a:lnTo>
                  <a:pt x="684581" y="290170"/>
                </a:lnTo>
                <a:lnTo>
                  <a:pt x="731520" y="289560"/>
                </a:lnTo>
                <a:lnTo>
                  <a:pt x="762000" y="275539"/>
                </a:lnTo>
                <a:lnTo>
                  <a:pt x="801015" y="295656"/>
                </a:lnTo>
                <a:lnTo>
                  <a:pt x="818084" y="273710"/>
                </a:lnTo>
                <a:lnTo>
                  <a:pt x="781508" y="254813"/>
                </a:lnTo>
                <a:lnTo>
                  <a:pt x="788823" y="243840"/>
                </a:lnTo>
                <a:lnTo>
                  <a:pt x="868071" y="253594"/>
                </a:lnTo>
                <a:lnTo>
                  <a:pt x="908304" y="263957"/>
                </a:lnTo>
                <a:lnTo>
                  <a:pt x="1021689" y="301752"/>
                </a:lnTo>
                <a:lnTo>
                  <a:pt x="1028396" y="284683"/>
                </a:lnTo>
                <a:lnTo>
                  <a:pt x="992429" y="267005"/>
                </a:lnTo>
                <a:lnTo>
                  <a:pt x="987552" y="260299"/>
                </a:lnTo>
                <a:lnTo>
                  <a:pt x="955244" y="256642"/>
                </a:lnTo>
                <a:lnTo>
                  <a:pt x="954024" y="241402"/>
                </a:lnTo>
                <a:lnTo>
                  <a:pt x="925373" y="215798"/>
                </a:lnTo>
                <a:lnTo>
                  <a:pt x="918668" y="205435"/>
                </a:lnTo>
                <a:lnTo>
                  <a:pt x="944880" y="176784"/>
                </a:lnTo>
                <a:lnTo>
                  <a:pt x="941223" y="147523"/>
                </a:lnTo>
                <a:lnTo>
                  <a:pt x="954633" y="141427"/>
                </a:lnTo>
                <a:lnTo>
                  <a:pt x="1024128" y="149962"/>
                </a:lnTo>
                <a:lnTo>
                  <a:pt x="1041807" y="167640"/>
                </a:lnTo>
                <a:lnTo>
                  <a:pt x="1036320" y="193243"/>
                </a:lnTo>
                <a:lnTo>
                  <a:pt x="1058876" y="203606"/>
                </a:lnTo>
                <a:lnTo>
                  <a:pt x="1082040" y="226162"/>
                </a:lnTo>
                <a:lnTo>
                  <a:pt x="1105205" y="271272"/>
                </a:lnTo>
                <a:lnTo>
                  <a:pt x="1146048" y="291389"/>
                </a:lnTo>
                <a:lnTo>
                  <a:pt x="1149096" y="313944"/>
                </a:lnTo>
                <a:lnTo>
                  <a:pt x="1127760" y="361493"/>
                </a:lnTo>
                <a:lnTo>
                  <a:pt x="1160069" y="366370"/>
                </a:lnTo>
                <a:lnTo>
                  <a:pt x="1163117" y="354178"/>
                </a:lnTo>
                <a:lnTo>
                  <a:pt x="1186282" y="345643"/>
                </a:lnTo>
                <a:lnTo>
                  <a:pt x="1183234" y="329184"/>
                </a:lnTo>
                <a:lnTo>
                  <a:pt x="1194816" y="312725"/>
                </a:lnTo>
                <a:lnTo>
                  <a:pt x="1167994" y="293827"/>
                </a:lnTo>
                <a:lnTo>
                  <a:pt x="1165556" y="271882"/>
                </a:lnTo>
                <a:lnTo>
                  <a:pt x="1136295" y="269443"/>
                </a:lnTo>
                <a:lnTo>
                  <a:pt x="1118616" y="251155"/>
                </a:lnTo>
                <a:lnTo>
                  <a:pt x="1116178" y="218237"/>
                </a:lnTo>
                <a:lnTo>
                  <a:pt x="1066191" y="192024"/>
                </a:lnTo>
                <a:lnTo>
                  <a:pt x="1094842" y="170688"/>
                </a:lnTo>
                <a:lnTo>
                  <a:pt x="1072287" y="148133"/>
                </a:lnTo>
                <a:lnTo>
                  <a:pt x="1083869" y="147523"/>
                </a:lnTo>
                <a:lnTo>
                  <a:pt x="1109472" y="164592"/>
                </a:lnTo>
                <a:lnTo>
                  <a:pt x="1122274" y="195682"/>
                </a:lnTo>
                <a:lnTo>
                  <a:pt x="1152754" y="201778"/>
                </a:lnTo>
                <a:lnTo>
                  <a:pt x="1124712" y="178613"/>
                </a:lnTo>
                <a:lnTo>
                  <a:pt x="1155802" y="165811"/>
                </a:lnTo>
                <a:lnTo>
                  <a:pt x="1205180" y="163982"/>
                </a:lnTo>
                <a:lnTo>
                  <a:pt x="1263701" y="182270"/>
                </a:lnTo>
                <a:lnTo>
                  <a:pt x="1221639" y="156058"/>
                </a:lnTo>
                <a:lnTo>
                  <a:pt x="1191768" y="122530"/>
                </a:lnTo>
                <a:lnTo>
                  <a:pt x="1227735" y="116434"/>
                </a:lnTo>
                <a:lnTo>
                  <a:pt x="1285647" y="117653"/>
                </a:lnTo>
                <a:lnTo>
                  <a:pt x="1333196" y="113386"/>
                </a:lnTo>
                <a:lnTo>
                  <a:pt x="1299058" y="97536"/>
                </a:lnTo>
                <a:lnTo>
                  <a:pt x="1306983" y="77419"/>
                </a:lnTo>
                <a:lnTo>
                  <a:pt x="1332586" y="76200"/>
                </a:lnTo>
                <a:lnTo>
                  <a:pt x="1362456" y="61570"/>
                </a:lnTo>
                <a:lnTo>
                  <a:pt x="1419149" y="57302"/>
                </a:lnTo>
                <a:lnTo>
                  <a:pt x="1417930" y="48768"/>
                </a:lnTo>
                <a:lnTo>
                  <a:pt x="1474623" y="46330"/>
                </a:lnTo>
                <a:lnTo>
                  <a:pt x="1500836" y="53035"/>
                </a:lnTo>
                <a:lnTo>
                  <a:pt x="1533754" y="37186"/>
                </a:lnTo>
                <a:lnTo>
                  <a:pt x="1576426" y="37795"/>
                </a:lnTo>
                <a:lnTo>
                  <a:pt x="1567282" y="24384"/>
                </a:lnTo>
                <a:lnTo>
                  <a:pt x="1572768" y="12192"/>
                </a:lnTo>
                <a:lnTo>
                  <a:pt x="1610564" y="0"/>
                </a:lnTo>
                <a:lnTo>
                  <a:pt x="1661160" y="9754"/>
                </a:lnTo>
                <a:lnTo>
                  <a:pt x="1639824" y="17069"/>
                </a:lnTo>
                <a:lnTo>
                  <a:pt x="1697127" y="21336"/>
                </a:lnTo>
                <a:lnTo>
                  <a:pt x="1722120" y="35966"/>
                </a:lnTo>
                <a:lnTo>
                  <a:pt x="1733703" y="28651"/>
                </a:lnTo>
                <a:lnTo>
                  <a:pt x="1800149" y="29261"/>
                </a:lnTo>
                <a:lnTo>
                  <a:pt x="1870863" y="43891"/>
                </a:lnTo>
                <a:lnTo>
                  <a:pt x="1904391" y="54864"/>
                </a:lnTo>
                <a:lnTo>
                  <a:pt x="1919631" y="70714"/>
                </a:lnTo>
                <a:lnTo>
                  <a:pt x="1905000" y="79858"/>
                </a:lnTo>
                <a:lnTo>
                  <a:pt x="1864767" y="96926"/>
                </a:lnTo>
                <a:lnTo>
                  <a:pt x="1858061" y="106070"/>
                </a:lnTo>
                <a:lnTo>
                  <a:pt x="1892199" y="110338"/>
                </a:lnTo>
                <a:lnTo>
                  <a:pt x="1936090" y="118262"/>
                </a:lnTo>
                <a:lnTo>
                  <a:pt x="1950720" y="112166"/>
                </a:lnTo>
                <a:lnTo>
                  <a:pt x="1986077" y="132283"/>
                </a:lnTo>
                <a:lnTo>
                  <a:pt x="1987296" y="124358"/>
                </a:lnTo>
                <a:lnTo>
                  <a:pt x="2018996" y="119482"/>
                </a:lnTo>
                <a:lnTo>
                  <a:pt x="2101901" y="124358"/>
                </a:lnTo>
                <a:lnTo>
                  <a:pt x="2125066" y="138989"/>
                </a:lnTo>
                <a:lnTo>
                  <a:pt x="2231136" y="143866"/>
                </a:lnTo>
                <a:lnTo>
                  <a:pt x="2201876" y="120091"/>
                </a:lnTo>
                <a:lnTo>
                  <a:pt x="2259788" y="125578"/>
                </a:lnTo>
                <a:lnTo>
                  <a:pt x="2296973" y="124968"/>
                </a:lnTo>
                <a:lnTo>
                  <a:pt x="2357324" y="141427"/>
                </a:lnTo>
                <a:lnTo>
                  <a:pt x="2393900" y="161544"/>
                </a:lnTo>
                <a:lnTo>
                  <a:pt x="2396338" y="174955"/>
                </a:lnTo>
                <a:lnTo>
                  <a:pt x="2457908" y="200558"/>
                </a:lnTo>
                <a:lnTo>
                  <a:pt x="2512772" y="213360"/>
                </a:lnTo>
                <a:lnTo>
                  <a:pt x="2494484" y="179832"/>
                </a:lnTo>
                <a:lnTo>
                  <a:pt x="2551786" y="193853"/>
                </a:lnTo>
                <a:lnTo>
                  <a:pt x="2582266" y="185318"/>
                </a:lnTo>
                <a:lnTo>
                  <a:pt x="2642007" y="195072"/>
                </a:lnTo>
                <a:lnTo>
                  <a:pt x="2648103" y="186538"/>
                </a:lnTo>
                <a:lnTo>
                  <a:pt x="2694432" y="190805"/>
                </a:lnTo>
                <a:lnTo>
                  <a:pt x="2637130" y="160934"/>
                </a:lnTo>
                <a:lnTo>
                  <a:pt x="2649932" y="147523"/>
                </a:lnTo>
                <a:lnTo>
                  <a:pt x="2896210" y="168250"/>
                </a:lnTo>
                <a:lnTo>
                  <a:pt x="2944368" y="187147"/>
                </a:lnTo>
                <a:lnTo>
                  <a:pt x="3043733" y="211531"/>
                </a:lnTo>
                <a:lnTo>
                  <a:pt x="3133954" y="205435"/>
                </a:lnTo>
                <a:lnTo>
                  <a:pt x="3190647" y="210922"/>
                </a:lnTo>
                <a:lnTo>
                  <a:pt x="3230880" y="224333"/>
                </a:lnTo>
                <a:lnTo>
                  <a:pt x="3261970" y="248107"/>
                </a:lnTo>
                <a:lnTo>
                  <a:pt x="3306471" y="257251"/>
                </a:lnTo>
                <a:lnTo>
                  <a:pt x="3330245" y="250546"/>
                </a:lnTo>
                <a:lnTo>
                  <a:pt x="3372917" y="249936"/>
                </a:lnTo>
                <a:lnTo>
                  <a:pt x="3429610" y="256032"/>
                </a:lnTo>
                <a:lnTo>
                  <a:pt x="3471672" y="252374"/>
                </a:lnTo>
                <a:lnTo>
                  <a:pt x="3558845" y="281635"/>
                </a:lnTo>
                <a:lnTo>
                  <a:pt x="3574085" y="271272"/>
                </a:lnTo>
                <a:lnTo>
                  <a:pt x="3522269" y="250546"/>
                </a:lnTo>
                <a:lnTo>
                  <a:pt x="3511296" y="235915"/>
                </a:lnTo>
                <a:lnTo>
                  <a:pt x="3604565" y="245059"/>
                </a:lnTo>
                <a:lnTo>
                  <a:pt x="3653333" y="243230"/>
                </a:lnTo>
                <a:lnTo>
                  <a:pt x="3749650" y="258470"/>
                </a:lnTo>
                <a:lnTo>
                  <a:pt x="3807562" y="273101"/>
                </a:lnTo>
                <a:lnTo>
                  <a:pt x="4009949" y="407822"/>
                </a:lnTo>
                <a:lnTo>
                  <a:pt x="3997757" y="423062"/>
                </a:lnTo>
                <a:lnTo>
                  <a:pt x="3959962" y="420624"/>
                </a:lnTo>
                <a:lnTo>
                  <a:pt x="4009949" y="438912"/>
                </a:lnTo>
                <a:lnTo>
                  <a:pt x="4065423" y="467563"/>
                </a:lnTo>
                <a:lnTo>
                  <a:pt x="4091026" y="476707"/>
                </a:lnTo>
                <a:lnTo>
                  <a:pt x="4114191" y="491338"/>
                </a:lnTo>
                <a:lnTo>
                  <a:pt x="4120287" y="500482"/>
                </a:lnTo>
                <a:lnTo>
                  <a:pt x="4059327" y="493166"/>
                </a:lnTo>
                <a:lnTo>
                  <a:pt x="4019093" y="519379"/>
                </a:lnTo>
                <a:lnTo>
                  <a:pt x="4000805" y="523646"/>
                </a:lnTo>
                <a:lnTo>
                  <a:pt x="3991052" y="548640"/>
                </a:lnTo>
                <a:lnTo>
                  <a:pt x="3978860" y="570586"/>
                </a:lnTo>
                <a:lnTo>
                  <a:pt x="3989223" y="587045"/>
                </a:lnTo>
                <a:lnTo>
                  <a:pt x="3919119" y="562051"/>
                </a:lnTo>
                <a:lnTo>
                  <a:pt x="3881933" y="590093"/>
                </a:lnTo>
                <a:lnTo>
                  <a:pt x="3853282" y="576682"/>
                </a:lnTo>
                <a:lnTo>
                  <a:pt x="3844748" y="592531"/>
                </a:lnTo>
                <a:lnTo>
                  <a:pt x="3802076" y="587045"/>
                </a:lnTo>
                <a:lnTo>
                  <a:pt x="3820973" y="610819"/>
                </a:lnTo>
                <a:lnTo>
                  <a:pt x="3827679" y="646176"/>
                </a:lnTo>
                <a:lnTo>
                  <a:pt x="3845357" y="660806"/>
                </a:lnTo>
                <a:lnTo>
                  <a:pt x="3886810" y="668731"/>
                </a:lnTo>
                <a:lnTo>
                  <a:pt x="3942284" y="721766"/>
                </a:lnTo>
                <a:lnTo>
                  <a:pt x="3917290" y="723595"/>
                </a:lnTo>
                <a:lnTo>
                  <a:pt x="3938016" y="754075"/>
                </a:lnTo>
                <a:lnTo>
                  <a:pt x="3966668" y="769925"/>
                </a:lnTo>
                <a:lnTo>
                  <a:pt x="3936188" y="788822"/>
                </a:lnTo>
                <a:lnTo>
                  <a:pt x="3969106" y="831494"/>
                </a:lnTo>
                <a:lnTo>
                  <a:pt x="3934359" y="840638"/>
                </a:lnTo>
                <a:lnTo>
                  <a:pt x="3961791" y="878434"/>
                </a:lnTo>
                <a:lnTo>
                  <a:pt x="3951428" y="913790"/>
                </a:lnTo>
                <a:lnTo>
                  <a:pt x="3916680" y="887578"/>
                </a:lnTo>
                <a:lnTo>
                  <a:pt x="3852672" y="833323"/>
                </a:lnTo>
                <a:lnTo>
                  <a:pt x="3753917" y="750418"/>
                </a:lnTo>
                <a:lnTo>
                  <a:pt x="3714293" y="699821"/>
                </a:lnTo>
                <a:lnTo>
                  <a:pt x="3714903" y="677875"/>
                </a:lnTo>
                <a:lnTo>
                  <a:pt x="3697834" y="660806"/>
                </a:lnTo>
                <a:lnTo>
                  <a:pt x="3732581" y="652882"/>
                </a:lnTo>
                <a:lnTo>
                  <a:pt x="3731362" y="607162"/>
                </a:lnTo>
                <a:lnTo>
                  <a:pt x="3735629" y="570586"/>
                </a:lnTo>
                <a:lnTo>
                  <a:pt x="3750869" y="541934"/>
                </a:lnTo>
                <a:lnTo>
                  <a:pt x="3710636" y="491947"/>
                </a:lnTo>
                <a:lnTo>
                  <a:pt x="3681984" y="494995"/>
                </a:lnTo>
                <a:lnTo>
                  <a:pt x="3701492" y="524256"/>
                </a:lnTo>
                <a:lnTo>
                  <a:pt x="3679546" y="563270"/>
                </a:lnTo>
                <a:lnTo>
                  <a:pt x="3604565" y="519379"/>
                </a:lnTo>
                <a:lnTo>
                  <a:pt x="3549092" y="531571"/>
                </a:lnTo>
                <a:lnTo>
                  <a:pt x="3549092" y="591312"/>
                </a:lnTo>
                <a:lnTo>
                  <a:pt x="3596031" y="613258"/>
                </a:lnTo>
                <a:lnTo>
                  <a:pt x="3544215" y="623011"/>
                </a:lnTo>
                <a:lnTo>
                  <a:pt x="3505200" y="626669"/>
                </a:lnTo>
                <a:lnTo>
                  <a:pt x="3478988" y="600456"/>
                </a:lnTo>
                <a:lnTo>
                  <a:pt x="3430220" y="594970"/>
                </a:lnTo>
                <a:lnTo>
                  <a:pt x="3414980" y="612648"/>
                </a:lnTo>
                <a:lnTo>
                  <a:pt x="3322930" y="606552"/>
                </a:lnTo>
                <a:lnTo>
                  <a:pt x="3242463" y="616915"/>
                </a:lnTo>
                <a:lnTo>
                  <a:pt x="3221127" y="688238"/>
                </a:lnTo>
                <a:lnTo>
                  <a:pt x="3190647" y="774802"/>
                </a:lnTo>
                <a:lnTo>
                  <a:pt x="3240634" y="779678"/>
                </a:lnTo>
                <a:lnTo>
                  <a:pt x="3275381" y="802843"/>
                </a:lnTo>
                <a:lnTo>
                  <a:pt x="3310738" y="810768"/>
                </a:lnTo>
                <a:lnTo>
                  <a:pt x="3313176" y="792480"/>
                </a:lnTo>
                <a:lnTo>
                  <a:pt x="3347314" y="794918"/>
                </a:lnTo>
                <a:lnTo>
                  <a:pt x="3425343" y="835762"/>
                </a:lnTo>
                <a:lnTo>
                  <a:pt x="3453994" y="867461"/>
                </a:lnTo>
                <a:lnTo>
                  <a:pt x="3462528" y="905256"/>
                </a:lnTo>
                <a:lnTo>
                  <a:pt x="3496056" y="950366"/>
                </a:lnTo>
                <a:lnTo>
                  <a:pt x="3528365" y="1010717"/>
                </a:lnTo>
                <a:lnTo>
                  <a:pt x="3522269" y="1066190"/>
                </a:lnTo>
                <a:lnTo>
                  <a:pt x="3530194" y="1092403"/>
                </a:lnTo>
                <a:lnTo>
                  <a:pt x="3518002" y="1137514"/>
                </a:lnTo>
                <a:lnTo>
                  <a:pt x="3505200" y="1182014"/>
                </a:lnTo>
                <a:lnTo>
                  <a:pt x="3499714" y="1204570"/>
                </a:lnTo>
                <a:lnTo>
                  <a:pt x="3471672" y="1227125"/>
                </a:lnTo>
                <a:lnTo>
                  <a:pt x="3452775" y="1227734"/>
                </a:lnTo>
                <a:lnTo>
                  <a:pt x="3421076" y="1208837"/>
                </a:lnTo>
                <a:lnTo>
                  <a:pt x="3396082" y="1237488"/>
                </a:lnTo>
                <a:lnTo>
                  <a:pt x="3399130" y="125029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45" name="Freihandform: Form 244">
            <a:extLst>
              <a:ext uri="{FF2B5EF4-FFF2-40B4-BE49-F238E27FC236}">
                <a16:creationId xmlns:a16="http://schemas.microsoft.com/office/drawing/2014/main" id="{3FDBE5B9-8A46-CE5C-8D9B-BE7789F307C2}"/>
              </a:ext>
            </a:extLst>
          </p:cNvPr>
          <p:cNvSpPr/>
          <p:nvPr/>
        </p:nvSpPr>
        <p:spPr>
          <a:xfrm>
            <a:off x="8215578" y="928420"/>
            <a:ext cx="118262" cy="40233"/>
          </a:xfrm>
          <a:custGeom>
            <a:avLst/>
            <a:gdLst>
              <a:gd name="csX0" fmla="*/ 118263 w 118262"/>
              <a:gd name="csY0" fmla="*/ 29261 h 40233"/>
              <a:gd name="csX1" fmla="*/ 7925 w 118262"/>
              <a:gd name="csY1" fmla="*/ 40234 h 40233"/>
              <a:gd name="csX2" fmla="*/ 0 w 118262"/>
              <a:gd name="csY2" fmla="*/ 3048 h 40233"/>
              <a:gd name="csX3" fmla="*/ 13412 w 118262"/>
              <a:gd name="csY3" fmla="*/ 0 h 40233"/>
              <a:gd name="csX4" fmla="*/ 32309 w 118262"/>
              <a:gd name="csY4" fmla="*/ 1829 h 40233"/>
              <a:gd name="csX5" fmla="*/ 109119 w 118262"/>
              <a:gd name="csY5" fmla="*/ 17678 h 40233"/>
              <a:gd name="csX6" fmla="*/ 118263 w 118262"/>
              <a:gd name="csY6" fmla="*/ 29261 h 4023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118262" h="40233">
                <a:moveTo>
                  <a:pt x="118263" y="29261"/>
                </a:moveTo>
                <a:lnTo>
                  <a:pt x="7925" y="40234"/>
                </a:lnTo>
                <a:lnTo>
                  <a:pt x="0" y="3048"/>
                </a:lnTo>
                <a:lnTo>
                  <a:pt x="13412" y="0"/>
                </a:lnTo>
                <a:lnTo>
                  <a:pt x="32309" y="1829"/>
                </a:lnTo>
                <a:lnTo>
                  <a:pt x="109119" y="17678"/>
                </a:lnTo>
                <a:lnTo>
                  <a:pt x="118263" y="29261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46" name="Freihandform: Form 245">
            <a:extLst>
              <a:ext uri="{FF2B5EF4-FFF2-40B4-BE49-F238E27FC236}">
                <a16:creationId xmlns:a16="http://schemas.microsoft.com/office/drawing/2014/main" id="{B7DD31AD-2ECE-02E9-8298-FFC0C286188F}"/>
              </a:ext>
            </a:extLst>
          </p:cNvPr>
          <p:cNvSpPr/>
          <p:nvPr/>
        </p:nvSpPr>
        <p:spPr>
          <a:xfrm>
            <a:off x="6966509" y="886968"/>
            <a:ext cx="139597" cy="23774"/>
          </a:xfrm>
          <a:custGeom>
            <a:avLst/>
            <a:gdLst>
              <a:gd name="csX0" fmla="*/ 134112 w 139597"/>
              <a:gd name="csY0" fmla="*/ 9754 h 23774"/>
              <a:gd name="csX1" fmla="*/ 107899 w 139597"/>
              <a:gd name="csY1" fmla="*/ 12802 h 23774"/>
              <a:gd name="csX2" fmla="*/ 90220 w 139597"/>
              <a:gd name="csY2" fmla="*/ 15240 h 23774"/>
              <a:gd name="csX3" fmla="*/ 90220 w 139597"/>
              <a:gd name="csY3" fmla="*/ 19507 h 23774"/>
              <a:gd name="csX4" fmla="*/ 68275 w 139597"/>
              <a:gd name="csY4" fmla="*/ 23774 h 23774"/>
              <a:gd name="csX5" fmla="*/ 40843 w 139597"/>
              <a:gd name="csY5" fmla="*/ 17678 h 23774"/>
              <a:gd name="csX6" fmla="*/ 47548 w 139597"/>
              <a:gd name="csY6" fmla="*/ 9144 h 23774"/>
              <a:gd name="csX7" fmla="*/ 0 w 139597"/>
              <a:gd name="csY7" fmla="*/ 8534 h 23774"/>
              <a:gd name="csX8" fmla="*/ 38404 w 139597"/>
              <a:gd name="csY8" fmla="*/ 3658 h 23774"/>
              <a:gd name="csX9" fmla="*/ 70104 w 139597"/>
              <a:gd name="csY9" fmla="*/ 3658 h 23774"/>
              <a:gd name="csX10" fmla="*/ 79248 w 139597"/>
              <a:gd name="csY10" fmla="*/ 10363 h 23774"/>
              <a:gd name="csX11" fmla="*/ 87172 w 139597"/>
              <a:gd name="csY11" fmla="*/ 4267 h 23774"/>
              <a:gd name="csX12" fmla="*/ 104241 w 139597"/>
              <a:gd name="csY12" fmla="*/ 0 h 23774"/>
              <a:gd name="csX13" fmla="*/ 139598 w 139597"/>
              <a:gd name="csY13" fmla="*/ 5486 h 23774"/>
              <a:gd name="csX14" fmla="*/ 134112 w 139597"/>
              <a:gd name="csY14" fmla="*/ 9754 h 2377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139597" h="23774">
                <a:moveTo>
                  <a:pt x="134112" y="9754"/>
                </a:moveTo>
                <a:lnTo>
                  <a:pt x="107899" y="12802"/>
                </a:lnTo>
                <a:lnTo>
                  <a:pt x="90220" y="15240"/>
                </a:lnTo>
                <a:lnTo>
                  <a:pt x="90220" y="19507"/>
                </a:lnTo>
                <a:lnTo>
                  <a:pt x="68275" y="23774"/>
                </a:lnTo>
                <a:lnTo>
                  <a:pt x="40843" y="17678"/>
                </a:lnTo>
                <a:lnTo>
                  <a:pt x="47548" y="9144"/>
                </a:lnTo>
                <a:lnTo>
                  <a:pt x="0" y="8534"/>
                </a:lnTo>
                <a:lnTo>
                  <a:pt x="38404" y="3658"/>
                </a:lnTo>
                <a:lnTo>
                  <a:pt x="70104" y="3658"/>
                </a:lnTo>
                <a:lnTo>
                  <a:pt x="79248" y="10363"/>
                </a:lnTo>
                <a:lnTo>
                  <a:pt x="87172" y="4267"/>
                </a:lnTo>
                <a:lnTo>
                  <a:pt x="104241" y="0"/>
                </a:lnTo>
                <a:lnTo>
                  <a:pt x="139598" y="5486"/>
                </a:lnTo>
                <a:lnTo>
                  <a:pt x="134112" y="9754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47" name="Freihandform: Form 246">
            <a:extLst>
              <a:ext uri="{FF2B5EF4-FFF2-40B4-BE49-F238E27FC236}">
                <a16:creationId xmlns:a16="http://schemas.microsoft.com/office/drawing/2014/main" id="{74185E5E-FE24-D5E9-A008-B370A6385D60}"/>
              </a:ext>
            </a:extLst>
          </p:cNvPr>
          <p:cNvSpPr/>
          <p:nvPr/>
        </p:nvSpPr>
        <p:spPr>
          <a:xfrm>
            <a:off x="7959546" y="879043"/>
            <a:ext cx="240182" cy="65836"/>
          </a:xfrm>
          <a:custGeom>
            <a:avLst/>
            <a:gdLst>
              <a:gd name="csX0" fmla="*/ 240183 w 240182"/>
              <a:gd name="csY0" fmla="*/ 62179 h 65836"/>
              <a:gd name="csX1" fmla="*/ 196901 w 240182"/>
              <a:gd name="csY1" fmla="*/ 65837 h 65836"/>
              <a:gd name="csX2" fmla="*/ 125578 w 240182"/>
              <a:gd name="csY2" fmla="*/ 57912 h 65836"/>
              <a:gd name="csX3" fmla="*/ 76200 w 240182"/>
              <a:gd name="csY3" fmla="*/ 47549 h 65836"/>
              <a:gd name="csX4" fmla="*/ 35967 w 240182"/>
              <a:gd name="csY4" fmla="*/ 28042 h 65836"/>
              <a:gd name="csX5" fmla="*/ 0 w 240182"/>
              <a:gd name="csY5" fmla="*/ 23165 h 65836"/>
              <a:gd name="csX6" fmla="*/ 32919 w 240182"/>
              <a:gd name="csY6" fmla="*/ 5486 h 65836"/>
              <a:gd name="csX7" fmla="*/ 70714 w 240182"/>
              <a:gd name="csY7" fmla="*/ 0 h 65836"/>
              <a:gd name="csX8" fmla="*/ 129236 w 240182"/>
              <a:gd name="csY8" fmla="*/ 12192 h 65836"/>
              <a:gd name="csX9" fmla="*/ 212751 w 240182"/>
              <a:gd name="csY9" fmla="*/ 37795 h 65836"/>
              <a:gd name="csX10" fmla="*/ 240183 w 240182"/>
              <a:gd name="csY10" fmla="*/ 62179 h 6583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40182" h="65836">
                <a:moveTo>
                  <a:pt x="240183" y="62179"/>
                </a:moveTo>
                <a:lnTo>
                  <a:pt x="196901" y="65837"/>
                </a:lnTo>
                <a:lnTo>
                  <a:pt x="125578" y="57912"/>
                </a:lnTo>
                <a:lnTo>
                  <a:pt x="76200" y="47549"/>
                </a:lnTo>
                <a:lnTo>
                  <a:pt x="35967" y="28042"/>
                </a:lnTo>
                <a:lnTo>
                  <a:pt x="0" y="23165"/>
                </a:lnTo>
                <a:lnTo>
                  <a:pt x="32919" y="5486"/>
                </a:lnTo>
                <a:lnTo>
                  <a:pt x="70714" y="0"/>
                </a:lnTo>
                <a:lnTo>
                  <a:pt x="129236" y="12192"/>
                </a:lnTo>
                <a:lnTo>
                  <a:pt x="212751" y="37795"/>
                </a:lnTo>
                <a:lnTo>
                  <a:pt x="240183" y="6217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48" name="Freihandform: Form 247">
            <a:extLst>
              <a:ext uri="{FF2B5EF4-FFF2-40B4-BE49-F238E27FC236}">
                <a16:creationId xmlns:a16="http://schemas.microsoft.com/office/drawing/2014/main" id="{A8E6FDCD-0989-68B2-6634-DE7AEBDA1770}"/>
              </a:ext>
            </a:extLst>
          </p:cNvPr>
          <p:cNvSpPr/>
          <p:nvPr/>
        </p:nvSpPr>
        <p:spPr>
          <a:xfrm>
            <a:off x="5718657" y="2165908"/>
            <a:ext cx="390144" cy="302971"/>
          </a:xfrm>
          <a:custGeom>
            <a:avLst/>
            <a:gdLst>
              <a:gd name="csX0" fmla="*/ 234696 w 390144"/>
              <a:gd name="csY0" fmla="*/ 12802 h 302971"/>
              <a:gd name="csX1" fmla="*/ 246888 w 390144"/>
              <a:gd name="csY1" fmla="*/ 27432 h 302971"/>
              <a:gd name="csX2" fmla="*/ 304800 w 390144"/>
              <a:gd name="csY2" fmla="*/ 45110 h 302971"/>
              <a:gd name="csX3" fmla="*/ 316383 w 390144"/>
              <a:gd name="csY3" fmla="*/ 36576 h 302971"/>
              <a:gd name="csX4" fmla="*/ 351739 w 390144"/>
              <a:gd name="csY4" fmla="*/ 54254 h 302971"/>
              <a:gd name="csX5" fmla="*/ 387706 w 390144"/>
              <a:gd name="csY5" fmla="*/ 49378 h 302971"/>
              <a:gd name="csX6" fmla="*/ 390144 w 390144"/>
              <a:gd name="csY6" fmla="*/ 71933 h 302971"/>
              <a:gd name="csX7" fmla="*/ 360274 w 390144"/>
              <a:gd name="csY7" fmla="*/ 97536 h 302971"/>
              <a:gd name="csX8" fmla="*/ 320040 w 390144"/>
              <a:gd name="csY8" fmla="*/ 106070 h 302971"/>
              <a:gd name="csX9" fmla="*/ 316992 w 390144"/>
              <a:gd name="csY9" fmla="*/ 118872 h 302971"/>
              <a:gd name="csX10" fmla="*/ 297485 w 390144"/>
              <a:gd name="csY10" fmla="*/ 140208 h 302971"/>
              <a:gd name="csX11" fmla="*/ 285293 w 390144"/>
              <a:gd name="csY11" fmla="*/ 171907 h 302971"/>
              <a:gd name="csX12" fmla="*/ 297485 w 390144"/>
              <a:gd name="csY12" fmla="*/ 194462 h 302971"/>
              <a:gd name="csX13" fmla="*/ 279197 w 390144"/>
              <a:gd name="csY13" fmla="*/ 211531 h 302971"/>
              <a:gd name="csX14" fmla="*/ 271882 w 390144"/>
              <a:gd name="csY14" fmla="*/ 237134 h 302971"/>
              <a:gd name="csX15" fmla="*/ 247498 w 390144"/>
              <a:gd name="csY15" fmla="*/ 245059 h 302971"/>
              <a:gd name="csX16" fmla="*/ 224943 w 390144"/>
              <a:gd name="csY16" fmla="*/ 274930 h 302971"/>
              <a:gd name="csX17" fmla="*/ 183490 w 390144"/>
              <a:gd name="csY17" fmla="*/ 275539 h 302971"/>
              <a:gd name="csX18" fmla="*/ 153010 w 390144"/>
              <a:gd name="csY18" fmla="*/ 274930 h 302971"/>
              <a:gd name="csX19" fmla="*/ 132283 w 390144"/>
              <a:gd name="csY19" fmla="*/ 288341 h 302971"/>
              <a:gd name="csX20" fmla="*/ 119482 w 390144"/>
              <a:gd name="csY20" fmla="*/ 302971 h 302971"/>
              <a:gd name="csX21" fmla="*/ 103632 w 390144"/>
              <a:gd name="csY21" fmla="*/ 299923 h 302971"/>
              <a:gd name="csX22" fmla="*/ 92050 w 390144"/>
              <a:gd name="csY22" fmla="*/ 286512 h 302971"/>
              <a:gd name="csX23" fmla="*/ 83515 w 390144"/>
              <a:gd name="csY23" fmla="*/ 264566 h 302971"/>
              <a:gd name="csX24" fmla="*/ 53645 w 390144"/>
              <a:gd name="csY24" fmla="*/ 258470 h 302971"/>
              <a:gd name="csX25" fmla="*/ 51207 w 390144"/>
              <a:gd name="csY25" fmla="*/ 245059 h 302971"/>
              <a:gd name="csX26" fmla="*/ 63399 w 390144"/>
              <a:gd name="csY26" fmla="*/ 230429 h 302971"/>
              <a:gd name="csX27" fmla="*/ 68275 w 390144"/>
              <a:gd name="csY27" fmla="*/ 220066 h 302971"/>
              <a:gd name="csX28" fmla="*/ 57303 w 390144"/>
              <a:gd name="csY28" fmla="*/ 208483 h 302971"/>
              <a:gd name="csX29" fmla="*/ 67056 w 390144"/>
              <a:gd name="csY29" fmla="*/ 182880 h 302971"/>
              <a:gd name="csX30" fmla="*/ 54864 w 390144"/>
              <a:gd name="csY30" fmla="*/ 159715 h 302971"/>
              <a:gd name="csX31" fmla="*/ 68885 w 390144"/>
              <a:gd name="csY31" fmla="*/ 156667 h 302971"/>
              <a:gd name="csX32" fmla="*/ 70714 w 390144"/>
              <a:gd name="csY32" fmla="*/ 137770 h 302971"/>
              <a:gd name="csX33" fmla="*/ 75591 w 390144"/>
              <a:gd name="csY33" fmla="*/ 132283 h 302971"/>
              <a:gd name="csX34" fmla="*/ 77419 w 390144"/>
              <a:gd name="csY34" fmla="*/ 101803 h 302971"/>
              <a:gd name="csX35" fmla="*/ 92050 w 390144"/>
              <a:gd name="csY35" fmla="*/ 91440 h 302971"/>
              <a:gd name="csX36" fmla="*/ 84125 w 390144"/>
              <a:gd name="csY36" fmla="*/ 71933 h 302971"/>
              <a:gd name="csX37" fmla="*/ 65227 w 390144"/>
              <a:gd name="csY37" fmla="*/ 70714 h 302971"/>
              <a:gd name="csX38" fmla="*/ 59741 w 390144"/>
              <a:gd name="csY38" fmla="*/ 75590 h 302971"/>
              <a:gd name="csX39" fmla="*/ 41453 w 390144"/>
              <a:gd name="csY39" fmla="*/ 75590 h 302971"/>
              <a:gd name="csX40" fmla="*/ 34138 w 390144"/>
              <a:gd name="csY40" fmla="*/ 56693 h 302971"/>
              <a:gd name="csX41" fmla="*/ 20727 w 390144"/>
              <a:gd name="csY41" fmla="*/ 62179 h 302971"/>
              <a:gd name="csX42" fmla="*/ 9144 w 390144"/>
              <a:gd name="csY42" fmla="*/ 71933 h 302971"/>
              <a:gd name="csX43" fmla="*/ 12192 w 390144"/>
              <a:gd name="csY43" fmla="*/ 44501 h 302971"/>
              <a:gd name="csX44" fmla="*/ 0 w 390144"/>
              <a:gd name="csY44" fmla="*/ 28042 h 302971"/>
              <a:gd name="csX45" fmla="*/ 45111 w 390144"/>
              <a:gd name="csY45" fmla="*/ 0 h 302971"/>
              <a:gd name="csX46" fmla="*/ 82906 w 390144"/>
              <a:gd name="csY46" fmla="*/ 6706 h 302971"/>
              <a:gd name="csX47" fmla="*/ 124968 w 390144"/>
              <a:gd name="csY47" fmla="*/ 6706 h 302971"/>
              <a:gd name="csX48" fmla="*/ 157887 w 390144"/>
              <a:gd name="csY48" fmla="*/ 13411 h 302971"/>
              <a:gd name="csX49" fmla="*/ 184099 w 390144"/>
              <a:gd name="csY49" fmla="*/ 10973 h 302971"/>
              <a:gd name="csX50" fmla="*/ 234696 w 390144"/>
              <a:gd name="csY50" fmla="*/ 12802 h 30297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390144" h="302971">
                <a:moveTo>
                  <a:pt x="234696" y="12802"/>
                </a:moveTo>
                <a:lnTo>
                  <a:pt x="246888" y="27432"/>
                </a:lnTo>
                <a:lnTo>
                  <a:pt x="304800" y="45110"/>
                </a:lnTo>
                <a:lnTo>
                  <a:pt x="316383" y="36576"/>
                </a:lnTo>
                <a:lnTo>
                  <a:pt x="351739" y="54254"/>
                </a:lnTo>
                <a:lnTo>
                  <a:pt x="387706" y="49378"/>
                </a:lnTo>
                <a:lnTo>
                  <a:pt x="390144" y="71933"/>
                </a:lnTo>
                <a:lnTo>
                  <a:pt x="360274" y="97536"/>
                </a:lnTo>
                <a:lnTo>
                  <a:pt x="320040" y="106070"/>
                </a:lnTo>
                <a:lnTo>
                  <a:pt x="316992" y="118872"/>
                </a:lnTo>
                <a:lnTo>
                  <a:pt x="297485" y="140208"/>
                </a:lnTo>
                <a:lnTo>
                  <a:pt x="285293" y="171907"/>
                </a:lnTo>
                <a:lnTo>
                  <a:pt x="297485" y="194462"/>
                </a:lnTo>
                <a:lnTo>
                  <a:pt x="279197" y="211531"/>
                </a:lnTo>
                <a:lnTo>
                  <a:pt x="271882" y="237134"/>
                </a:lnTo>
                <a:lnTo>
                  <a:pt x="247498" y="245059"/>
                </a:lnTo>
                <a:lnTo>
                  <a:pt x="224943" y="274930"/>
                </a:lnTo>
                <a:lnTo>
                  <a:pt x="183490" y="275539"/>
                </a:lnTo>
                <a:lnTo>
                  <a:pt x="153010" y="274930"/>
                </a:lnTo>
                <a:lnTo>
                  <a:pt x="132283" y="288341"/>
                </a:lnTo>
                <a:lnTo>
                  <a:pt x="119482" y="302971"/>
                </a:lnTo>
                <a:lnTo>
                  <a:pt x="103632" y="299923"/>
                </a:lnTo>
                <a:lnTo>
                  <a:pt x="92050" y="286512"/>
                </a:lnTo>
                <a:lnTo>
                  <a:pt x="83515" y="264566"/>
                </a:lnTo>
                <a:lnTo>
                  <a:pt x="53645" y="258470"/>
                </a:lnTo>
                <a:lnTo>
                  <a:pt x="51207" y="245059"/>
                </a:lnTo>
                <a:lnTo>
                  <a:pt x="63399" y="230429"/>
                </a:lnTo>
                <a:lnTo>
                  <a:pt x="68275" y="220066"/>
                </a:lnTo>
                <a:lnTo>
                  <a:pt x="57303" y="208483"/>
                </a:lnTo>
                <a:lnTo>
                  <a:pt x="67056" y="182880"/>
                </a:lnTo>
                <a:lnTo>
                  <a:pt x="54864" y="159715"/>
                </a:lnTo>
                <a:lnTo>
                  <a:pt x="68885" y="156667"/>
                </a:lnTo>
                <a:lnTo>
                  <a:pt x="70714" y="137770"/>
                </a:lnTo>
                <a:lnTo>
                  <a:pt x="75591" y="132283"/>
                </a:lnTo>
                <a:lnTo>
                  <a:pt x="77419" y="101803"/>
                </a:lnTo>
                <a:lnTo>
                  <a:pt x="92050" y="91440"/>
                </a:lnTo>
                <a:lnTo>
                  <a:pt x="84125" y="71933"/>
                </a:lnTo>
                <a:lnTo>
                  <a:pt x="65227" y="70714"/>
                </a:lnTo>
                <a:lnTo>
                  <a:pt x="59741" y="75590"/>
                </a:lnTo>
                <a:lnTo>
                  <a:pt x="41453" y="75590"/>
                </a:lnTo>
                <a:lnTo>
                  <a:pt x="34138" y="56693"/>
                </a:lnTo>
                <a:lnTo>
                  <a:pt x="20727" y="62179"/>
                </a:lnTo>
                <a:lnTo>
                  <a:pt x="9144" y="71933"/>
                </a:lnTo>
                <a:lnTo>
                  <a:pt x="12192" y="44501"/>
                </a:lnTo>
                <a:lnTo>
                  <a:pt x="0" y="28042"/>
                </a:lnTo>
                <a:lnTo>
                  <a:pt x="45111" y="0"/>
                </a:lnTo>
                <a:lnTo>
                  <a:pt x="82906" y="6706"/>
                </a:lnTo>
                <a:lnTo>
                  <a:pt x="124968" y="6706"/>
                </a:lnTo>
                <a:lnTo>
                  <a:pt x="157887" y="13411"/>
                </a:lnTo>
                <a:lnTo>
                  <a:pt x="184099" y="10973"/>
                </a:lnTo>
                <a:lnTo>
                  <a:pt x="234696" y="12802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49" name="Freihandform: Form 248">
            <a:extLst>
              <a:ext uri="{FF2B5EF4-FFF2-40B4-BE49-F238E27FC236}">
                <a16:creationId xmlns:a16="http://schemas.microsoft.com/office/drawing/2014/main" id="{D0FE8EE4-FF79-9945-B7BC-C50C0E6E09F1}"/>
              </a:ext>
            </a:extLst>
          </p:cNvPr>
          <p:cNvSpPr/>
          <p:nvPr/>
        </p:nvSpPr>
        <p:spPr>
          <a:xfrm>
            <a:off x="6281928" y="2194560"/>
            <a:ext cx="31698" cy="62788"/>
          </a:xfrm>
          <a:custGeom>
            <a:avLst/>
            <a:gdLst>
              <a:gd name="csX0" fmla="*/ 31699 w 31698"/>
              <a:gd name="csY0" fmla="*/ 32918 h 62788"/>
              <a:gd name="csX1" fmla="*/ 22555 w 31698"/>
              <a:gd name="csY1" fmla="*/ 62789 h 62788"/>
              <a:gd name="csX2" fmla="*/ 7925 w 31698"/>
              <a:gd name="csY2" fmla="*/ 54864 h 62788"/>
              <a:gd name="csX3" fmla="*/ 0 w 31698"/>
              <a:gd name="csY3" fmla="*/ 29261 h 62788"/>
              <a:gd name="csX4" fmla="*/ 5487 w 31698"/>
              <a:gd name="csY4" fmla="*/ 14630 h 62788"/>
              <a:gd name="csX5" fmla="*/ 24993 w 31698"/>
              <a:gd name="csY5" fmla="*/ 0 h 62788"/>
              <a:gd name="csX6" fmla="*/ 31699 w 31698"/>
              <a:gd name="csY6" fmla="*/ 32918 h 627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31698" h="62788">
                <a:moveTo>
                  <a:pt x="31699" y="32918"/>
                </a:moveTo>
                <a:lnTo>
                  <a:pt x="22555" y="62789"/>
                </a:lnTo>
                <a:lnTo>
                  <a:pt x="7925" y="54864"/>
                </a:lnTo>
                <a:lnTo>
                  <a:pt x="0" y="29261"/>
                </a:lnTo>
                <a:lnTo>
                  <a:pt x="5487" y="14630"/>
                </a:lnTo>
                <a:lnTo>
                  <a:pt x="24993" y="0"/>
                </a:lnTo>
                <a:lnTo>
                  <a:pt x="31699" y="32918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50" name="Freihandform: Form 249">
            <a:extLst>
              <a:ext uri="{FF2B5EF4-FFF2-40B4-BE49-F238E27FC236}">
                <a16:creationId xmlns:a16="http://schemas.microsoft.com/office/drawing/2014/main" id="{B84C623E-7FF6-EE4D-2531-A4C92AD27B04}"/>
              </a:ext>
            </a:extLst>
          </p:cNvPr>
          <p:cNvSpPr/>
          <p:nvPr/>
        </p:nvSpPr>
        <p:spPr>
          <a:xfrm>
            <a:off x="5873496" y="1883054"/>
            <a:ext cx="384048" cy="337108"/>
          </a:xfrm>
          <a:custGeom>
            <a:avLst/>
            <a:gdLst>
              <a:gd name="csX0" fmla="*/ 310287 w 384048"/>
              <a:gd name="csY0" fmla="*/ 61570 h 337108"/>
              <a:gd name="csX1" fmla="*/ 316992 w 384048"/>
              <a:gd name="csY1" fmla="*/ 64618 h 337108"/>
              <a:gd name="csX2" fmla="*/ 325527 w 384048"/>
              <a:gd name="csY2" fmla="*/ 64008 h 337108"/>
              <a:gd name="csX3" fmla="*/ 340157 w 384048"/>
              <a:gd name="csY3" fmla="*/ 73762 h 337108"/>
              <a:gd name="csX4" fmla="*/ 384048 w 384048"/>
              <a:gd name="csY4" fmla="*/ 81077 h 337108"/>
              <a:gd name="csX5" fmla="*/ 369417 w 384048"/>
              <a:gd name="csY5" fmla="*/ 106680 h 337108"/>
              <a:gd name="csX6" fmla="*/ 366979 w 384048"/>
              <a:gd name="csY6" fmla="*/ 134112 h 337108"/>
              <a:gd name="csX7" fmla="*/ 359055 w 384048"/>
              <a:gd name="csY7" fmla="*/ 140818 h 337108"/>
              <a:gd name="csX8" fmla="*/ 345033 w 384048"/>
              <a:gd name="csY8" fmla="*/ 137160 h 337108"/>
              <a:gd name="csX9" fmla="*/ 346253 w 384048"/>
              <a:gd name="csY9" fmla="*/ 146914 h 337108"/>
              <a:gd name="csX10" fmla="*/ 324307 w 384048"/>
              <a:gd name="csY10" fmla="*/ 168250 h 337108"/>
              <a:gd name="csX11" fmla="*/ 324307 w 384048"/>
              <a:gd name="csY11" fmla="*/ 185928 h 337108"/>
              <a:gd name="csX12" fmla="*/ 338937 w 384048"/>
              <a:gd name="csY12" fmla="*/ 179832 h 337108"/>
              <a:gd name="csX13" fmla="*/ 349911 w 384048"/>
              <a:gd name="csY13" fmla="*/ 196291 h 337108"/>
              <a:gd name="csX14" fmla="*/ 349301 w 384048"/>
              <a:gd name="csY14" fmla="*/ 207264 h 337108"/>
              <a:gd name="csX15" fmla="*/ 358445 w 384048"/>
              <a:gd name="csY15" fmla="*/ 221894 h 337108"/>
              <a:gd name="csX16" fmla="*/ 348081 w 384048"/>
              <a:gd name="csY16" fmla="*/ 233477 h 337108"/>
              <a:gd name="csX17" fmla="*/ 357225 w 384048"/>
              <a:gd name="csY17" fmla="*/ 263347 h 337108"/>
              <a:gd name="csX18" fmla="*/ 374295 w 384048"/>
              <a:gd name="csY18" fmla="*/ 268224 h 337108"/>
              <a:gd name="csX19" fmla="*/ 371247 w 384048"/>
              <a:gd name="csY19" fmla="*/ 284683 h 337108"/>
              <a:gd name="csX20" fmla="*/ 343815 w 384048"/>
              <a:gd name="csY20" fmla="*/ 306629 h 337108"/>
              <a:gd name="csX21" fmla="*/ 281635 w 384048"/>
              <a:gd name="csY21" fmla="*/ 296266 h 337108"/>
              <a:gd name="csX22" fmla="*/ 236525 w 384048"/>
              <a:gd name="csY22" fmla="*/ 309067 h 337108"/>
              <a:gd name="csX23" fmla="*/ 232867 w 384048"/>
              <a:gd name="csY23" fmla="*/ 332232 h 337108"/>
              <a:gd name="csX24" fmla="*/ 196901 w 384048"/>
              <a:gd name="csY24" fmla="*/ 337109 h 337108"/>
              <a:gd name="csX25" fmla="*/ 161544 w 384048"/>
              <a:gd name="csY25" fmla="*/ 319430 h 337108"/>
              <a:gd name="csX26" fmla="*/ 149961 w 384048"/>
              <a:gd name="csY26" fmla="*/ 327965 h 337108"/>
              <a:gd name="csX27" fmla="*/ 92049 w 384048"/>
              <a:gd name="csY27" fmla="*/ 310286 h 337108"/>
              <a:gd name="csX28" fmla="*/ 79857 w 384048"/>
              <a:gd name="csY28" fmla="*/ 295656 h 337108"/>
              <a:gd name="csX29" fmla="*/ 96317 w 384048"/>
              <a:gd name="csY29" fmla="*/ 272491 h 337108"/>
              <a:gd name="csX30" fmla="*/ 102413 w 384048"/>
              <a:gd name="csY30" fmla="*/ 195682 h 337108"/>
              <a:gd name="csX31" fmla="*/ 71323 w 384048"/>
              <a:gd name="csY31" fmla="*/ 155448 h 337108"/>
              <a:gd name="csX32" fmla="*/ 48768 w 384048"/>
              <a:gd name="csY32" fmla="*/ 135941 h 337108"/>
              <a:gd name="csX33" fmla="*/ 2439 w 384048"/>
              <a:gd name="csY33" fmla="*/ 121310 h 337108"/>
              <a:gd name="csX34" fmla="*/ 0 w 384048"/>
              <a:gd name="csY34" fmla="*/ 93269 h 337108"/>
              <a:gd name="csX35" fmla="*/ 39624 w 384048"/>
              <a:gd name="csY35" fmla="*/ 85344 h 337108"/>
              <a:gd name="csX36" fmla="*/ 90221 w 384048"/>
              <a:gd name="csY36" fmla="*/ 95098 h 337108"/>
              <a:gd name="csX37" fmla="*/ 81077 w 384048"/>
              <a:gd name="csY37" fmla="*/ 51816 h 337108"/>
              <a:gd name="csX38" fmla="*/ 109728 w 384048"/>
              <a:gd name="csY38" fmla="*/ 68275 h 337108"/>
              <a:gd name="csX39" fmla="*/ 179223 w 384048"/>
              <a:gd name="csY39" fmla="*/ 39014 h 337108"/>
              <a:gd name="csX40" fmla="*/ 188367 w 384048"/>
              <a:gd name="csY40" fmla="*/ 7925 h 337108"/>
              <a:gd name="csX41" fmla="*/ 213969 w 384048"/>
              <a:gd name="csY41" fmla="*/ 0 h 337108"/>
              <a:gd name="csX42" fmla="*/ 218847 w 384048"/>
              <a:gd name="csY42" fmla="*/ 13411 h 337108"/>
              <a:gd name="csX43" fmla="*/ 232257 w 384048"/>
              <a:gd name="csY43" fmla="*/ 14021 h 337108"/>
              <a:gd name="csX44" fmla="*/ 246888 w 384048"/>
              <a:gd name="csY44" fmla="*/ 29261 h 337108"/>
              <a:gd name="csX45" fmla="*/ 268224 w 384048"/>
              <a:gd name="csY45" fmla="*/ 46939 h 337108"/>
              <a:gd name="csX46" fmla="*/ 283464 w 384048"/>
              <a:gd name="csY46" fmla="*/ 43891 h 337108"/>
              <a:gd name="csX47" fmla="*/ 310287 w 384048"/>
              <a:gd name="csY47" fmla="*/ 61570 h 33710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</a:cxnLst>
            <a:rect l="l" t="t" r="r" b="b"/>
            <a:pathLst>
              <a:path w="384048" h="337108">
                <a:moveTo>
                  <a:pt x="310287" y="61570"/>
                </a:moveTo>
                <a:lnTo>
                  <a:pt x="316992" y="64618"/>
                </a:lnTo>
                <a:lnTo>
                  <a:pt x="325527" y="64008"/>
                </a:lnTo>
                <a:lnTo>
                  <a:pt x="340157" y="73762"/>
                </a:lnTo>
                <a:lnTo>
                  <a:pt x="384048" y="81077"/>
                </a:lnTo>
                <a:lnTo>
                  <a:pt x="369417" y="106680"/>
                </a:lnTo>
                <a:lnTo>
                  <a:pt x="366979" y="134112"/>
                </a:lnTo>
                <a:lnTo>
                  <a:pt x="359055" y="140818"/>
                </a:lnTo>
                <a:lnTo>
                  <a:pt x="345033" y="137160"/>
                </a:lnTo>
                <a:lnTo>
                  <a:pt x="346253" y="146914"/>
                </a:lnTo>
                <a:lnTo>
                  <a:pt x="324307" y="168250"/>
                </a:lnTo>
                <a:lnTo>
                  <a:pt x="324307" y="185928"/>
                </a:lnTo>
                <a:lnTo>
                  <a:pt x="338937" y="179832"/>
                </a:lnTo>
                <a:lnTo>
                  <a:pt x="349911" y="196291"/>
                </a:lnTo>
                <a:lnTo>
                  <a:pt x="349301" y="207264"/>
                </a:lnTo>
                <a:lnTo>
                  <a:pt x="358445" y="221894"/>
                </a:lnTo>
                <a:lnTo>
                  <a:pt x="348081" y="233477"/>
                </a:lnTo>
                <a:lnTo>
                  <a:pt x="357225" y="263347"/>
                </a:lnTo>
                <a:lnTo>
                  <a:pt x="374295" y="268224"/>
                </a:lnTo>
                <a:lnTo>
                  <a:pt x="371247" y="284683"/>
                </a:lnTo>
                <a:lnTo>
                  <a:pt x="343815" y="306629"/>
                </a:lnTo>
                <a:lnTo>
                  <a:pt x="281635" y="296266"/>
                </a:lnTo>
                <a:lnTo>
                  <a:pt x="236525" y="309067"/>
                </a:lnTo>
                <a:lnTo>
                  <a:pt x="232867" y="332232"/>
                </a:lnTo>
                <a:lnTo>
                  <a:pt x="196901" y="337109"/>
                </a:lnTo>
                <a:lnTo>
                  <a:pt x="161544" y="319430"/>
                </a:lnTo>
                <a:lnTo>
                  <a:pt x="149961" y="327965"/>
                </a:lnTo>
                <a:lnTo>
                  <a:pt x="92049" y="310286"/>
                </a:lnTo>
                <a:lnTo>
                  <a:pt x="79857" y="295656"/>
                </a:lnTo>
                <a:lnTo>
                  <a:pt x="96317" y="272491"/>
                </a:lnTo>
                <a:lnTo>
                  <a:pt x="102413" y="195682"/>
                </a:lnTo>
                <a:lnTo>
                  <a:pt x="71323" y="155448"/>
                </a:lnTo>
                <a:lnTo>
                  <a:pt x="48768" y="135941"/>
                </a:lnTo>
                <a:lnTo>
                  <a:pt x="2439" y="121310"/>
                </a:lnTo>
                <a:lnTo>
                  <a:pt x="0" y="93269"/>
                </a:lnTo>
                <a:lnTo>
                  <a:pt x="39624" y="85344"/>
                </a:lnTo>
                <a:lnTo>
                  <a:pt x="90221" y="95098"/>
                </a:lnTo>
                <a:lnTo>
                  <a:pt x="81077" y="51816"/>
                </a:lnTo>
                <a:lnTo>
                  <a:pt x="109728" y="68275"/>
                </a:lnTo>
                <a:lnTo>
                  <a:pt x="179223" y="39014"/>
                </a:lnTo>
                <a:lnTo>
                  <a:pt x="188367" y="7925"/>
                </a:lnTo>
                <a:lnTo>
                  <a:pt x="213969" y="0"/>
                </a:lnTo>
                <a:lnTo>
                  <a:pt x="218847" y="13411"/>
                </a:lnTo>
                <a:lnTo>
                  <a:pt x="232257" y="14021"/>
                </a:lnTo>
                <a:lnTo>
                  <a:pt x="246888" y="29261"/>
                </a:lnTo>
                <a:lnTo>
                  <a:pt x="268224" y="46939"/>
                </a:lnTo>
                <a:lnTo>
                  <a:pt x="283464" y="43891"/>
                </a:lnTo>
                <a:lnTo>
                  <a:pt x="310287" y="61570"/>
                </a:lnTo>
                <a:close/>
              </a:path>
            </a:pathLst>
          </a:custGeom>
          <a:solidFill>
            <a:schemeClr val="tx2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51" name="Freihandform: Form 250">
            <a:extLst>
              <a:ext uri="{FF2B5EF4-FFF2-40B4-BE49-F238E27FC236}">
                <a16:creationId xmlns:a16="http://schemas.microsoft.com/office/drawing/2014/main" id="{B6D50BD8-683E-F2D1-FFA3-1949ADC36E5B}"/>
              </a:ext>
            </a:extLst>
          </p:cNvPr>
          <p:cNvSpPr/>
          <p:nvPr/>
        </p:nvSpPr>
        <p:spPr>
          <a:xfrm>
            <a:off x="710184" y="3082747"/>
            <a:ext cx="42672" cy="53035"/>
          </a:xfrm>
          <a:custGeom>
            <a:avLst/>
            <a:gdLst>
              <a:gd name="csX0" fmla="*/ 14021 w 42672"/>
              <a:gd name="csY0" fmla="*/ 46329 h 53035"/>
              <a:gd name="csX1" fmla="*/ 7315 w 42672"/>
              <a:gd name="csY1" fmla="*/ 53035 h 53035"/>
              <a:gd name="csX2" fmla="*/ 0 w 42672"/>
              <a:gd name="csY2" fmla="*/ 47549 h 53035"/>
              <a:gd name="csX3" fmla="*/ 3658 w 42672"/>
              <a:gd name="csY3" fmla="*/ 36576 h 53035"/>
              <a:gd name="csX4" fmla="*/ 1219 w 42672"/>
              <a:gd name="csY4" fmla="*/ 21945 h 53035"/>
              <a:gd name="csX5" fmla="*/ 4267 w 42672"/>
              <a:gd name="csY5" fmla="*/ 17678 h 53035"/>
              <a:gd name="csX6" fmla="*/ 11582 w 42672"/>
              <a:gd name="csY6" fmla="*/ 11582 h 53035"/>
              <a:gd name="csX7" fmla="*/ 10973 w 42672"/>
              <a:gd name="csY7" fmla="*/ 3657 h 53035"/>
              <a:gd name="csX8" fmla="*/ 13411 w 42672"/>
              <a:gd name="csY8" fmla="*/ 0 h 53035"/>
              <a:gd name="csX9" fmla="*/ 15850 w 42672"/>
              <a:gd name="csY9" fmla="*/ 609 h 53035"/>
              <a:gd name="csX10" fmla="*/ 27432 w 42672"/>
              <a:gd name="csY10" fmla="*/ 7315 h 53035"/>
              <a:gd name="csX11" fmla="*/ 32918 w 42672"/>
              <a:gd name="csY11" fmla="*/ 10973 h 53035"/>
              <a:gd name="csX12" fmla="*/ 37186 w 42672"/>
              <a:gd name="csY12" fmla="*/ 15849 h 53035"/>
              <a:gd name="csX13" fmla="*/ 42672 w 42672"/>
              <a:gd name="csY13" fmla="*/ 29870 h 53035"/>
              <a:gd name="csX14" fmla="*/ 41453 w 42672"/>
              <a:gd name="csY14" fmla="*/ 31699 h 53035"/>
              <a:gd name="csX15" fmla="*/ 26213 w 42672"/>
              <a:gd name="csY15" fmla="*/ 40233 h 53035"/>
              <a:gd name="csX16" fmla="*/ 14021 w 42672"/>
              <a:gd name="csY16" fmla="*/ 46329 h 5303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672" h="53035">
                <a:moveTo>
                  <a:pt x="14021" y="46329"/>
                </a:moveTo>
                <a:lnTo>
                  <a:pt x="7315" y="53035"/>
                </a:lnTo>
                <a:lnTo>
                  <a:pt x="0" y="47549"/>
                </a:lnTo>
                <a:lnTo>
                  <a:pt x="3658" y="36576"/>
                </a:lnTo>
                <a:lnTo>
                  <a:pt x="1219" y="21945"/>
                </a:lnTo>
                <a:lnTo>
                  <a:pt x="4267" y="17678"/>
                </a:lnTo>
                <a:lnTo>
                  <a:pt x="11582" y="11582"/>
                </a:lnTo>
                <a:lnTo>
                  <a:pt x="10973" y="3657"/>
                </a:lnTo>
                <a:lnTo>
                  <a:pt x="13411" y="0"/>
                </a:lnTo>
                <a:lnTo>
                  <a:pt x="15850" y="609"/>
                </a:lnTo>
                <a:lnTo>
                  <a:pt x="27432" y="7315"/>
                </a:lnTo>
                <a:lnTo>
                  <a:pt x="32918" y="10973"/>
                </a:lnTo>
                <a:lnTo>
                  <a:pt x="37186" y="15849"/>
                </a:lnTo>
                <a:lnTo>
                  <a:pt x="42672" y="29870"/>
                </a:lnTo>
                <a:lnTo>
                  <a:pt x="41453" y="31699"/>
                </a:lnTo>
                <a:lnTo>
                  <a:pt x="26213" y="40233"/>
                </a:lnTo>
                <a:lnTo>
                  <a:pt x="14021" y="4632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52" name="Freihandform: Form 251">
            <a:extLst>
              <a:ext uri="{FF2B5EF4-FFF2-40B4-BE49-F238E27FC236}">
                <a16:creationId xmlns:a16="http://schemas.microsoft.com/office/drawing/2014/main" id="{F0F54C33-5EFC-A6A3-69AB-5AD904EB7D5D}"/>
              </a:ext>
            </a:extLst>
          </p:cNvPr>
          <p:cNvSpPr/>
          <p:nvPr/>
        </p:nvSpPr>
        <p:spPr>
          <a:xfrm>
            <a:off x="701040" y="3053486"/>
            <a:ext cx="22555" cy="17068"/>
          </a:xfrm>
          <a:custGeom>
            <a:avLst/>
            <a:gdLst>
              <a:gd name="csX0" fmla="*/ 18898 w 22555"/>
              <a:gd name="csY0" fmla="*/ 14630 h 17068"/>
              <a:gd name="csX1" fmla="*/ 6706 w 22555"/>
              <a:gd name="csY1" fmla="*/ 17069 h 17068"/>
              <a:gd name="csX2" fmla="*/ 3048 w 22555"/>
              <a:gd name="csY2" fmla="*/ 9144 h 17068"/>
              <a:gd name="csX3" fmla="*/ 0 w 22555"/>
              <a:gd name="csY3" fmla="*/ 6096 h 17068"/>
              <a:gd name="csX4" fmla="*/ 0 w 22555"/>
              <a:gd name="csY4" fmla="*/ 3658 h 17068"/>
              <a:gd name="csX5" fmla="*/ 4267 w 22555"/>
              <a:gd name="csY5" fmla="*/ 0 h 17068"/>
              <a:gd name="csX6" fmla="*/ 15240 w 22555"/>
              <a:gd name="csY6" fmla="*/ 3658 h 17068"/>
              <a:gd name="csX7" fmla="*/ 22555 w 22555"/>
              <a:gd name="csY7" fmla="*/ 9754 h 17068"/>
              <a:gd name="csX8" fmla="*/ 18898 w 22555"/>
              <a:gd name="csY8" fmla="*/ 14630 h 1706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22555" h="17068">
                <a:moveTo>
                  <a:pt x="18898" y="14630"/>
                </a:moveTo>
                <a:lnTo>
                  <a:pt x="6706" y="17069"/>
                </a:lnTo>
                <a:lnTo>
                  <a:pt x="3048" y="9144"/>
                </a:lnTo>
                <a:lnTo>
                  <a:pt x="0" y="6096"/>
                </a:lnTo>
                <a:lnTo>
                  <a:pt x="0" y="3658"/>
                </a:lnTo>
                <a:lnTo>
                  <a:pt x="4267" y="0"/>
                </a:lnTo>
                <a:lnTo>
                  <a:pt x="15240" y="3658"/>
                </a:lnTo>
                <a:lnTo>
                  <a:pt x="22555" y="9754"/>
                </a:lnTo>
                <a:lnTo>
                  <a:pt x="18898" y="1463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53" name="Freihandform: Form 252">
            <a:extLst>
              <a:ext uri="{FF2B5EF4-FFF2-40B4-BE49-F238E27FC236}">
                <a16:creationId xmlns:a16="http://schemas.microsoft.com/office/drawing/2014/main" id="{C2EEF18A-F007-896C-54AC-D9171114E74A}"/>
              </a:ext>
            </a:extLst>
          </p:cNvPr>
          <p:cNvSpPr/>
          <p:nvPr/>
        </p:nvSpPr>
        <p:spPr>
          <a:xfrm>
            <a:off x="681532" y="3045561"/>
            <a:ext cx="20116" cy="6096"/>
          </a:xfrm>
          <a:custGeom>
            <a:avLst/>
            <a:gdLst>
              <a:gd name="csX0" fmla="*/ 20117 w 20116"/>
              <a:gd name="csY0" fmla="*/ 1829 h 6096"/>
              <a:gd name="csX1" fmla="*/ 18288 w 20116"/>
              <a:gd name="csY1" fmla="*/ 6096 h 6096"/>
              <a:gd name="csX2" fmla="*/ 0 w 20116"/>
              <a:gd name="csY2" fmla="*/ 4877 h 6096"/>
              <a:gd name="csX3" fmla="*/ 3658 w 20116"/>
              <a:gd name="csY3" fmla="*/ 0 h 6096"/>
              <a:gd name="csX4" fmla="*/ 20117 w 20116"/>
              <a:gd name="csY4" fmla="*/ 1829 h 609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0116" h="6096">
                <a:moveTo>
                  <a:pt x="20117" y="1829"/>
                </a:moveTo>
                <a:lnTo>
                  <a:pt x="18288" y="6096"/>
                </a:lnTo>
                <a:lnTo>
                  <a:pt x="0" y="4877"/>
                </a:lnTo>
                <a:lnTo>
                  <a:pt x="3658" y="0"/>
                </a:lnTo>
                <a:lnTo>
                  <a:pt x="20117" y="182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54" name="Freihandform: Form 253">
            <a:extLst>
              <a:ext uri="{FF2B5EF4-FFF2-40B4-BE49-F238E27FC236}">
                <a16:creationId xmlns:a16="http://schemas.microsoft.com/office/drawing/2014/main" id="{CF6958C8-4794-8A74-887B-61F366F7C828}"/>
              </a:ext>
            </a:extLst>
          </p:cNvPr>
          <p:cNvSpPr/>
          <p:nvPr/>
        </p:nvSpPr>
        <p:spPr>
          <a:xfrm>
            <a:off x="653491" y="3026054"/>
            <a:ext cx="19507" cy="17678"/>
          </a:xfrm>
          <a:custGeom>
            <a:avLst/>
            <a:gdLst>
              <a:gd name="csX0" fmla="*/ 19507 w 19507"/>
              <a:gd name="csY0" fmla="*/ 15240 h 17678"/>
              <a:gd name="csX1" fmla="*/ 17069 w 19507"/>
              <a:gd name="csY1" fmla="*/ 17678 h 17678"/>
              <a:gd name="csX2" fmla="*/ 14630 w 19507"/>
              <a:gd name="csY2" fmla="*/ 17069 h 17678"/>
              <a:gd name="csX3" fmla="*/ 3048 w 19507"/>
              <a:gd name="csY3" fmla="*/ 15850 h 17678"/>
              <a:gd name="csX4" fmla="*/ 1219 w 19507"/>
              <a:gd name="csY4" fmla="*/ 6706 h 17678"/>
              <a:gd name="csX5" fmla="*/ 0 w 19507"/>
              <a:gd name="csY5" fmla="*/ 5486 h 17678"/>
              <a:gd name="csX6" fmla="*/ 10363 w 19507"/>
              <a:gd name="csY6" fmla="*/ 0 h 17678"/>
              <a:gd name="csX7" fmla="*/ 12802 w 19507"/>
              <a:gd name="csY7" fmla="*/ 2438 h 17678"/>
              <a:gd name="csX8" fmla="*/ 19507 w 19507"/>
              <a:gd name="csY8" fmla="*/ 15240 h 1767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9507" h="17678">
                <a:moveTo>
                  <a:pt x="19507" y="15240"/>
                </a:moveTo>
                <a:lnTo>
                  <a:pt x="17069" y="17678"/>
                </a:lnTo>
                <a:lnTo>
                  <a:pt x="14630" y="17069"/>
                </a:lnTo>
                <a:lnTo>
                  <a:pt x="3048" y="15850"/>
                </a:lnTo>
                <a:lnTo>
                  <a:pt x="1219" y="6706"/>
                </a:lnTo>
                <a:lnTo>
                  <a:pt x="0" y="5486"/>
                </a:lnTo>
                <a:lnTo>
                  <a:pt x="10363" y="0"/>
                </a:lnTo>
                <a:lnTo>
                  <a:pt x="12802" y="2438"/>
                </a:lnTo>
                <a:lnTo>
                  <a:pt x="19507" y="1524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55" name="Freihandform: Form 254">
            <a:extLst>
              <a:ext uri="{FF2B5EF4-FFF2-40B4-BE49-F238E27FC236}">
                <a16:creationId xmlns:a16="http://schemas.microsoft.com/office/drawing/2014/main" id="{00B3B1FC-C890-60BF-B11E-3F60CBFB58A1}"/>
              </a:ext>
            </a:extLst>
          </p:cNvPr>
          <p:cNvSpPr/>
          <p:nvPr/>
        </p:nvSpPr>
        <p:spPr>
          <a:xfrm>
            <a:off x="607161" y="3005937"/>
            <a:ext cx="16459" cy="13411"/>
          </a:xfrm>
          <a:custGeom>
            <a:avLst/>
            <a:gdLst>
              <a:gd name="csX0" fmla="*/ 14630 w 16459"/>
              <a:gd name="csY0" fmla="*/ 9754 h 13411"/>
              <a:gd name="csX1" fmla="*/ 9754 w 16459"/>
              <a:gd name="csY1" fmla="*/ 13411 h 13411"/>
              <a:gd name="csX2" fmla="*/ 0 w 16459"/>
              <a:gd name="csY2" fmla="*/ 6706 h 13411"/>
              <a:gd name="csX3" fmla="*/ 2438 w 16459"/>
              <a:gd name="csY3" fmla="*/ 3658 h 13411"/>
              <a:gd name="csX4" fmla="*/ 8534 w 16459"/>
              <a:gd name="csY4" fmla="*/ 0 h 13411"/>
              <a:gd name="csX5" fmla="*/ 16459 w 16459"/>
              <a:gd name="csY5" fmla="*/ 610 h 13411"/>
              <a:gd name="csX6" fmla="*/ 14630 w 16459"/>
              <a:gd name="csY6" fmla="*/ 9754 h 1341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16459" h="13411">
                <a:moveTo>
                  <a:pt x="14630" y="9754"/>
                </a:moveTo>
                <a:lnTo>
                  <a:pt x="9754" y="13411"/>
                </a:lnTo>
                <a:lnTo>
                  <a:pt x="0" y="6706"/>
                </a:lnTo>
                <a:lnTo>
                  <a:pt x="2438" y="3658"/>
                </a:lnTo>
                <a:lnTo>
                  <a:pt x="8534" y="0"/>
                </a:lnTo>
                <a:lnTo>
                  <a:pt x="16459" y="610"/>
                </a:lnTo>
                <a:lnTo>
                  <a:pt x="14630" y="9754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56" name="Freihandform: Form 255">
            <a:extLst>
              <a:ext uri="{FF2B5EF4-FFF2-40B4-BE49-F238E27FC236}">
                <a16:creationId xmlns:a16="http://schemas.microsoft.com/office/drawing/2014/main" id="{F15C2138-AA60-E0EB-1A2F-6622CB55C4EC}"/>
              </a:ext>
            </a:extLst>
          </p:cNvPr>
          <p:cNvSpPr/>
          <p:nvPr/>
        </p:nvSpPr>
        <p:spPr>
          <a:xfrm>
            <a:off x="2051304" y="1950110"/>
            <a:ext cx="1887931" cy="944270"/>
          </a:xfrm>
          <a:custGeom>
            <a:avLst/>
            <a:gdLst>
              <a:gd name="csX0" fmla="*/ 1237488 w 1887931"/>
              <a:gd name="csY0" fmla="*/ 52426 h 944270"/>
              <a:gd name="csX1" fmla="*/ 1200303 w 1887931"/>
              <a:gd name="csY1" fmla="*/ 64618 h 944270"/>
              <a:gd name="csX2" fmla="*/ 1171651 w 1887931"/>
              <a:gd name="csY2" fmla="*/ 79858 h 944270"/>
              <a:gd name="csX3" fmla="*/ 1143610 w 1887931"/>
              <a:gd name="csY3" fmla="*/ 96317 h 944270"/>
              <a:gd name="csX4" fmla="*/ 1140562 w 1887931"/>
              <a:gd name="csY4" fmla="*/ 101803 h 944270"/>
              <a:gd name="csX5" fmla="*/ 1175309 w 1887931"/>
              <a:gd name="csY5" fmla="*/ 93878 h 944270"/>
              <a:gd name="csX6" fmla="*/ 1188111 w 1887931"/>
              <a:gd name="csY6" fmla="*/ 106680 h 944270"/>
              <a:gd name="csX7" fmla="*/ 1216152 w 1887931"/>
              <a:gd name="csY7" fmla="*/ 97536 h 944270"/>
              <a:gd name="csX8" fmla="*/ 1246023 w 1887931"/>
              <a:gd name="csY8" fmla="*/ 84734 h 944270"/>
              <a:gd name="csX9" fmla="*/ 1278941 w 1887931"/>
              <a:gd name="csY9" fmla="*/ 71933 h 944270"/>
              <a:gd name="csX10" fmla="*/ 1260043 w 1887931"/>
              <a:gd name="csY10" fmla="*/ 92050 h 944270"/>
              <a:gd name="csX11" fmla="*/ 1275283 w 1887931"/>
              <a:gd name="csY11" fmla="*/ 96926 h 944270"/>
              <a:gd name="csX12" fmla="*/ 1290523 w 1887931"/>
              <a:gd name="csY12" fmla="*/ 111557 h 944270"/>
              <a:gd name="csX13" fmla="*/ 1321613 w 1887931"/>
              <a:gd name="csY13" fmla="*/ 103022 h 944270"/>
              <a:gd name="csX14" fmla="*/ 1352703 w 1887931"/>
              <a:gd name="csY14" fmla="*/ 99974 h 944270"/>
              <a:gd name="csX15" fmla="*/ 1354531 w 1887931"/>
              <a:gd name="csY15" fmla="*/ 110947 h 944270"/>
              <a:gd name="csX16" fmla="*/ 1363675 w 1887931"/>
              <a:gd name="csY16" fmla="*/ 112166 h 944270"/>
              <a:gd name="csX17" fmla="*/ 1370991 w 1887931"/>
              <a:gd name="csY17" fmla="*/ 113386 h 944270"/>
              <a:gd name="csX18" fmla="*/ 1380135 w 1887931"/>
              <a:gd name="csY18" fmla="*/ 128626 h 944270"/>
              <a:gd name="csX19" fmla="*/ 1351483 w 1887931"/>
              <a:gd name="csY19" fmla="*/ 132283 h 944270"/>
              <a:gd name="csX20" fmla="*/ 1350874 w 1887931"/>
              <a:gd name="csY20" fmla="*/ 132283 h 944270"/>
              <a:gd name="csX21" fmla="*/ 1328319 w 1887931"/>
              <a:gd name="csY21" fmla="*/ 128016 h 944270"/>
              <a:gd name="csX22" fmla="*/ 1300887 w 1887931"/>
              <a:gd name="csY22" fmla="*/ 135331 h 944270"/>
              <a:gd name="csX23" fmla="*/ 1278331 w 1887931"/>
              <a:gd name="csY23" fmla="*/ 138989 h 944270"/>
              <a:gd name="csX24" fmla="*/ 1249680 w 1887931"/>
              <a:gd name="csY24" fmla="*/ 163982 h 944270"/>
              <a:gd name="csX25" fmla="*/ 1231392 w 1887931"/>
              <a:gd name="csY25" fmla="*/ 178003 h 944270"/>
              <a:gd name="csX26" fmla="*/ 1233831 w 1887931"/>
              <a:gd name="csY26" fmla="*/ 182270 h 944270"/>
              <a:gd name="csX27" fmla="*/ 1267359 w 1887931"/>
              <a:gd name="csY27" fmla="*/ 157277 h 944270"/>
              <a:gd name="csX28" fmla="*/ 1271626 w 1887931"/>
              <a:gd name="csY28" fmla="*/ 157277 h 944270"/>
              <a:gd name="csX29" fmla="*/ 1242975 w 1887931"/>
              <a:gd name="csY29" fmla="*/ 187147 h 944270"/>
              <a:gd name="csX30" fmla="*/ 1225296 w 1887931"/>
              <a:gd name="csY30" fmla="*/ 213970 h 944270"/>
              <a:gd name="csX31" fmla="*/ 1210056 w 1887931"/>
              <a:gd name="csY31" fmla="*/ 235915 h 944270"/>
              <a:gd name="csX32" fmla="*/ 1206399 w 1887931"/>
              <a:gd name="csY32" fmla="*/ 254813 h 944270"/>
              <a:gd name="csX33" fmla="*/ 1201522 w 1887931"/>
              <a:gd name="csY33" fmla="*/ 263957 h 944270"/>
              <a:gd name="csX34" fmla="*/ 1197864 w 1887931"/>
              <a:gd name="csY34" fmla="*/ 274320 h 944270"/>
              <a:gd name="csX35" fmla="*/ 1198474 w 1887931"/>
              <a:gd name="csY35" fmla="*/ 294437 h 944270"/>
              <a:gd name="csX36" fmla="*/ 1200303 w 1887931"/>
              <a:gd name="csY36" fmla="*/ 297485 h 944270"/>
              <a:gd name="csX37" fmla="*/ 1211275 w 1887931"/>
              <a:gd name="csY37" fmla="*/ 296875 h 944270"/>
              <a:gd name="csX38" fmla="*/ 1221029 w 1887931"/>
              <a:gd name="csY38" fmla="*/ 292608 h 944270"/>
              <a:gd name="csX39" fmla="*/ 1229563 w 1887931"/>
              <a:gd name="csY39" fmla="*/ 287731 h 944270"/>
              <a:gd name="csX40" fmla="*/ 1249680 w 1887931"/>
              <a:gd name="csY40" fmla="*/ 268834 h 944270"/>
              <a:gd name="csX41" fmla="*/ 1260653 w 1887931"/>
              <a:gd name="csY41" fmla="*/ 243230 h 944270"/>
              <a:gd name="csX42" fmla="*/ 1260043 w 1887931"/>
              <a:gd name="csY42" fmla="*/ 219456 h 944270"/>
              <a:gd name="csX43" fmla="*/ 1268578 w 1887931"/>
              <a:gd name="csY43" fmla="*/ 202997 h 944270"/>
              <a:gd name="csX44" fmla="*/ 1284427 w 1887931"/>
              <a:gd name="csY44" fmla="*/ 184099 h 944270"/>
              <a:gd name="csX45" fmla="*/ 1297229 w 1887931"/>
              <a:gd name="csY45" fmla="*/ 170688 h 944270"/>
              <a:gd name="csX46" fmla="*/ 1313688 w 1887931"/>
              <a:gd name="csY46" fmla="*/ 161544 h 944270"/>
              <a:gd name="csX47" fmla="*/ 1311250 w 1887931"/>
              <a:gd name="csY47" fmla="*/ 174346 h 944270"/>
              <a:gd name="csX48" fmla="*/ 1324661 w 1887931"/>
              <a:gd name="csY48" fmla="*/ 155448 h 944270"/>
              <a:gd name="csX49" fmla="*/ 1332586 w 1887931"/>
              <a:gd name="csY49" fmla="*/ 151790 h 944270"/>
              <a:gd name="csX50" fmla="*/ 1342949 w 1887931"/>
              <a:gd name="csY50" fmla="*/ 137160 h 944270"/>
              <a:gd name="csX51" fmla="*/ 1366114 w 1887931"/>
              <a:gd name="csY51" fmla="*/ 145085 h 944270"/>
              <a:gd name="csX52" fmla="*/ 1383183 w 1887931"/>
              <a:gd name="csY52" fmla="*/ 159715 h 944270"/>
              <a:gd name="csX53" fmla="*/ 1378306 w 1887931"/>
              <a:gd name="csY53" fmla="*/ 177394 h 944270"/>
              <a:gd name="csX54" fmla="*/ 1368552 w 1887931"/>
              <a:gd name="csY54" fmla="*/ 195072 h 944270"/>
              <a:gd name="csX55" fmla="*/ 1345387 w 1887931"/>
              <a:gd name="csY55" fmla="*/ 210312 h 944270"/>
              <a:gd name="csX56" fmla="*/ 1342949 w 1887931"/>
              <a:gd name="csY56" fmla="*/ 220066 h 944270"/>
              <a:gd name="csX57" fmla="*/ 1349045 w 1887931"/>
              <a:gd name="csY57" fmla="*/ 220066 h 944270"/>
              <a:gd name="csX58" fmla="*/ 1375258 w 1887931"/>
              <a:gd name="csY58" fmla="*/ 203606 h 944270"/>
              <a:gd name="csX59" fmla="*/ 1385011 w 1887931"/>
              <a:gd name="csY59" fmla="*/ 207264 h 944270"/>
              <a:gd name="csX60" fmla="*/ 1381963 w 1887931"/>
              <a:gd name="csY60" fmla="*/ 229819 h 944270"/>
              <a:gd name="csX61" fmla="*/ 1377696 w 1887931"/>
              <a:gd name="csY61" fmla="*/ 245669 h 944270"/>
              <a:gd name="csX62" fmla="*/ 1355141 w 1887931"/>
              <a:gd name="csY62" fmla="*/ 267005 h 944270"/>
              <a:gd name="csX63" fmla="*/ 1342949 w 1887931"/>
              <a:gd name="csY63" fmla="*/ 280416 h 944270"/>
              <a:gd name="csX64" fmla="*/ 1326490 w 1887931"/>
              <a:gd name="csY64" fmla="*/ 295046 h 944270"/>
              <a:gd name="csX65" fmla="*/ 1342949 w 1887931"/>
              <a:gd name="csY65" fmla="*/ 302971 h 944270"/>
              <a:gd name="csX66" fmla="*/ 1358189 w 1887931"/>
              <a:gd name="csY66" fmla="*/ 305410 h 944270"/>
              <a:gd name="csX67" fmla="*/ 1382573 w 1887931"/>
              <a:gd name="csY67" fmla="*/ 299923 h 944270"/>
              <a:gd name="csX68" fmla="*/ 1405128 w 1887931"/>
              <a:gd name="csY68" fmla="*/ 289560 h 944270"/>
              <a:gd name="csX69" fmla="*/ 1423416 w 1887931"/>
              <a:gd name="csY69" fmla="*/ 284074 h 944270"/>
              <a:gd name="csX70" fmla="*/ 1451458 w 1887931"/>
              <a:gd name="csY70" fmla="*/ 273101 h 944270"/>
              <a:gd name="csX71" fmla="*/ 1486815 w 1887931"/>
              <a:gd name="csY71" fmla="*/ 249936 h 944270"/>
              <a:gd name="csX72" fmla="*/ 1487424 w 1887931"/>
              <a:gd name="csY72" fmla="*/ 246278 h 944270"/>
              <a:gd name="csX73" fmla="*/ 1489253 w 1887931"/>
              <a:gd name="csY73" fmla="*/ 234696 h 944270"/>
              <a:gd name="csX74" fmla="*/ 1505712 w 1887931"/>
              <a:gd name="csY74" fmla="*/ 229819 h 944270"/>
              <a:gd name="csX75" fmla="*/ 1529487 w 1887931"/>
              <a:gd name="csY75" fmla="*/ 231648 h 944270"/>
              <a:gd name="csX76" fmla="*/ 1553871 w 1887931"/>
              <a:gd name="csY76" fmla="*/ 234696 h 944270"/>
              <a:gd name="csX77" fmla="*/ 1581912 w 1887931"/>
              <a:gd name="csY77" fmla="*/ 221894 h 944270"/>
              <a:gd name="csX78" fmla="*/ 1585570 w 1887931"/>
              <a:gd name="csY78" fmla="*/ 206654 h 944270"/>
              <a:gd name="csX79" fmla="*/ 1584351 w 1887931"/>
              <a:gd name="csY79" fmla="*/ 201168 h 944270"/>
              <a:gd name="csX80" fmla="*/ 1625803 w 1887931"/>
              <a:gd name="csY80" fmla="*/ 174346 h 944270"/>
              <a:gd name="csX81" fmla="*/ 1642263 w 1887931"/>
              <a:gd name="csY81" fmla="*/ 167640 h 944270"/>
              <a:gd name="csX82" fmla="*/ 1689811 w 1887931"/>
              <a:gd name="csY82" fmla="*/ 167030 h 944270"/>
              <a:gd name="csX83" fmla="*/ 1746504 w 1887931"/>
              <a:gd name="csY83" fmla="*/ 167030 h 944270"/>
              <a:gd name="csX84" fmla="*/ 1753210 w 1887931"/>
              <a:gd name="csY84" fmla="*/ 157886 h 944270"/>
              <a:gd name="csX85" fmla="*/ 1763573 w 1887931"/>
              <a:gd name="csY85" fmla="*/ 156058 h 944270"/>
              <a:gd name="csX86" fmla="*/ 1778813 w 1887931"/>
              <a:gd name="csY86" fmla="*/ 149962 h 944270"/>
              <a:gd name="csX87" fmla="*/ 1795882 w 1887931"/>
              <a:gd name="csY87" fmla="*/ 132283 h 944270"/>
              <a:gd name="csX88" fmla="*/ 1815389 w 1887931"/>
              <a:gd name="csY88" fmla="*/ 102413 h 944270"/>
              <a:gd name="csX89" fmla="*/ 1848917 w 1887931"/>
              <a:gd name="csY89" fmla="*/ 73762 h 944270"/>
              <a:gd name="csX90" fmla="*/ 1855623 w 1887931"/>
              <a:gd name="csY90" fmla="*/ 83515 h 944270"/>
              <a:gd name="csX91" fmla="*/ 1878178 w 1887931"/>
              <a:gd name="csY91" fmla="*/ 77419 h 944270"/>
              <a:gd name="csX92" fmla="*/ 1887931 w 1887931"/>
              <a:gd name="csY92" fmla="*/ 88392 h 944270"/>
              <a:gd name="csX93" fmla="*/ 1870253 w 1887931"/>
              <a:gd name="csY93" fmla="*/ 140208 h 944270"/>
              <a:gd name="csX94" fmla="*/ 1883664 w 1887931"/>
              <a:gd name="csY94" fmla="*/ 162154 h 944270"/>
              <a:gd name="csX95" fmla="*/ 1884883 w 1887931"/>
              <a:gd name="csY95" fmla="*/ 174955 h 944270"/>
              <a:gd name="csX96" fmla="*/ 1845869 w 1887931"/>
              <a:gd name="csY96" fmla="*/ 193243 h 944270"/>
              <a:gd name="csX97" fmla="*/ 1809293 w 1887931"/>
              <a:gd name="csY97" fmla="*/ 206654 h 944270"/>
              <a:gd name="csX98" fmla="*/ 1772717 w 1887931"/>
              <a:gd name="csY98" fmla="*/ 218237 h 944270"/>
              <a:gd name="csX99" fmla="*/ 1748333 w 1887931"/>
              <a:gd name="csY99" fmla="*/ 241402 h 944270"/>
              <a:gd name="csX100" fmla="*/ 1740408 w 1887931"/>
              <a:gd name="csY100" fmla="*/ 249936 h 944270"/>
              <a:gd name="csX101" fmla="*/ 1733093 w 1887931"/>
              <a:gd name="csY101" fmla="*/ 270662 h 944270"/>
              <a:gd name="csX102" fmla="*/ 1737360 w 1887931"/>
              <a:gd name="csY102" fmla="*/ 290779 h 944270"/>
              <a:gd name="csX103" fmla="*/ 1750162 w 1887931"/>
              <a:gd name="csY103" fmla="*/ 291998 h 944270"/>
              <a:gd name="csX104" fmla="*/ 1751381 w 1887931"/>
              <a:gd name="csY104" fmla="*/ 277978 h 944270"/>
              <a:gd name="csX105" fmla="*/ 1758087 w 1887931"/>
              <a:gd name="csY105" fmla="*/ 286512 h 944270"/>
              <a:gd name="csX106" fmla="*/ 1751991 w 1887931"/>
              <a:gd name="csY106" fmla="*/ 297485 h 944270"/>
              <a:gd name="csX107" fmla="*/ 1728826 w 1887931"/>
              <a:gd name="csY107" fmla="*/ 303581 h 944270"/>
              <a:gd name="csX108" fmla="*/ 1713586 w 1887931"/>
              <a:gd name="csY108" fmla="*/ 302971 h 944270"/>
              <a:gd name="csX109" fmla="*/ 1687983 w 1887931"/>
              <a:gd name="csY109" fmla="*/ 309677 h 944270"/>
              <a:gd name="csX110" fmla="*/ 1673962 w 1887931"/>
              <a:gd name="csY110" fmla="*/ 311506 h 944270"/>
              <a:gd name="csX111" fmla="*/ 1655064 w 1887931"/>
              <a:gd name="csY111" fmla="*/ 313334 h 944270"/>
              <a:gd name="csX112" fmla="*/ 1624584 w 1887931"/>
              <a:gd name="csY112" fmla="*/ 324917 h 944270"/>
              <a:gd name="csX113" fmla="*/ 1673962 w 1887931"/>
              <a:gd name="csY113" fmla="*/ 317602 h 944270"/>
              <a:gd name="csX114" fmla="*/ 1680667 w 1887931"/>
              <a:gd name="csY114" fmla="*/ 324917 h 944270"/>
              <a:gd name="csX115" fmla="*/ 1632509 w 1887931"/>
              <a:gd name="csY115" fmla="*/ 336499 h 944270"/>
              <a:gd name="csX116" fmla="*/ 1612392 w 1887931"/>
              <a:gd name="csY116" fmla="*/ 336499 h 944270"/>
              <a:gd name="csX117" fmla="*/ 1614831 w 1887931"/>
              <a:gd name="csY117" fmla="*/ 331622 h 944270"/>
              <a:gd name="csX118" fmla="*/ 1602029 w 1887931"/>
              <a:gd name="csY118" fmla="*/ 342595 h 944270"/>
              <a:gd name="csX119" fmla="*/ 1610563 w 1887931"/>
              <a:gd name="csY119" fmla="*/ 344424 h 944270"/>
              <a:gd name="csX120" fmla="*/ 1595323 w 1887931"/>
              <a:gd name="csY120" fmla="*/ 372466 h 944270"/>
              <a:gd name="csX121" fmla="*/ 1563015 w 1887931"/>
              <a:gd name="csY121" fmla="*/ 402336 h 944270"/>
              <a:gd name="csX122" fmla="*/ 1563624 w 1887931"/>
              <a:gd name="csY122" fmla="*/ 391973 h 944270"/>
              <a:gd name="csX123" fmla="*/ 1556919 w 1887931"/>
              <a:gd name="csY123" fmla="*/ 390144 h 944270"/>
              <a:gd name="csX124" fmla="*/ 1549603 w 1887931"/>
              <a:gd name="csY124" fmla="*/ 380390 h 944270"/>
              <a:gd name="csX125" fmla="*/ 1549603 w 1887931"/>
              <a:gd name="csY125" fmla="*/ 401726 h 944270"/>
              <a:gd name="csX126" fmla="*/ 1555699 w 1887931"/>
              <a:gd name="csY126" fmla="*/ 408432 h 944270"/>
              <a:gd name="csX127" fmla="*/ 1552042 w 1887931"/>
              <a:gd name="csY127" fmla="*/ 423062 h 944270"/>
              <a:gd name="csX128" fmla="*/ 1537411 w 1887931"/>
              <a:gd name="csY128" fmla="*/ 438302 h 944270"/>
              <a:gd name="csX129" fmla="*/ 1509979 w 1887931"/>
              <a:gd name="csY129" fmla="*/ 469392 h 944270"/>
              <a:gd name="csX130" fmla="*/ 1507541 w 1887931"/>
              <a:gd name="csY130" fmla="*/ 468173 h 944270"/>
              <a:gd name="csX131" fmla="*/ 1525219 w 1887931"/>
              <a:gd name="csY131" fmla="*/ 441350 h 944270"/>
              <a:gd name="csX132" fmla="*/ 1513027 w 1887931"/>
              <a:gd name="csY132" fmla="*/ 426720 h 944270"/>
              <a:gd name="csX133" fmla="*/ 1519123 w 1887931"/>
              <a:gd name="csY133" fmla="*/ 393802 h 944270"/>
              <a:gd name="csX134" fmla="*/ 1507541 w 1887931"/>
              <a:gd name="csY134" fmla="*/ 410870 h 944270"/>
              <a:gd name="csX135" fmla="*/ 1507541 w 1887931"/>
              <a:gd name="csY135" fmla="*/ 435864 h 944270"/>
              <a:gd name="csX136" fmla="*/ 1488034 w 1887931"/>
              <a:gd name="csY136" fmla="*/ 429768 h 944270"/>
              <a:gd name="csX137" fmla="*/ 1506322 w 1887931"/>
              <a:gd name="csY137" fmla="*/ 441960 h 944270"/>
              <a:gd name="csX138" fmla="*/ 1497178 w 1887931"/>
              <a:gd name="csY138" fmla="*/ 479146 h 944270"/>
              <a:gd name="csX139" fmla="*/ 1505712 w 1887931"/>
              <a:gd name="csY139" fmla="*/ 482194 h 944270"/>
              <a:gd name="csX140" fmla="*/ 1505712 w 1887931"/>
              <a:gd name="csY140" fmla="*/ 495605 h 944270"/>
              <a:gd name="csX141" fmla="*/ 1499616 w 1887931"/>
              <a:gd name="csY141" fmla="*/ 534619 h 944270"/>
              <a:gd name="csX142" fmla="*/ 1471575 w 1887931"/>
              <a:gd name="csY142" fmla="*/ 563270 h 944270"/>
              <a:gd name="csX143" fmla="*/ 1434389 w 1887931"/>
              <a:gd name="csY143" fmla="*/ 574853 h 944270"/>
              <a:gd name="csX144" fmla="*/ 1407567 w 1887931"/>
              <a:gd name="csY144" fmla="*/ 598018 h 944270"/>
              <a:gd name="csX145" fmla="*/ 1390498 w 1887931"/>
              <a:gd name="csY145" fmla="*/ 600456 h 944270"/>
              <a:gd name="csX146" fmla="*/ 1369771 w 1887931"/>
              <a:gd name="csY146" fmla="*/ 615086 h 944270"/>
              <a:gd name="csX147" fmla="*/ 1361847 w 1887931"/>
              <a:gd name="csY147" fmla="*/ 627888 h 944270"/>
              <a:gd name="csX148" fmla="*/ 1319784 w 1887931"/>
              <a:gd name="csY148" fmla="*/ 653491 h 944270"/>
              <a:gd name="csX149" fmla="*/ 1296619 w 1887931"/>
              <a:gd name="csY149" fmla="*/ 672389 h 944270"/>
              <a:gd name="csX150" fmla="*/ 1275283 w 1887931"/>
              <a:gd name="csY150" fmla="*/ 695554 h 944270"/>
              <a:gd name="csX151" fmla="*/ 1263701 w 1887931"/>
              <a:gd name="csY151" fmla="*/ 722986 h 944270"/>
              <a:gd name="csX152" fmla="*/ 1263701 w 1887931"/>
              <a:gd name="csY152" fmla="*/ 750418 h 944270"/>
              <a:gd name="csX153" fmla="*/ 1267359 w 1887931"/>
              <a:gd name="csY153" fmla="*/ 783946 h 944270"/>
              <a:gd name="csX154" fmla="*/ 1276503 w 1887931"/>
              <a:gd name="csY154" fmla="*/ 811378 h 944270"/>
              <a:gd name="csX155" fmla="*/ 1273455 w 1887931"/>
              <a:gd name="csY155" fmla="*/ 828446 h 944270"/>
              <a:gd name="csX156" fmla="*/ 1281379 w 1887931"/>
              <a:gd name="csY156" fmla="*/ 873557 h 944270"/>
              <a:gd name="csX157" fmla="*/ 1275283 w 1887931"/>
              <a:gd name="csY157" fmla="*/ 900379 h 944270"/>
              <a:gd name="csX158" fmla="*/ 1271626 w 1887931"/>
              <a:gd name="csY158" fmla="*/ 915619 h 944270"/>
              <a:gd name="csX159" fmla="*/ 1259434 w 1887931"/>
              <a:gd name="csY159" fmla="*/ 939394 h 944270"/>
              <a:gd name="csX160" fmla="*/ 1248461 w 1887931"/>
              <a:gd name="csY160" fmla="*/ 944270 h 944270"/>
              <a:gd name="csX161" fmla="*/ 1232611 w 1887931"/>
              <a:gd name="csY161" fmla="*/ 939394 h 944270"/>
              <a:gd name="csX162" fmla="*/ 1230173 w 1887931"/>
              <a:gd name="csY162" fmla="*/ 922325 h 944270"/>
              <a:gd name="csX163" fmla="*/ 1219200 w 1887931"/>
              <a:gd name="csY163" fmla="*/ 913181 h 944270"/>
              <a:gd name="csX164" fmla="*/ 1207008 w 1887931"/>
              <a:gd name="csY164" fmla="*/ 879653 h 944270"/>
              <a:gd name="csX165" fmla="*/ 1197255 w 1887931"/>
              <a:gd name="csY165" fmla="*/ 849782 h 944270"/>
              <a:gd name="csX166" fmla="*/ 1194816 w 1887931"/>
              <a:gd name="csY166" fmla="*/ 834542 h 944270"/>
              <a:gd name="csX167" fmla="*/ 1207008 w 1887931"/>
              <a:gd name="csY167" fmla="*/ 808330 h 944270"/>
              <a:gd name="csX168" fmla="*/ 1202131 w 1887931"/>
              <a:gd name="csY168" fmla="*/ 786994 h 944270"/>
              <a:gd name="csX169" fmla="*/ 1183234 w 1887931"/>
              <a:gd name="csY169" fmla="*/ 754075 h 944270"/>
              <a:gd name="csX170" fmla="*/ 1171651 w 1887931"/>
              <a:gd name="csY170" fmla="*/ 747979 h 944270"/>
              <a:gd name="csX171" fmla="*/ 1134466 w 1887931"/>
              <a:gd name="csY171" fmla="*/ 766267 h 944270"/>
              <a:gd name="csX172" fmla="*/ 1128979 w 1887931"/>
              <a:gd name="csY172" fmla="*/ 763829 h 944270"/>
              <a:gd name="csX173" fmla="*/ 1116787 w 1887931"/>
              <a:gd name="csY173" fmla="*/ 745541 h 944270"/>
              <a:gd name="csX174" fmla="*/ 1098499 w 1887931"/>
              <a:gd name="csY174" fmla="*/ 735787 h 944270"/>
              <a:gd name="csX175" fmla="*/ 1059485 w 1887931"/>
              <a:gd name="csY175" fmla="*/ 741274 h 944270"/>
              <a:gd name="csX176" fmla="*/ 1031443 w 1887931"/>
              <a:gd name="csY176" fmla="*/ 736397 h 944270"/>
              <a:gd name="csX177" fmla="*/ 1005230 w 1887931"/>
              <a:gd name="csY177" fmla="*/ 739445 h 944270"/>
              <a:gd name="csX178" fmla="*/ 989990 w 1887931"/>
              <a:gd name="csY178" fmla="*/ 745541 h 944270"/>
              <a:gd name="csX179" fmla="*/ 993648 w 1887931"/>
              <a:gd name="csY179" fmla="*/ 755904 h 944270"/>
              <a:gd name="csX180" fmla="*/ 989381 w 1887931"/>
              <a:gd name="csY180" fmla="*/ 771754 h 944270"/>
              <a:gd name="csX181" fmla="*/ 994258 w 1887931"/>
              <a:gd name="csY181" fmla="*/ 779678 h 944270"/>
              <a:gd name="csX182" fmla="*/ 986942 w 1887931"/>
              <a:gd name="csY182" fmla="*/ 784555 h 944270"/>
              <a:gd name="csX183" fmla="*/ 975970 w 1887931"/>
              <a:gd name="csY183" fmla="*/ 779069 h 944270"/>
              <a:gd name="csX184" fmla="*/ 961949 w 1887931"/>
              <a:gd name="csY184" fmla="*/ 786384 h 944270"/>
              <a:gd name="csX185" fmla="*/ 938174 w 1887931"/>
              <a:gd name="csY185" fmla="*/ 785165 h 944270"/>
              <a:gd name="csX186" fmla="*/ 918058 w 1887931"/>
              <a:gd name="csY186" fmla="*/ 764438 h 944270"/>
              <a:gd name="csX187" fmla="*/ 888187 w 1887931"/>
              <a:gd name="csY187" fmla="*/ 769315 h 944270"/>
              <a:gd name="csX188" fmla="*/ 866242 w 1887931"/>
              <a:gd name="csY188" fmla="*/ 760171 h 944270"/>
              <a:gd name="csX189" fmla="*/ 844906 w 1887931"/>
              <a:gd name="csY189" fmla="*/ 763219 h 944270"/>
              <a:gd name="csX190" fmla="*/ 814426 w 1887931"/>
              <a:gd name="csY190" fmla="*/ 772363 h 944270"/>
              <a:gd name="csX191" fmla="*/ 777240 w 1887931"/>
              <a:gd name="csY191" fmla="*/ 801014 h 944270"/>
              <a:gd name="csX192" fmla="*/ 740054 w 1887931"/>
              <a:gd name="csY192" fmla="*/ 818083 h 944270"/>
              <a:gd name="csX193" fmla="*/ 717499 w 1887931"/>
              <a:gd name="csY193" fmla="*/ 836371 h 944270"/>
              <a:gd name="csX194" fmla="*/ 705917 w 1887931"/>
              <a:gd name="csY194" fmla="*/ 854050 h 944270"/>
              <a:gd name="csX195" fmla="*/ 699821 w 1887931"/>
              <a:gd name="csY195" fmla="*/ 881482 h 944270"/>
              <a:gd name="csX196" fmla="*/ 697382 w 1887931"/>
              <a:gd name="csY196" fmla="*/ 899770 h 944270"/>
              <a:gd name="csX197" fmla="*/ 701040 w 1887931"/>
              <a:gd name="csY197" fmla="*/ 913181 h 944270"/>
              <a:gd name="csX198" fmla="*/ 687629 w 1887931"/>
              <a:gd name="csY198" fmla="*/ 914400 h 944270"/>
              <a:gd name="csX199" fmla="*/ 665683 w 1887931"/>
              <a:gd name="csY199" fmla="*/ 905866 h 944270"/>
              <a:gd name="csX200" fmla="*/ 641909 w 1887931"/>
              <a:gd name="csY200" fmla="*/ 893674 h 944270"/>
              <a:gd name="csX201" fmla="*/ 636422 w 1887931"/>
              <a:gd name="csY201" fmla="*/ 875386 h 944270"/>
              <a:gd name="csX202" fmla="*/ 635203 w 1887931"/>
              <a:gd name="csY202" fmla="*/ 847954 h 944270"/>
              <a:gd name="csX203" fmla="*/ 620573 w 1887931"/>
              <a:gd name="csY203" fmla="*/ 826008 h 944270"/>
              <a:gd name="csX204" fmla="*/ 615086 w 1887931"/>
              <a:gd name="csY204" fmla="*/ 802843 h 944270"/>
              <a:gd name="csX205" fmla="*/ 605333 w 1887931"/>
              <a:gd name="csY205" fmla="*/ 776021 h 944270"/>
              <a:gd name="csX206" fmla="*/ 585826 w 1887931"/>
              <a:gd name="csY206" fmla="*/ 760171 h 944270"/>
              <a:gd name="csX207" fmla="*/ 558394 w 1887931"/>
              <a:gd name="csY207" fmla="*/ 761390 h 944270"/>
              <a:gd name="csX208" fmla="*/ 529133 w 1887931"/>
              <a:gd name="csY208" fmla="*/ 791870 h 944270"/>
              <a:gd name="csX209" fmla="*/ 504749 w 1887931"/>
              <a:gd name="csY209" fmla="*/ 780288 h 944270"/>
              <a:gd name="csX210" fmla="*/ 490728 w 1887931"/>
              <a:gd name="csY210" fmla="*/ 768706 h 944270"/>
              <a:gd name="csX211" fmla="*/ 488290 w 1887931"/>
              <a:gd name="csY211" fmla="*/ 746760 h 944270"/>
              <a:gd name="csX212" fmla="*/ 483413 w 1887931"/>
              <a:gd name="csY212" fmla="*/ 726643 h 944270"/>
              <a:gd name="csX213" fmla="*/ 468782 w 1887931"/>
              <a:gd name="csY213" fmla="*/ 709574 h 944270"/>
              <a:gd name="csX214" fmla="*/ 455981 w 1887931"/>
              <a:gd name="csY214" fmla="*/ 696773 h 944270"/>
              <a:gd name="csX215" fmla="*/ 448056 w 1887931"/>
              <a:gd name="csY215" fmla="*/ 682752 h 944270"/>
              <a:gd name="csX216" fmla="*/ 390754 w 1887931"/>
              <a:gd name="csY216" fmla="*/ 682752 h 944270"/>
              <a:gd name="csX217" fmla="*/ 385877 w 1887931"/>
              <a:gd name="csY217" fmla="*/ 699211 h 944270"/>
              <a:gd name="csX218" fmla="*/ 359664 w 1887931"/>
              <a:gd name="csY218" fmla="*/ 699211 h 944270"/>
              <a:gd name="csX219" fmla="*/ 293827 w 1887931"/>
              <a:gd name="csY219" fmla="*/ 699211 h 944270"/>
              <a:gd name="csX220" fmla="*/ 227381 w 1887931"/>
              <a:gd name="csY220" fmla="*/ 671779 h 944270"/>
              <a:gd name="csX221" fmla="*/ 184709 w 1887931"/>
              <a:gd name="csY221" fmla="*/ 652882 h 944270"/>
              <a:gd name="csX222" fmla="*/ 190195 w 1887931"/>
              <a:gd name="csY222" fmla="*/ 644957 h 944270"/>
              <a:gd name="csX223" fmla="*/ 146914 w 1887931"/>
              <a:gd name="csY223" fmla="*/ 649224 h 944270"/>
              <a:gd name="csX224" fmla="*/ 108509 w 1887931"/>
              <a:gd name="csY224" fmla="*/ 652272 h 944270"/>
              <a:gd name="csX225" fmla="*/ 110338 w 1887931"/>
              <a:gd name="csY225" fmla="*/ 632765 h 944270"/>
              <a:gd name="csX226" fmla="*/ 97536 w 1887931"/>
              <a:gd name="csY226" fmla="*/ 610210 h 944270"/>
              <a:gd name="csX227" fmla="*/ 84125 w 1887931"/>
              <a:gd name="csY227" fmla="*/ 605333 h 944270"/>
              <a:gd name="csX228" fmla="*/ 84734 w 1887931"/>
              <a:gd name="csY228" fmla="*/ 594360 h 944270"/>
              <a:gd name="csX229" fmla="*/ 67056 w 1887931"/>
              <a:gd name="csY229" fmla="*/ 591922 h 944270"/>
              <a:gd name="csX230" fmla="*/ 59741 w 1887931"/>
              <a:gd name="csY230" fmla="*/ 581558 h 944270"/>
              <a:gd name="csX231" fmla="*/ 30480 w 1887931"/>
              <a:gd name="csY231" fmla="*/ 577901 h 944270"/>
              <a:gd name="csX232" fmla="*/ 24994 w 1887931"/>
              <a:gd name="csY232" fmla="*/ 571195 h 944270"/>
              <a:gd name="csX233" fmla="*/ 29870 w 1887931"/>
              <a:gd name="csY233" fmla="*/ 549859 h 944270"/>
              <a:gd name="csX234" fmla="*/ 14630 w 1887931"/>
              <a:gd name="csY234" fmla="*/ 510845 h 944270"/>
              <a:gd name="csX235" fmla="*/ 11582 w 1887931"/>
              <a:gd name="csY235" fmla="*/ 456590 h 944270"/>
              <a:gd name="csX236" fmla="*/ 17069 w 1887931"/>
              <a:gd name="csY236" fmla="*/ 447446 h 944270"/>
              <a:gd name="csX237" fmla="*/ 9144 w 1887931"/>
              <a:gd name="csY237" fmla="*/ 434645 h 944270"/>
              <a:gd name="csX238" fmla="*/ 0 w 1887931"/>
              <a:gd name="csY238" fmla="*/ 401726 h 944270"/>
              <a:gd name="csX239" fmla="*/ 10973 w 1887931"/>
              <a:gd name="csY239" fmla="*/ 370027 h 944270"/>
              <a:gd name="csX240" fmla="*/ 5486 w 1887931"/>
              <a:gd name="csY240" fmla="*/ 348691 h 944270"/>
              <a:gd name="csX241" fmla="*/ 29261 w 1887931"/>
              <a:gd name="csY241" fmla="*/ 316382 h 944270"/>
              <a:gd name="csX242" fmla="*/ 46330 w 1887931"/>
              <a:gd name="csY242" fmla="*/ 283464 h 944270"/>
              <a:gd name="csX243" fmla="*/ 53035 w 1887931"/>
              <a:gd name="csY243" fmla="*/ 253594 h 944270"/>
              <a:gd name="csX244" fmla="*/ 86563 w 1887931"/>
              <a:gd name="csY244" fmla="*/ 217018 h 944270"/>
              <a:gd name="csX245" fmla="*/ 110947 w 1887931"/>
              <a:gd name="csY245" fmla="*/ 182270 h 944270"/>
              <a:gd name="csX246" fmla="*/ 135331 w 1887931"/>
              <a:gd name="csY246" fmla="*/ 147523 h 944270"/>
              <a:gd name="csX247" fmla="*/ 161544 w 1887931"/>
              <a:gd name="csY247" fmla="*/ 95707 h 944270"/>
              <a:gd name="csX248" fmla="*/ 172517 w 1887931"/>
              <a:gd name="csY248" fmla="*/ 63398 h 944270"/>
              <a:gd name="csX249" fmla="*/ 174955 w 1887931"/>
              <a:gd name="csY249" fmla="*/ 45720 h 944270"/>
              <a:gd name="csX250" fmla="*/ 183490 w 1887931"/>
              <a:gd name="csY250" fmla="*/ 37795 h 944270"/>
              <a:gd name="csX251" fmla="*/ 218846 w 1887931"/>
              <a:gd name="csY251" fmla="*/ 51206 h 944270"/>
              <a:gd name="csX252" fmla="*/ 212750 w 1887931"/>
              <a:gd name="csY252" fmla="*/ 87173 h 944270"/>
              <a:gd name="csX253" fmla="*/ 226162 w 1887931"/>
              <a:gd name="csY253" fmla="*/ 76810 h 944270"/>
              <a:gd name="csX254" fmla="*/ 241402 w 1887931"/>
              <a:gd name="csY254" fmla="*/ 45720 h 944270"/>
              <a:gd name="csX255" fmla="*/ 251155 w 1887931"/>
              <a:gd name="csY255" fmla="*/ 14630 h 944270"/>
              <a:gd name="csX256" fmla="*/ 337109 w 1887931"/>
              <a:gd name="csY256" fmla="*/ 14630 h 944270"/>
              <a:gd name="csX257" fmla="*/ 426720 w 1887931"/>
              <a:gd name="csY257" fmla="*/ 14630 h 944270"/>
              <a:gd name="csX258" fmla="*/ 455981 w 1887931"/>
              <a:gd name="csY258" fmla="*/ 14630 h 944270"/>
              <a:gd name="csX259" fmla="*/ 548030 w 1887931"/>
              <a:gd name="csY259" fmla="*/ 14630 h 944270"/>
              <a:gd name="csX260" fmla="*/ 637642 w 1887931"/>
              <a:gd name="csY260" fmla="*/ 14630 h 944270"/>
              <a:gd name="csX261" fmla="*/ 727862 w 1887931"/>
              <a:gd name="csY261" fmla="*/ 14630 h 944270"/>
              <a:gd name="csX262" fmla="*/ 818693 w 1887931"/>
              <a:gd name="csY262" fmla="*/ 14630 h 944270"/>
              <a:gd name="csX263" fmla="*/ 921106 w 1887931"/>
              <a:gd name="csY263" fmla="*/ 14630 h 944270"/>
              <a:gd name="csX264" fmla="*/ 1024738 w 1887931"/>
              <a:gd name="csY264" fmla="*/ 14630 h 944270"/>
              <a:gd name="csX265" fmla="*/ 1086917 w 1887931"/>
              <a:gd name="csY265" fmla="*/ 14630 h 944270"/>
              <a:gd name="csX266" fmla="*/ 1094842 w 1887931"/>
              <a:gd name="csY266" fmla="*/ 0 h 944270"/>
              <a:gd name="csX267" fmla="*/ 1105205 w 1887931"/>
              <a:gd name="csY267" fmla="*/ 0 h 944270"/>
              <a:gd name="csX268" fmla="*/ 1099719 w 1887931"/>
              <a:gd name="csY268" fmla="*/ 20726 h 944270"/>
              <a:gd name="csX269" fmla="*/ 1105815 w 1887931"/>
              <a:gd name="csY269" fmla="*/ 26822 h 944270"/>
              <a:gd name="csX270" fmla="*/ 1125931 w 1887931"/>
              <a:gd name="csY270" fmla="*/ 29261 h 944270"/>
              <a:gd name="csX271" fmla="*/ 1153973 w 1887931"/>
              <a:gd name="csY271" fmla="*/ 35357 h 944270"/>
              <a:gd name="csX272" fmla="*/ 1177747 w 1887931"/>
              <a:gd name="csY272" fmla="*/ 46939 h 944270"/>
              <a:gd name="csX273" fmla="*/ 1204570 w 1887931"/>
              <a:gd name="csY273" fmla="*/ 42062 h 944270"/>
              <a:gd name="csX274" fmla="*/ 1237488 w 1887931"/>
              <a:gd name="csY274" fmla="*/ 52426 h 94427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  <a:cxn ang="0">
                <a:pos x="csX89" y="csY89"/>
              </a:cxn>
              <a:cxn ang="0">
                <a:pos x="csX90" y="csY90"/>
              </a:cxn>
              <a:cxn ang="0">
                <a:pos x="csX91" y="csY91"/>
              </a:cxn>
              <a:cxn ang="0">
                <a:pos x="csX92" y="csY92"/>
              </a:cxn>
              <a:cxn ang="0">
                <a:pos x="csX93" y="csY93"/>
              </a:cxn>
              <a:cxn ang="0">
                <a:pos x="csX94" y="csY94"/>
              </a:cxn>
              <a:cxn ang="0">
                <a:pos x="csX95" y="csY95"/>
              </a:cxn>
              <a:cxn ang="0">
                <a:pos x="csX96" y="csY96"/>
              </a:cxn>
              <a:cxn ang="0">
                <a:pos x="csX97" y="csY97"/>
              </a:cxn>
              <a:cxn ang="0">
                <a:pos x="csX98" y="csY98"/>
              </a:cxn>
              <a:cxn ang="0">
                <a:pos x="csX99" y="csY99"/>
              </a:cxn>
              <a:cxn ang="0">
                <a:pos x="csX100" y="csY100"/>
              </a:cxn>
              <a:cxn ang="0">
                <a:pos x="csX101" y="csY101"/>
              </a:cxn>
              <a:cxn ang="0">
                <a:pos x="csX102" y="csY102"/>
              </a:cxn>
              <a:cxn ang="0">
                <a:pos x="csX103" y="csY103"/>
              </a:cxn>
              <a:cxn ang="0">
                <a:pos x="csX104" y="csY104"/>
              </a:cxn>
              <a:cxn ang="0">
                <a:pos x="csX105" y="csY105"/>
              </a:cxn>
              <a:cxn ang="0">
                <a:pos x="csX106" y="csY106"/>
              </a:cxn>
              <a:cxn ang="0">
                <a:pos x="csX107" y="csY107"/>
              </a:cxn>
              <a:cxn ang="0">
                <a:pos x="csX108" y="csY108"/>
              </a:cxn>
              <a:cxn ang="0">
                <a:pos x="csX109" y="csY109"/>
              </a:cxn>
              <a:cxn ang="0">
                <a:pos x="csX110" y="csY110"/>
              </a:cxn>
              <a:cxn ang="0">
                <a:pos x="csX111" y="csY111"/>
              </a:cxn>
              <a:cxn ang="0">
                <a:pos x="csX112" y="csY112"/>
              </a:cxn>
              <a:cxn ang="0">
                <a:pos x="csX113" y="csY113"/>
              </a:cxn>
              <a:cxn ang="0">
                <a:pos x="csX114" y="csY114"/>
              </a:cxn>
              <a:cxn ang="0">
                <a:pos x="csX115" y="csY115"/>
              </a:cxn>
              <a:cxn ang="0">
                <a:pos x="csX116" y="csY116"/>
              </a:cxn>
              <a:cxn ang="0">
                <a:pos x="csX117" y="csY117"/>
              </a:cxn>
              <a:cxn ang="0">
                <a:pos x="csX118" y="csY118"/>
              </a:cxn>
              <a:cxn ang="0">
                <a:pos x="csX119" y="csY119"/>
              </a:cxn>
              <a:cxn ang="0">
                <a:pos x="csX120" y="csY120"/>
              </a:cxn>
              <a:cxn ang="0">
                <a:pos x="csX121" y="csY121"/>
              </a:cxn>
              <a:cxn ang="0">
                <a:pos x="csX122" y="csY122"/>
              </a:cxn>
              <a:cxn ang="0">
                <a:pos x="csX123" y="csY123"/>
              </a:cxn>
              <a:cxn ang="0">
                <a:pos x="csX124" y="csY124"/>
              </a:cxn>
              <a:cxn ang="0">
                <a:pos x="csX125" y="csY125"/>
              </a:cxn>
              <a:cxn ang="0">
                <a:pos x="csX126" y="csY126"/>
              </a:cxn>
              <a:cxn ang="0">
                <a:pos x="csX127" y="csY127"/>
              </a:cxn>
              <a:cxn ang="0">
                <a:pos x="csX128" y="csY128"/>
              </a:cxn>
              <a:cxn ang="0">
                <a:pos x="csX129" y="csY129"/>
              </a:cxn>
              <a:cxn ang="0">
                <a:pos x="csX130" y="csY130"/>
              </a:cxn>
              <a:cxn ang="0">
                <a:pos x="csX131" y="csY131"/>
              </a:cxn>
              <a:cxn ang="0">
                <a:pos x="csX132" y="csY132"/>
              </a:cxn>
              <a:cxn ang="0">
                <a:pos x="csX133" y="csY133"/>
              </a:cxn>
              <a:cxn ang="0">
                <a:pos x="csX134" y="csY134"/>
              </a:cxn>
              <a:cxn ang="0">
                <a:pos x="csX135" y="csY135"/>
              </a:cxn>
              <a:cxn ang="0">
                <a:pos x="csX136" y="csY136"/>
              </a:cxn>
              <a:cxn ang="0">
                <a:pos x="csX137" y="csY137"/>
              </a:cxn>
              <a:cxn ang="0">
                <a:pos x="csX138" y="csY138"/>
              </a:cxn>
              <a:cxn ang="0">
                <a:pos x="csX139" y="csY139"/>
              </a:cxn>
              <a:cxn ang="0">
                <a:pos x="csX140" y="csY140"/>
              </a:cxn>
              <a:cxn ang="0">
                <a:pos x="csX141" y="csY141"/>
              </a:cxn>
              <a:cxn ang="0">
                <a:pos x="csX142" y="csY142"/>
              </a:cxn>
              <a:cxn ang="0">
                <a:pos x="csX143" y="csY143"/>
              </a:cxn>
              <a:cxn ang="0">
                <a:pos x="csX144" y="csY144"/>
              </a:cxn>
              <a:cxn ang="0">
                <a:pos x="csX145" y="csY145"/>
              </a:cxn>
              <a:cxn ang="0">
                <a:pos x="csX146" y="csY146"/>
              </a:cxn>
              <a:cxn ang="0">
                <a:pos x="csX147" y="csY147"/>
              </a:cxn>
              <a:cxn ang="0">
                <a:pos x="csX148" y="csY148"/>
              </a:cxn>
              <a:cxn ang="0">
                <a:pos x="csX149" y="csY149"/>
              </a:cxn>
              <a:cxn ang="0">
                <a:pos x="csX150" y="csY150"/>
              </a:cxn>
              <a:cxn ang="0">
                <a:pos x="csX151" y="csY151"/>
              </a:cxn>
              <a:cxn ang="0">
                <a:pos x="csX152" y="csY152"/>
              </a:cxn>
              <a:cxn ang="0">
                <a:pos x="csX153" y="csY153"/>
              </a:cxn>
              <a:cxn ang="0">
                <a:pos x="csX154" y="csY154"/>
              </a:cxn>
              <a:cxn ang="0">
                <a:pos x="csX155" y="csY155"/>
              </a:cxn>
              <a:cxn ang="0">
                <a:pos x="csX156" y="csY156"/>
              </a:cxn>
              <a:cxn ang="0">
                <a:pos x="csX157" y="csY157"/>
              </a:cxn>
              <a:cxn ang="0">
                <a:pos x="csX158" y="csY158"/>
              </a:cxn>
              <a:cxn ang="0">
                <a:pos x="csX159" y="csY159"/>
              </a:cxn>
              <a:cxn ang="0">
                <a:pos x="csX160" y="csY160"/>
              </a:cxn>
              <a:cxn ang="0">
                <a:pos x="csX161" y="csY161"/>
              </a:cxn>
              <a:cxn ang="0">
                <a:pos x="csX162" y="csY162"/>
              </a:cxn>
              <a:cxn ang="0">
                <a:pos x="csX163" y="csY163"/>
              </a:cxn>
              <a:cxn ang="0">
                <a:pos x="csX164" y="csY164"/>
              </a:cxn>
              <a:cxn ang="0">
                <a:pos x="csX165" y="csY165"/>
              </a:cxn>
              <a:cxn ang="0">
                <a:pos x="csX166" y="csY166"/>
              </a:cxn>
              <a:cxn ang="0">
                <a:pos x="csX167" y="csY167"/>
              </a:cxn>
              <a:cxn ang="0">
                <a:pos x="csX168" y="csY168"/>
              </a:cxn>
              <a:cxn ang="0">
                <a:pos x="csX169" y="csY169"/>
              </a:cxn>
              <a:cxn ang="0">
                <a:pos x="csX170" y="csY170"/>
              </a:cxn>
              <a:cxn ang="0">
                <a:pos x="csX171" y="csY171"/>
              </a:cxn>
              <a:cxn ang="0">
                <a:pos x="csX172" y="csY172"/>
              </a:cxn>
              <a:cxn ang="0">
                <a:pos x="csX173" y="csY173"/>
              </a:cxn>
              <a:cxn ang="0">
                <a:pos x="csX174" y="csY174"/>
              </a:cxn>
              <a:cxn ang="0">
                <a:pos x="csX175" y="csY175"/>
              </a:cxn>
              <a:cxn ang="0">
                <a:pos x="csX176" y="csY176"/>
              </a:cxn>
              <a:cxn ang="0">
                <a:pos x="csX177" y="csY177"/>
              </a:cxn>
              <a:cxn ang="0">
                <a:pos x="csX178" y="csY178"/>
              </a:cxn>
              <a:cxn ang="0">
                <a:pos x="csX179" y="csY179"/>
              </a:cxn>
              <a:cxn ang="0">
                <a:pos x="csX180" y="csY180"/>
              </a:cxn>
              <a:cxn ang="0">
                <a:pos x="csX181" y="csY181"/>
              </a:cxn>
              <a:cxn ang="0">
                <a:pos x="csX182" y="csY182"/>
              </a:cxn>
              <a:cxn ang="0">
                <a:pos x="csX183" y="csY183"/>
              </a:cxn>
              <a:cxn ang="0">
                <a:pos x="csX184" y="csY184"/>
              </a:cxn>
              <a:cxn ang="0">
                <a:pos x="csX185" y="csY185"/>
              </a:cxn>
              <a:cxn ang="0">
                <a:pos x="csX186" y="csY186"/>
              </a:cxn>
              <a:cxn ang="0">
                <a:pos x="csX187" y="csY187"/>
              </a:cxn>
              <a:cxn ang="0">
                <a:pos x="csX188" y="csY188"/>
              </a:cxn>
              <a:cxn ang="0">
                <a:pos x="csX189" y="csY189"/>
              </a:cxn>
              <a:cxn ang="0">
                <a:pos x="csX190" y="csY190"/>
              </a:cxn>
              <a:cxn ang="0">
                <a:pos x="csX191" y="csY191"/>
              </a:cxn>
              <a:cxn ang="0">
                <a:pos x="csX192" y="csY192"/>
              </a:cxn>
              <a:cxn ang="0">
                <a:pos x="csX193" y="csY193"/>
              </a:cxn>
              <a:cxn ang="0">
                <a:pos x="csX194" y="csY194"/>
              </a:cxn>
              <a:cxn ang="0">
                <a:pos x="csX195" y="csY195"/>
              </a:cxn>
              <a:cxn ang="0">
                <a:pos x="csX196" y="csY196"/>
              </a:cxn>
              <a:cxn ang="0">
                <a:pos x="csX197" y="csY197"/>
              </a:cxn>
              <a:cxn ang="0">
                <a:pos x="csX198" y="csY198"/>
              </a:cxn>
              <a:cxn ang="0">
                <a:pos x="csX199" y="csY199"/>
              </a:cxn>
              <a:cxn ang="0">
                <a:pos x="csX200" y="csY200"/>
              </a:cxn>
              <a:cxn ang="0">
                <a:pos x="csX201" y="csY201"/>
              </a:cxn>
              <a:cxn ang="0">
                <a:pos x="csX202" y="csY202"/>
              </a:cxn>
              <a:cxn ang="0">
                <a:pos x="csX203" y="csY203"/>
              </a:cxn>
              <a:cxn ang="0">
                <a:pos x="csX204" y="csY204"/>
              </a:cxn>
              <a:cxn ang="0">
                <a:pos x="csX205" y="csY205"/>
              </a:cxn>
              <a:cxn ang="0">
                <a:pos x="csX206" y="csY206"/>
              </a:cxn>
              <a:cxn ang="0">
                <a:pos x="csX207" y="csY207"/>
              </a:cxn>
              <a:cxn ang="0">
                <a:pos x="csX208" y="csY208"/>
              </a:cxn>
              <a:cxn ang="0">
                <a:pos x="csX209" y="csY209"/>
              </a:cxn>
              <a:cxn ang="0">
                <a:pos x="csX210" y="csY210"/>
              </a:cxn>
              <a:cxn ang="0">
                <a:pos x="csX211" y="csY211"/>
              </a:cxn>
              <a:cxn ang="0">
                <a:pos x="csX212" y="csY212"/>
              </a:cxn>
              <a:cxn ang="0">
                <a:pos x="csX213" y="csY213"/>
              </a:cxn>
              <a:cxn ang="0">
                <a:pos x="csX214" y="csY214"/>
              </a:cxn>
              <a:cxn ang="0">
                <a:pos x="csX215" y="csY215"/>
              </a:cxn>
              <a:cxn ang="0">
                <a:pos x="csX216" y="csY216"/>
              </a:cxn>
              <a:cxn ang="0">
                <a:pos x="csX217" y="csY217"/>
              </a:cxn>
              <a:cxn ang="0">
                <a:pos x="csX218" y="csY218"/>
              </a:cxn>
              <a:cxn ang="0">
                <a:pos x="csX219" y="csY219"/>
              </a:cxn>
              <a:cxn ang="0">
                <a:pos x="csX220" y="csY220"/>
              </a:cxn>
              <a:cxn ang="0">
                <a:pos x="csX221" y="csY221"/>
              </a:cxn>
              <a:cxn ang="0">
                <a:pos x="csX222" y="csY222"/>
              </a:cxn>
              <a:cxn ang="0">
                <a:pos x="csX223" y="csY223"/>
              </a:cxn>
              <a:cxn ang="0">
                <a:pos x="csX224" y="csY224"/>
              </a:cxn>
              <a:cxn ang="0">
                <a:pos x="csX225" y="csY225"/>
              </a:cxn>
              <a:cxn ang="0">
                <a:pos x="csX226" y="csY226"/>
              </a:cxn>
              <a:cxn ang="0">
                <a:pos x="csX227" y="csY227"/>
              </a:cxn>
              <a:cxn ang="0">
                <a:pos x="csX228" y="csY228"/>
              </a:cxn>
              <a:cxn ang="0">
                <a:pos x="csX229" y="csY229"/>
              </a:cxn>
              <a:cxn ang="0">
                <a:pos x="csX230" y="csY230"/>
              </a:cxn>
              <a:cxn ang="0">
                <a:pos x="csX231" y="csY231"/>
              </a:cxn>
              <a:cxn ang="0">
                <a:pos x="csX232" y="csY232"/>
              </a:cxn>
              <a:cxn ang="0">
                <a:pos x="csX233" y="csY233"/>
              </a:cxn>
              <a:cxn ang="0">
                <a:pos x="csX234" y="csY234"/>
              </a:cxn>
              <a:cxn ang="0">
                <a:pos x="csX235" y="csY235"/>
              </a:cxn>
              <a:cxn ang="0">
                <a:pos x="csX236" y="csY236"/>
              </a:cxn>
              <a:cxn ang="0">
                <a:pos x="csX237" y="csY237"/>
              </a:cxn>
              <a:cxn ang="0">
                <a:pos x="csX238" y="csY238"/>
              </a:cxn>
              <a:cxn ang="0">
                <a:pos x="csX239" y="csY239"/>
              </a:cxn>
              <a:cxn ang="0">
                <a:pos x="csX240" y="csY240"/>
              </a:cxn>
              <a:cxn ang="0">
                <a:pos x="csX241" y="csY241"/>
              </a:cxn>
              <a:cxn ang="0">
                <a:pos x="csX242" y="csY242"/>
              </a:cxn>
              <a:cxn ang="0">
                <a:pos x="csX243" y="csY243"/>
              </a:cxn>
              <a:cxn ang="0">
                <a:pos x="csX244" y="csY244"/>
              </a:cxn>
              <a:cxn ang="0">
                <a:pos x="csX245" y="csY245"/>
              </a:cxn>
              <a:cxn ang="0">
                <a:pos x="csX246" y="csY246"/>
              </a:cxn>
              <a:cxn ang="0">
                <a:pos x="csX247" y="csY247"/>
              </a:cxn>
              <a:cxn ang="0">
                <a:pos x="csX248" y="csY248"/>
              </a:cxn>
              <a:cxn ang="0">
                <a:pos x="csX249" y="csY249"/>
              </a:cxn>
              <a:cxn ang="0">
                <a:pos x="csX250" y="csY250"/>
              </a:cxn>
              <a:cxn ang="0">
                <a:pos x="csX251" y="csY251"/>
              </a:cxn>
              <a:cxn ang="0">
                <a:pos x="csX252" y="csY252"/>
              </a:cxn>
              <a:cxn ang="0">
                <a:pos x="csX253" y="csY253"/>
              </a:cxn>
              <a:cxn ang="0">
                <a:pos x="csX254" y="csY254"/>
              </a:cxn>
              <a:cxn ang="0">
                <a:pos x="csX255" y="csY255"/>
              </a:cxn>
              <a:cxn ang="0">
                <a:pos x="csX256" y="csY256"/>
              </a:cxn>
              <a:cxn ang="0">
                <a:pos x="csX257" y="csY257"/>
              </a:cxn>
              <a:cxn ang="0">
                <a:pos x="csX258" y="csY258"/>
              </a:cxn>
              <a:cxn ang="0">
                <a:pos x="csX259" y="csY259"/>
              </a:cxn>
              <a:cxn ang="0">
                <a:pos x="csX260" y="csY260"/>
              </a:cxn>
              <a:cxn ang="0">
                <a:pos x="csX261" y="csY261"/>
              </a:cxn>
              <a:cxn ang="0">
                <a:pos x="csX262" y="csY262"/>
              </a:cxn>
              <a:cxn ang="0">
                <a:pos x="csX263" y="csY263"/>
              </a:cxn>
              <a:cxn ang="0">
                <a:pos x="csX264" y="csY264"/>
              </a:cxn>
              <a:cxn ang="0">
                <a:pos x="csX265" y="csY265"/>
              </a:cxn>
              <a:cxn ang="0">
                <a:pos x="csX266" y="csY266"/>
              </a:cxn>
              <a:cxn ang="0">
                <a:pos x="csX267" y="csY267"/>
              </a:cxn>
              <a:cxn ang="0">
                <a:pos x="csX268" y="csY268"/>
              </a:cxn>
              <a:cxn ang="0">
                <a:pos x="csX269" y="csY269"/>
              </a:cxn>
              <a:cxn ang="0">
                <a:pos x="csX270" y="csY270"/>
              </a:cxn>
              <a:cxn ang="0">
                <a:pos x="csX271" y="csY271"/>
              </a:cxn>
              <a:cxn ang="0">
                <a:pos x="csX272" y="csY272"/>
              </a:cxn>
              <a:cxn ang="0">
                <a:pos x="csX273" y="csY273"/>
              </a:cxn>
              <a:cxn ang="0">
                <a:pos x="csX274" y="csY274"/>
              </a:cxn>
            </a:cxnLst>
            <a:rect l="l" t="t" r="r" b="b"/>
            <a:pathLst>
              <a:path w="1887931" h="944270">
                <a:moveTo>
                  <a:pt x="1237488" y="52426"/>
                </a:moveTo>
                <a:lnTo>
                  <a:pt x="1200303" y="64618"/>
                </a:lnTo>
                <a:lnTo>
                  <a:pt x="1171651" y="79858"/>
                </a:lnTo>
                <a:lnTo>
                  <a:pt x="1143610" y="96317"/>
                </a:lnTo>
                <a:lnTo>
                  <a:pt x="1140562" y="101803"/>
                </a:lnTo>
                <a:lnTo>
                  <a:pt x="1175309" y="93878"/>
                </a:lnTo>
                <a:lnTo>
                  <a:pt x="1188111" y="106680"/>
                </a:lnTo>
                <a:lnTo>
                  <a:pt x="1216152" y="97536"/>
                </a:lnTo>
                <a:lnTo>
                  <a:pt x="1246023" y="84734"/>
                </a:lnTo>
                <a:lnTo>
                  <a:pt x="1278941" y="71933"/>
                </a:lnTo>
                <a:lnTo>
                  <a:pt x="1260043" y="92050"/>
                </a:lnTo>
                <a:lnTo>
                  <a:pt x="1275283" y="96926"/>
                </a:lnTo>
                <a:lnTo>
                  <a:pt x="1290523" y="111557"/>
                </a:lnTo>
                <a:lnTo>
                  <a:pt x="1321613" y="103022"/>
                </a:lnTo>
                <a:lnTo>
                  <a:pt x="1352703" y="99974"/>
                </a:lnTo>
                <a:lnTo>
                  <a:pt x="1354531" y="110947"/>
                </a:lnTo>
                <a:lnTo>
                  <a:pt x="1363675" y="112166"/>
                </a:lnTo>
                <a:lnTo>
                  <a:pt x="1370991" y="113386"/>
                </a:lnTo>
                <a:lnTo>
                  <a:pt x="1380135" y="128626"/>
                </a:lnTo>
                <a:lnTo>
                  <a:pt x="1351483" y="132283"/>
                </a:lnTo>
                <a:lnTo>
                  <a:pt x="1350874" y="132283"/>
                </a:lnTo>
                <a:lnTo>
                  <a:pt x="1328319" y="128016"/>
                </a:lnTo>
                <a:lnTo>
                  <a:pt x="1300887" y="135331"/>
                </a:lnTo>
                <a:lnTo>
                  <a:pt x="1278331" y="138989"/>
                </a:lnTo>
                <a:lnTo>
                  <a:pt x="1249680" y="163982"/>
                </a:lnTo>
                <a:lnTo>
                  <a:pt x="1231392" y="178003"/>
                </a:lnTo>
                <a:lnTo>
                  <a:pt x="1233831" y="182270"/>
                </a:lnTo>
                <a:lnTo>
                  <a:pt x="1267359" y="157277"/>
                </a:lnTo>
                <a:lnTo>
                  <a:pt x="1271626" y="157277"/>
                </a:lnTo>
                <a:lnTo>
                  <a:pt x="1242975" y="187147"/>
                </a:lnTo>
                <a:lnTo>
                  <a:pt x="1225296" y="213970"/>
                </a:lnTo>
                <a:lnTo>
                  <a:pt x="1210056" y="235915"/>
                </a:lnTo>
                <a:lnTo>
                  <a:pt x="1206399" y="254813"/>
                </a:lnTo>
                <a:lnTo>
                  <a:pt x="1201522" y="263957"/>
                </a:lnTo>
                <a:lnTo>
                  <a:pt x="1197864" y="274320"/>
                </a:lnTo>
                <a:lnTo>
                  <a:pt x="1198474" y="294437"/>
                </a:lnTo>
                <a:lnTo>
                  <a:pt x="1200303" y="297485"/>
                </a:lnTo>
                <a:lnTo>
                  <a:pt x="1211275" y="296875"/>
                </a:lnTo>
                <a:lnTo>
                  <a:pt x="1221029" y="292608"/>
                </a:lnTo>
                <a:lnTo>
                  <a:pt x="1229563" y="287731"/>
                </a:lnTo>
                <a:lnTo>
                  <a:pt x="1249680" y="268834"/>
                </a:lnTo>
                <a:lnTo>
                  <a:pt x="1260653" y="243230"/>
                </a:lnTo>
                <a:lnTo>
                  <a:pt x="1260043" y="219456"/>
                </a:lnTo>
                <a:lnTo>
                  <a:pt x="1268578" y="202997"/>
                </a:lnTo>
                <a:lnTo>
                  <a:pt x="1284427" y="184099"/>
                </a:lnTo>
                <a:lnTo>
                  <a:pt x="1297229" y="170688"/>
                </a:lnTo>
                <a:lnTo>
                  <a:pt x="1313688" y="161544"/>
                </a:lnTo>
                <a:lnTo>
                  <a:pt x="1311250" y="174346"/>
                </a:lnTo>
                <a:lnTo>
                  <a:pt x="1324661" y="155448"/>
                </a:lnTo>
                <a:lnTo>
                  <a:pt x="1332586" y="151790"/>
                </a:lnTo>
                <a:lnTo>
                  <a:pt x="1342949" y="137160"/>
                </a:lnTo>
                <a:lnTo>
                  <a:pt x="1366114" y="145085"/>
                </a:lnTo>
                <a:lnTo>
                  <a:pt x="1383183" y="159715"/>
                </a:lnTo>
                <a:lnTo>
                  <a:pt x="1378306" y="177394"/>
                </a:lnTo>
                <a:lnTo>
                  <a:pt x="1368552" y="195072"/>
                </a:lnTo>
                <a:lnTo>
                  <a:pt x="1345387" y="210312"/>
                </a:lnTo>
                <a:lnTo>
                  <a:pt x="1342949" y="220066"/>
                </a:lnTo>
                <a:lnTo>
                  <a:pt x="1349045" y="220066"/>
                </a:lnTo>
                <a:lnTo>
                  <a:pt x="1375258" y="203606"/>
                </a:lnTo>
                <a:lnTo>
                  <a:pt x="1385011" y="207264"/>
                </a:lnTo>
                <a:lnTo>
                  <a:pt x="1381963" y="229819"/>
                </a:lnTo>
                <a:lnTo>
                  <a:pt x="1377696" y="245669"/>
                </a:lnTo>
                <a:lnTo>
                  <a:pt x="1355141" y="267005"/>
                </a:lnTo>
                <a:lnTo>
                  <a:pt x="1342949" y="280416"/>
                </a:lnTo>
                <a:lnTo>
                  <a:pt x="1326490" y="295046"/>
                </a:lnTo>
                <a:lnTo>
                  <a:pt x="1342949" y="302971"/>
                </a:lnTo>
                <a:lnTo>
                  <a:pt x="1358189" y="305410"/>
                </a:lnTo>
                <a:lnTo>
                  <a:pt x="1382573" y="299923"/>
                </a:lnTo>
                <a:lnTo>
                  <a:pt x="1405128" y="289560"/>
                </a:lnTo>
                <a:lnTo>
                  <a:pt x="1423416" y="284074"/>
                </a:lnTo>
                <a:lnTo>
                  <a:pt x="1451458" y="273101"/>
                </a:lnTo>
                <a:lnTo>
                  <a:pt x="1486815" y="249936"/>
                </a:lnTo>
                <a:lnTo>
                  <a:pt x="1487424" y="246278"/>
                </a:lnTo>
                <a:lnTo>
                  <a:pt x="1489253" y="234696"/>
                </a:lnTo>
                <a:lnTo>
                  <a:pt x="1505712" y="229819"/>
                </a:lnTo>
                <a:lnTo>
                  <a:pt x="1529487" y="231648"/>
                </a:lnTo>
                <a:lnTo>
                  <a:pt x="1553871" y="234696"/>
                </a:lnTo>
                <a:lnTo>
                  <a:pt x="1581912" y="221894"/>
                </a:lnTo>
                <a:lnTo>
                  <a:pt x="1585570" y="206654"/>
                </a:lnTo>
                <a:lnTo>
                  <a:pt x="1584351" y="201168"/>
                </a:lnTo>
                <a:lnTo>
                  <a:pt x="1625803" y="174346"/>
                </a:lnTo>
                <a:lnTo>
                  <a:pt x="1642263" y="167640"/>
                </a:lnTo>
                <a:lnTo>
                  <a:pt x="1689811" y="167030"/>
                </a:lnTo>
                <a:lnTo>
                  <a:pt x="1746504" y="167030"/>
                </a:lnTo>
                <a:lnTo>
                  <a:pt x="1753210" y="157886"/>
                </a:lnTo>
                <a:lnTo>
                  <a:pt x="1763573" y="156058"/>
                </a:lnTo>
                <a:lnTo>
                  <a:pt x="1778813" y="149962"/>
                </a:lnTo>
                <a:lnTo>
                  <a:pt x="1795882" y="132283"/>
                </a:lnTo>
                <a:lnTo>
                  <a:pt x="1815389" y="102413"/>
                </a:lnTo>
                <a:lnTo>
                  <a:pt x="1848917" y="73762"/>
                </a:lnTo>
                <a:lnTo>
                  <a:pt x="1855623" y="83515"/>
                </a:lnTo>
                <a:lnTo>
                  <a:pt x="1878178" y="77419"/>
                </a:lnTo>
                <a:lnTo>
                  <a:pt x="1887931" y="88392"/>
                </a:lnTo>
                <a:lnTo>
                  <a:pt x="1870253" y="140208"/>
                </a:lnTo>
                <a:lnTo>
                  <a:pt x="1883664" y="162154"/>
                </a:lnTo>
                <a:lnTo>
                  <a:pt x="1884883" y="174955"/>
                </a:lnTo>
                <a:lnTo>
                  <a:pt x="1845869" y="193243"/>
                </a:lnTo>
                <a:lnTo>
                  <a:pt x="1809293" y="206654"/>
                </a:lnTo>
                <a:lnTo>
                  <a:pt x="1772717" y="218237"/>
                </a:lnTo>
                <a:lnTo>
                  <a:pt x="1748333" y="241402"/>
                </a:lnTo>
                <a:lnTo>
                  <a:pt x="1740408" y="249936"/>
                </a:lnTo>
                <a:lnTo>
                  <a:pt x="1733093" y="270662"/>
                </a:lnTo>
                <a:lnTo>
                  <a:pt x="1737360" y="290779"/>
                </a:lnTo>
                <a:lnTo>
                  <a:pt x="1750162" y="291998"/>
                </a:lnTo>
                <a:lnTo>
                  <a:pt x="1751381" y="277978"/>
                </a:lnTo>
                <a:lnTo>
                  <a:pt x="1758087" y="286512"/>
                </a:lnTo>
                <a:lnTo>
                  <a:pt x="1751991" y="297485"/>
                </a:lnTo>
                <a:lnTo>
                  <a:pt x="1728826" y="303581"/>
                </a:lnTo>
                <a:lnTo>
                  <a:pt x="1713586" y="302971"/>
                </a:lnTo>
                <a:lnTo>
                  <a:pt x="1687983" y="309677"/>
                </a:lnTo>
                <a:lnTo>
                  <a:pt x="1673962" y="311506"/>
                </a:lnTo>
                <a:lnTo>
                  <a:pt x="1655064" y="313334"/>
                </a:lnTo>
                <a:lnTo>
                  <a:pt x="1624584" y="324917"/>
                </a:lnTo>
                <a:lnTo>
                  <a:pt x="1673962" y="317602"/>
                </a:lnTo>
                <a:lnTo>
                  <a:pt x="1680667" y="324917"/>
                </a:lnTo>
                <a:lnTo>
                  <a:pt x="1632509" y="336499"/>
                </a:lnTo>
                <a:lnTo>
                  <a:pt x="1612392" y="336499"/>
                </a:lnTo>
                <a:lnTo>
                  <a:pt x="1614831" y="331622"/>
                </a:lnTo>
                <a:lnTo>
                  <a:pt x="1602029" y="342595"/>
                </a:lnTo>
                <a:lnTo>
                  <a:pt x="1610563" y="344424"/>
                </a:lnTo>
                <a:lnTo>
                  <a:pt x="1595323" y="372466"/>
                </a:lnTo>
                <a:lnTo>
                  <a:pt x="1563015" y="402336"/>
                </a:lnTo>
                <a:lnTo>
                  <a:pt x="1563624" y="391973"/>
                </a:lnTo>
                <a:lnTo>
                  <a:pt x="1556919" y="390144"/>
                </a:lnTo>
                <a:lnTo>
                  <a:pt x="1549603" y="380390"/>
                </a:lnTo>
                <a:lnTo>
                  <a:pt x="1549603" y="401726"/>
                </a:lnTo>
                <a:lnTo>
                  <a:pt x="1555699" y="408432"/>
                </a:lnTo>
                <a:lnTo>
                  <a:pt x="1552042" y="423062"/>
                </a:lnTo>
                <a:lnTo>
                  <a:pt x="1537411" y="438302"/>
                </a:lnTo>
                <a:lnTo>
                  <a:pt x="1509979" y="469392"/>
                </a:lnTo>
                <a:lnTo>
                  <a:pt x="1507541" y="468173"/>
                </a:lnTo>
                <a:lnTo>
                  <a:pt x="1525219" y="441350"/>
                </a:lnTo>
                <a:lnTo>
                  <a:pt x="1513027" y="426720"/>
                </a:lnTo>
                <a:lnTo>
                  <a:pt x="1519123" y="393802"/>
                </a:lnTo>
                <a:lnTo>
                  <a:pt x="1507541" y="410870"/>
                </a:lnTo>
                <a:lnTo>
                  <a:pt x="1507541" y="435864"/>
                </a:lnTo>
                <a:lnTo>
                  <a:pt x="1488034" y="429768"/>
                </a:lnTo>
                <a:lnTo>
                  <a:pt x="1506322" y="441960"/>
                </a:lnTo>
                <a:lnTo>
                  <a:pt x="1497178" y="479146"/>
                </a:lnTo>
                <a:lnTo>
                  <a:pt x="1505712" y="482194"/>
                </a:lnTo>
                <a:lnTo>
                  <a:pt x="1505712" y="495605"/>
                </a:lnTo>
                <a:lnTo>
                  <a:pt x="1499616" y="534619"/>
                </a:lnTo>
                <a:lnTo>
                  <a:pt x="1471575" y="563270"/>
                </a:lnTo>
                <a:lnTo>
                  <a:pt x="1434389" y="574853"/>
                </a:lnTo>
                <a:lnTo>
                  <a:pt x="1407567" y="598018"/>
                </a:lnTo>
                <a:lnTo>
                  <a:pt x="1390498" y="600456"/>
                </a:lnTo>
                <a:lnTo>
                  <a:pt x="1369771" y="615086"/>
                </a:lnTo>
                <a:lnTo>
                  <a:pt x="1361847" y="627888"/>
                </a:lnTo>
                <a:lnTo>
                  <a:pt x="1319784" y="653491"/>
                </a:lnTo>
                <a:lnTo>
                  <a:pt x="1296619" y="672389"/>
                </a:lnTo>
                <a:lnTo>
                  <a:pt x="1275283" y="695554"/>
                </a:lnTo>
                <a:lnTo>
                  <a:pt x="1263701" y="722986"/>
                </a:lnTo>
                <a:lnTo>
                  <a:pt x="1263701" y="750418"/>
                </a:lnTo>
                <a:lnTo>
                  <a:pt x="1267359" y="783946"/>
                </a:lnTo>
                <a:lnTo>
                  <a:pt x="1276503" y="811378"/>
                </a:lnTo>
                <a:lnTo>
                  <a:pt x="1273455" y="828446"/>
                </a:lnTo>
                <a:lnTo>
                  <a:pt x="1281379" y="873557"/>
                </a:lnTo>
                <a:lnTo>
                  <a:pt x="1275283" y="900379"/>
                </a:lnTo>
                <a:lnTo>
                  <a:pt x="1271626" y="915619"/>
                </a:lnTo>
                <a:lnTo>
                  <a:pt x="1259434" y="939394"/>
                </a:lnTo>
                <a:lnTo>
                  <a:pt x="1248461" y="944270"/>
                </a:lnTo>
                <a:lnTo>
                  <a:pt x="1232611" y="939394"/>
                </a:lnTo>
                <a:lnTo>
                  <a:pt x="1230173" y="922325"/>
                </a:lnTo>
                <a:lnTo>
                  <a:pt x="1219200" y="913181"/>
                </a:lnTo>
                <a:lnTo>
                  <a:pt x="1207008" y="879653"/>
                </a:lnTo>
                <a:lnTo>
                  <a:pt x="1197255" y="849782"/>
                </a:lnTo>
                <a:lnTo>
                  <a:pt x="1194816" y="834542"/>
                </a:lnTo>
                <a:lnTo>
                  <a:pt x="1207008" y="808330"/>
                </a:lnTo>
                <a:lnTo>
                  <a:pt x="1202131" y="786994"/>
                </a:lnTo>
                <a:lnTo>
                  <a:pt x="1183234" y="754075"/>
                </a:lnTo>
                <a:lnTo>
                  <a:pt x="1171651" y="747979"/>
                </a:lnTo>
                <a:lnTo>
                  <a:pt x="1134466" y="766267"/>
                </a:lnTo>
                <a:lnTo>
                  <a:pt x="1128979" y="763829"/>
                </a:lnTo>
                <a:lnTo>
                  <a:pt x="1116787" y="745541"/>
                </a:lnTo>
                <a:lnTo>
                  <a:pt x="1098499" y="735787"/>
                </a:lnTo>
                <a:lnTo>
                  <a:pt x="1059485" y="741274"/>
                </a:lnTo>
                <a:lnTo>
                  <a:pt x="1031443" y="736397"/>
                </a:lnTo>
                <a:lnTo>
                  <a:pt x="1005230" y="739445"/>
                </a:lnTo>
                <a:lnTo>
                  <a:pt x="989990" y="745541"/>
                </a:lnTo>
                <a:lnTo>
                  <a:pt x="993648" y="755904"/>
                </a:lnTo>
                <a:lnTo>
                  <a:pt x="989381" y="771754"/>
                </a:lnTo>
                <a:lnTo>
                  <a:pt x="994258" y="779678"/>
                </a:lnTo>
                <a:lnTo>
                  <a:pt x="986942" y="784555"/>
                </a:lnTo>
                <a:lnTo>
                  <a:pt x="975970" y="779069"/>
                </a:lnTo>
                <a:lnTo>
                  <a:pt x="961949" y="786384"/>
                </a:lnTo>
                <a:lnTo>
                  <a:pt x="938174" y="785165"/>
                </a:lnTo>
                <a:lnTo>
                  <a:pt x="918058" y="764438"/>
                </a:lnTo>
                <a:lnTo>
                  <a:pt x="888187" y="769315"/>
                </a:lnTo>
                <a:lnTo>
                  <a:pt x="866242" y="760171"/>
                </a:lnTo>
                <a:lnTo>
                  <a:pt x="844906" y="763219"/>
                </a:lnTo>
                <a:lnTo>
                  <a:pt x="814426" y="772363"/>
                </a:lnTo>
                <a:lnTo>
                  <a:pt x="777240" y="801014"/>
                </a:lnTo>
                <a:lnTo>
                  <a:pt x="740054" y="818083"/>
                </a:lnTo>
                <a:lnTo>
                  <a:pt x="717499" y="836371"/>
                </a:lnTo>
                <a:lnTo>
                  <a:pt x="705917" y="854050"/>
                </a:lnTo>
                <a:lnTo>
                  <a:pt x="699821" y="881482"/>
                </a:lnTo>
                <a:lnTo>
                  <a:pt x="697382" y="899770"/>
                </a:lnTo>
                <a:lnTo>
                  <a:pt x="701040" y="913181"/>
                </a:lnTo>
                <a:lnTo>
                  <a:pt x="687629" y="914400"/>
                </a:lnTo>
                <a:lnTo>
                  <a:pt x="665683" y="905866"/>
                </a:lnTo>
                <a:lnTo>
                  <a:pt x="641909" y="893674"/>
                </a:lnTo>
                <a:lnTo>
                  <a:pt x="636422" y="875386"/>
                </a:lnTo>
                <a:lnTo>
                  <a:pt x="635203" y="847954"/>
                </a:lnTo>
                <a:lnTo>
                  <a:pt x="620573" y="826008"/>
                </a:lnTo>
                <a:lnTo>
                  <a:pt x="615086" y="802843"/>
                </a:lnTo>
                <a:lnTo>
                  <a:pt x="605333" y="776021"/>
                </a:lnTo>
                <a:lnTo>
                  <a:pt x="585826" y="760171"/>
                </a:lnTo>
                <a:lnTo>
                  <a:pt x="558394" y="761390"/>
                </a:lnTo>
                <a:lnTo>
                  <a:pt x="529133" y="791870"/>
                </a:lnTo>
                <a:lnTo>
                  <a:pt x="504749" y="780288"/>
                </a:lnTo>
                <a:lnTo>
                  <a:pt x="490728" y="768706"/>
                </a:lnTo>
                <a:lnTo>
                  <a:pt x="488290" y="746760"/>
                </a:lnTo>
                <a:lnTo>
                  <a:pt x="483413" y="726643"/>
                </a:lnTo>
                <a:lnTo>
                  <a:pt x="468782" y="709574"/>
                </a:lnTo>
                <a:lnTo>
                  <a:pt x="455981" y="696773"/>
                </a:lnTo>
                <a:lnTo>
                  <a:pt x="448056" y="682752"/>
                </a:lnTo>
                <a:lnTo>
                  <a:pt x="390754" y="682752"/>
                </a:lnTo>
                <a:lnTo>
                  <a:pt x="385877" y="699211"/>
                </a:lnTo>
                <a:lnTo>
                  <a:pt x="359664" y="699211"/>
                </a:lnTo>
                <a:lnTo>
                  <a:pt x="293827" y="699211"/>
                </a:lnTo>
                <a:lnTo>
                  <a:pt x="227381" y="671779"/>
                </a:lnTo>
                <a:lnTo>
                  <a:pt x="184709" y="652882"/>
                </a:lnTo>
                <a:lnTo>
                  <a:pt x="190195" y="644957"/>
                </a:lnTo>
                <a:lnTo>
                  <a:pt x="146914" y="649224"/>
                </a:lnTo>
                <a:lnTo>
                  <a:pt x="108509" y="652272"/>
                </a:lnTo>
                <a:lnTo>
                  <a:pt x="110338" y="632765"/>
                </a:lnTo>
                <a:lnTo>
                  <a:pt x="97536" y="610210"/>
                </a:lnTo>
                <a:lnTo>
                  <a:pt x="84125" y="605333"/>
                </a:lnTo>
                <a:lnTo>
                  <a:pt x="84734" y="594360"/>
                </a:lnTo>
                <a:lnTo>
                  <a:pt x="67056" y="591922"/>
                </a:lnTo>
                <a:lnTo>
                  <a:pt x="59741" y="581558"/>
                </a:lnTo>
                <a:lnTo>
                  <a:pt x="30480" y="577901"/>
                </a:lnTo>
                <a:lnTo>
                  <a:pt x="24994" y="571195"/>
                </a:lnTo>
                <a:lnTo>
                  <a:pt x="29870" y="549859"/>
                </a:lnTo>
                <a:lnTo>
                  <a:pt x="14630" y="510845"/>
                </a:lnTo>
                <a:lnTo>
                  <a:pt x="11582" y="456590"/>
                </a:lnTo>
                <a:lnTo>
                  <a:pt x="17069" y="447446"/>
                </a:lnTo>
                <a:lnTo>
                  <a:pt x="9144" y="434645"/>
                </a:lnTo>
                <a:lnTo>
                  <a:pt x="0" y="401726"/>
                </a:lnTo>
                <a:lnTo>
                  <a:pt x="10973" y="370027"/>
                </a:lnTo>
                <a:lnTo>
                  <a:pt x="5486" y="348691"/>
                </a:lnTo>
                <a:lnTo>
                  <a:pt x="29261" y="316382"/>
                </a:lnTo>
                <a:lnTo>
                  <a:pt x="46330" y="283464"/>
                </a:lnTo>
                <a:lnTo>
                  <a:pt x="53035" y="253594"/>
                </a:lnTo>
                <a:lnTo>
                  <a:pt x="86563" y="217018"/>
                </a:lnTo>
                <a:lnTo>
                  <a:pt x="110947" y="182270"/>
                </a:lnTo>
                <a:lnTo>
                  <a:pt x="135331" y="147523"/>
                </a:lnTo>
                <a:lnTo>
                  <a:pt x="161544" y="95707"/>
                </a:lnTo>
                <a:lnTo>
                  <a:pt x="172517" y="63398"/>
                </a:lnTo>
                <a:lnTo>
                  <a:pt x="174955" y="45720"/>
                </a:lnTo>
                <a:lnTo>
                  <a:pt x="183490" y="37795"/>
                </a:lnTo>
                <a:lnTo>
                  <a:pt x="218846" y="51206"/>
                </a:lnTo>
                <a:lnTo>
                  <a:pt x="212750" y="87173"/>
                </a:lnTo>
                <a:lnTo>
                  <a:pt x="226162" y="76810"/>
                </a:lnTo>
                <a:lnTo>
                  <a:pt x="241402" y="45720"/>
                </a:lnTo>
                <a:lnTo>
                  <a:pt x="251155" y="14630"/>
                </a:lnTo>
                <a:lnTo>
                  <a:pt x="337109" y="14630"/>
                </a:lnTo>
                <a:lnTo>
                  <a:pt x="426720" y="14630"/>
                </a:lnTo>
                <a:lnTo>
                  <a:pt x="455981" y="14630"/>
                </a:lnTo>
                <a:lnTo>
                  <a:pt x="548030" y="14630"/>
                </a:lnTo>
                <a:lnTo>
                  <a:pt x="637642" y="14630"/>
                </a:lnTo>
                <a:lnTo>
                  <a:pt x="727862" y="14630"/>
                </a:lnTo>
                <a:lnTo>
                  <a:pt x="818693" y="14630"/>
                </a:lnTo>
                <a:lnTo>
                  <a:pt x="921106" y="14630"/>
                </a:lnTo>
                <a:lnTo>
                  <a:pt x="1024738" y="14630"/>
                </a:lnTo>
                <a:lnTo>
                  <a:pt x="1086917" y="14630"/>
                </a:lnTo>
                <a:lnTo>
                  <a:pt x="1094842" y="0"/>
                </a:lnTo>
                <a:lnTo>
                  <a:pt x="1105205" y="0"/>
                </a:lnTo>
                <a:lnTo>
                  <a:pt x="1099719" y="20726"/>
                </a:lnTo>
                <a:lnTo>
                  <a:pt x="1105815" y="26822"/>
                </a:lnTo>
                <a:lnTo>
                  <a:pt x="1125931" y="29261"/>
                </a:lnTo>
                <a:lnTo>
                  <a:pt x="1153973" y="35357"/>
                </a:lnTo>
                <a:lnTo>
                  <a:pt x="1177747" y="46939"/>
                </a:lnTo>
                <a:lnTo>
                  <a:pt x="1204570" y="42062"/>
                </a:lnTo>
                <a:lnTo>
                  <a:pt x="1237488" y="52426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57" name="Freihandform: Form 256">
            <a:extLst>
              <a:ext uri="{FF2B5EF4-FFF2-40B4-BE49-F238E27FC236}">
                <a16:creationId xmlns:a16="http://schemas.microsoft.com/office/drawing/2014/main" id="{AD50BC3B-D5A8-7EF3-BC4D-192F31FDE945}"/>
              </a:ext>
            </a:extLst>
          </p:cNvPr>
          <p:cNvSpPr/>
          <p:nvPr/>
        </p:nvSpPr>
        <p:spPr>
          <a:xfrm>
            <a:off x="1628851" y="1630680"/>
            <a:ext cx="90220" cy="45110"/>
          </a:xfrm>
          <a:custGeom>
            <a:avLst/>
            <a:gdLst>
              <a:gd name="csX0" fmla="*/ 47549 w 90220"/>
              <a:gd name="csY0" fmla="*/ 31090 h 45110"/>
              <a:gd name="csX1" fmla="*/ 4877 w 90220"/>
              <a:gd name="csY1" fmla="*/ 45110 h 45110"/>
              <a:gd name="csX2" fmla="*/ 0 w 90220"/>
              <a:gd name="csY2" fmla="*/ 35357 h 45110"/>
              <a:gd name="csX3" fmla="*/ 14021 w 90220"/>
              <a:gd name="csY3" fmla="*/ 18288 h 45110"/>
              <a:gd name="csX4" fmla="*/ 53035 w 90220"/>
              <a:gd name="csY4" fmla="*/ 5486 h 45110"/>
              <a:gd name="csX5" fmla="*/ 74371 w 90220"/>
              <a:gd name="csY5" fmla="*/ 0 h 45110"/>
              <a:gd name="csX6" fmla="*/ 90221 w 90220"/>
              <a:gd name="csY6" fmla="*/ 2438 h 45110"/>
              <a:gd name="csX7" fmla="*/ 90221 w 90220"/>
              <a:gd name="csY7" fmla="*/ 14021 h 45110"/>
              <a:gd name="csX8" fmla="*/ 47549 w 90220"/>
              <a:gd name="csY8" fmla="*/ 31090 h 4511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90220" h="45110">
                <a:moveTo>
                  <a:pt x="47549" y="31090"/>
                </a:moveTo>
                <a:lnTo>
                  <a:pt x="4877" y="45110"/>
                </a:lnTo>
                <a:lnTo>
                  <a:pt x="0" y="35357"/>
                </a:lnTo>
                <a:lnTo>
                  <a:pt x="14021" y="18288"/>
                </a:lnTo>
                <a:lnTo>
                  <a:pt x="53035" y="5486"/>
                </a:lnTo>
                <a:lnTo>
                  <a:pt x="74371" y="0"/>
                </a:lnTo>
                <a:lnTo>
                  <a:pt x="90221" y="2438"/>
                </a:lnTo>
                <a:lnTo>
                  <a:pt x="90221" y="14021"/>
                </a:lnTo>
                <a:lnTo>
                  <a:pt x="47549" y="3109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58" name="Freihandform: Form 257">
            <a:extLst>
              <a:ext uri="{FF2B5EF4-FFF2-40B4-BE49-F238E27FC236}">
                <a16:creationId xmlns:a16="http://schemas.microsoft.com/office/drawing/2014/main" id="{5EBADEE7-C667-9DC1-743A-C3069FAB71FF}"/>
              </a:ext>
            </a:extLst>
          </p:cNvPr>
          <p:cNvSpPr/>
          <p:nvPr/>
        </p:nvSpPr>
        <p:spPr>
          <a:xfrm>
            <a:off x="1399641" y="1543507"/>
            <a:ext cx="53035" cy="22555"/>
          </a:xfrm>
          <a:custGeom>
            <a:avLst/>
            <a:gdLst>
              <a:gd name="csX0" fmla="*/ 39014 w 53035"/>
              <a:gd name="csY0" fmla="*/ 17069 h 22555"/>
              <a:gd name="csX1" fmla="*/ 15240 w 53035"/>
              <a:gd name="csY1" fmla="*/ 22555 h 22555"/>
              <a:gd name="csX2" fmla="*/ 4877 w 53035"/>
              <a:gd name="csY2" fmla="*/ 15850 h 22555"/>
              <a:gd name="csX3" fmla="*/ 0 w 53035"/>
              <a:gd name="csY3" fmla="*/ 6096 h 22555"/>
              <a:gd name="csX4" fmla="*/ 34747 w 53035"/>
              <a:gd name="csY4" fmla="*/ 0 h 22555"/>
              <a:gd name="csX5" fmla="*/ 53035 w 53035"/>
              <a:gd name="csY5" fmla="*/ 3658 h 22555"/>
              <a:gd name="csX6" fmla="*/ 39014 w 53035"/>
              <a:gd name="csY6" fmla="*/ 17069 h 2255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53035" h="22555">
                <a:moveTo>
                  <a:pt x="39014" y="17069"/>
                </a:moveTo>
                <a:lnTo>
                  <a:pt x="15240" y="22555"/>
                </a:lnTo>
                <a:lnTo>
                  <a:pt x="4877" y="15850"/>
                </a:lnTo>
                <a:lnTo>
                  <a:pt x="0" y="6096"/>
                </a:lnTo>
                <a:lnTo>
                  <a:pt x="34747" y="0"/>
                </a:lnTo>
                <a:lnTo>
                  <a:pt x="53035" y="3658"/>
                </a:lnTo>
                <a:lnTo>
                  <a:pt x="39014" y="1706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59" name="Freihandform: Form 258">
            <a:extLst>
              <a:ext uri="{FF2B5EF4-FFF2-40B4-BE49-F238E27FC236}">
                <a16:creationId xmlns:a16="http://schemas.microsoft.com/office/drawing/2014/main" id="{8091670D-0E39-9AA8-5367-24997C810D8A}"/>
              </a:ext>
            </a:extLst>
          </p:cNvPr>
          <p:cNvSpPr/>
          <p:nvPr/>
        </p:nvSpPr>
        <p:spPr>
          <a:xfrm>
            <a:off x="1427073" y="1424025"/>
            <a:ext cx="77419" cy="28041"/>
          </a:xfrm>
          <a:custGeom>
            <a:avLst/>
            <a:gdLst>
              <a:gd name="csX0" fmla="*/ 18898 w 77419"/>
              <a:gd name="csY0" fmla="*/ 0 h 28041"/>
              <a:gd name="csX1" fmla="*/ 26213 w 77419"/>
              <a:gd name="csY1" fmla="*/ 6096 h 28041"/>
              <a:gd name="csX2" fmla="*/ 47549 w 77419"/>
              <a:gd name="csY2" fmla="*/ 3048 h 28041"/>
              <a:gd name="csX3" fmla="*/ 57302 w 77419"/>
              <a:gd name="csY3" fmla="*/ 12192 h 28041"/>
              <a:gd name="csX4" fmla="*/ 77419 w 77419"/>
              <a:gd name="csY4" fmla="*/ 16459 h 28041"/>
              <a:gd name="csX5" fmla="*/ 70104 w 77419"/>
              <a:gd name="csY5" fmla="*/ 20726 h 28041"/>
              <a:gd name="csX6" fmla="*/ 40234 w 77419"/>
              <a:gd name="csY6" fmla="*/ 28042 h 28041"/>
              <a:gd name="csX7" fmla="*/ 29870 w 77419"/>
              <a:gd name="csY7" fmla="*/ 20117 h 28041"/>
              <a:gd name="csX8" fmla="*/ 28042 w 77419"/>
              <a:gd name="csY8" fmla="*/ 14021 h 28041"/>
              <a:gd name="csX9" fmla="*/ 1829 w 77419"/>
              <a:gd name="csY9" fmla="*/ 15850 h 28041"/>
              <a:gd name="csX10" fmla="*/ 0 w 77419"/>
              <a:gd name="csY10" fmla="*/ 12802 h 28041"/>
              <a:gd name="csX11" fmla="*/ 18898 w 77419"/>
              <a:gd name="csY11" fmla="*/ 0 h 2804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77419" h="28041">
                <a:moveTo>
                  <a:pt x="18898" y="0"/>
                </a:moveTo>
                <a:lnTo>
                  <a:pt x="26213" y="6096"/>
                </a:lnTo>
                <a:lnTo>
                  <a:pt x="47549" y="3048"/>
                </a:lnTo>
                <a:lnTo>
                  <a:pt x="57302" y="12192"/>
                </a:lnTo>
                <a:lnTo>
                  <a:pt x="77419" y="16459"/>
                </a:lnTo>
                <a:lnTo>
                  <a:pt x="70104" y="20726"/>
                </a:lnTo>
                <a:lnTo>
                  <a:pt x="40234" y="28042"/>
                </a:lnTo>
                <a:lnTo>
                  <a:pt x="29870" y="20117"/>
                </a:lnTo>
                <a:lnTo>
                  <a:pt x="28042" y="14021"/>
                </a:lnTo>
                <a:lnTo>
                  <a:pt x="1829" y="15850"/>
                </a:lnTo>
                <a:lnTo>
                  <a:pt x="0" y="12802"/>
                </a:lnTo>
                <a:lnTo>
                  <a:pt x="18898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60" name="Freihandform: Form 259">
            <a:extLst>
              <a:ext uri="{FF2B5EF4-FFF2-40B4-BE49-F238E27FC236}">
                <a16:creationId xmlns:a16="http://schemas.microsoft.com/office/drawing/2014/main" id="{810B1129-D5CF-2A2A-4417-EEEAD2702EA3}"/>
              </a:ext>
            </a:extLst>
          </p:cNvPr>
          <p:cNvSpPr/>
          <p:nvPr/>
        </p:nvSpPr>
        <p:spPr>
          <a:xfrm>
            <a:off x="1233220" y="1169822"/>
            <a:ext cx="1266139" cy="591921"/>
          </a:xfrm>
          <a:custGeom>
            <a:avLst/>
            <a:gdLst>
              <a:gd name="csX0" fmla="*/ 1266139 w 1266139"/>
              <a:gd name="csY0" fmla="*/ 53035 h 591921"/>
              <a:gd name="csX1" fmla="*/ 1116178 w 1266139"/>
              <a:gd name="csY1" fmla="*/ 177394 h 591921"/>
              <a:gd name="csX2" fmla="*/ 899160 w 1266139"/>
              <a:gd name="csY2" fmla="*/ 376733 h 591921"/>
              <a:gd name="csX3" fmla="*/ 924763 w 1266139"/>
              <a:gd name="csY3" fmla="*/ 377952 h 591921"/>
              <a:gd name="csX4" fmla="*/ 941832 w 1266139"/>
              <a:gd name="csY4" fmla="*/ 387706 h 591921"/>
              <a:gd name="csX5" fmla="*/ 944880 w 1266139"/>
              <a:gd name="csY5" fmla="*/ 403555 h 591921"/>
              <a:gd name="csX6" fmla="*/ 946709 w 1266139"/>
              <a:gd name="csY6" fmla="*/ 426720 h 591921"/>
              <a:gd name="csX7" fmla="*/ 993038 w 1266139"/>
              <a:gd name="csY7" fmla="*/ 406603 h 591921"/>
              <a:gd name="csX8" fmla="*/ 1032662 w 1266139"/>
              <a:gd name="csY8" fmla="*/ 395021 h 591921"/>
              <a:gd name="csX9" fmla="*/ 1029005 w 1266139"/>
              <a:gd name="csY9" fmla="*/ 413918 h 591921"/>
              <a:gd name="csX10" fmla="*/ 1033882 w 1266139"/>
              <a:gd name="csY10" fmla="*/ 428549 h 591921"/>
              <a:gd name="csX11" fmla="*/ 1043635 w 1266139"/>
              <a:gd name="csY11" fmla="*/ 445008 h 591921"/>
              <a:gd name="csX12" fmla="*/ 1036930 w 1266139"/>
              <a:gd name="csY12" fmla="*/ 470611 h 591921"/>
              <a:gd name="csX13" fmla="*/ 1028395 w 1266139"/>
              <a:gd name="csY13" fmla="*/ 512674 h 591921"/>
              <a:gd name="csX14" fmla="*/ 1056437 w 1266139"/>
              <a:gd name="csY14" fmla="*/ 535838 h 591921"/>
              <a:gd name="csX15" fmla="*/ 1036930 w 1266139"/>
              <a:gd name="csY15" fmla="*/ 559003 h 591921"/>
              <a:gd name="csX16" fmla="*/ 1005840 w 1266139"/>
              <a:gd name="csY16" fmla="*/ 576682 h 591921"/>
              <a:gd name="csX17" fmla="*/ 1002182 w 1266139"/>
              <a:gd name="csY17" fmla="*/ 563270 h 591921"/>
              <a:gd name="csX18" fmla="*/ 986942 w 1266139"/>
              <a:gd name="csY18" fmla="*/ 551078 h 591921"/>
              <a:gd name="csX19" fmla="*/ 1007059 w 1266139"/>
              <a:gd name="csY19" fmla="*/ 519379 h 591921"/>
              <a:gd name="csX20" fmla="*/ 997306 w 1266139"/>
              <a:gd name="csY20" fmla="*/ 489509 h 591921"/>
              <a:gd name="csX21" fmla="*/ 1013765 w 1266139"/>
              <a:gd name="csY21" fmla="*/ 455371 h 591921"/>
              <a:gd name="csX22" fmla="*/ 988771 w 1266139"/>
              <a:gd name="csY22" fmla="*/ 452933 h 591921"/>
              <a:gd name="csX23" fmla="*/ 945490 w 1266139"/>
              <a:gd name="csY23" fmla="*/ 452323 h 591921"/>
              <a:gd name="csX24" fmla="*/ 922325 w 1266139"/>
              <a:gd name="csY24" fmla="*/ 441350 h 591921"/>
              <a:gd name="csX25" fmla="*/ 902208 w 1266139"/>
              <a:gd name="csY25" fmla="*/ 404165 h 591921"/>
              <a:gd name="csX26" fmla="*/ 882091 w 1266139"/>
              <a:gd name="csY26" fmla="*/ 397459 h 591921"/>
              <a:gd name="csX27" fmla="*/ 847344 w 1266139"/>
              <a:gd name="csY27" fmla="*/ 384658 h 591921"/>
              <a:gd name="csX28" fmla="*/ 805891 w 1266139"/>
              <a:gd name="csY28" fmla="*/ 387706 h 591921"/>
              <a:gd name="csX29" fmla="*/ 769315 w 1266139"/>
              <a:gd name="csY29" fmla="*/ 371246 h 591921"/>
              <a:gd name="csX30" fmla="*/ 752856 w 1266139"/>
              <a:gd name="csY30" fmla="*/ 356006 h 591921"/>
              <a:gd name="csX31" fmla="*/ 714451 w 1266139"/>
              <a:gd name="csY31" fmla="*/ 363322 h 591921"/>
              <a:gd name="csX32" fmla="*/ 693115 w 1266139"/>
              <a:gd name="csY32" fmla="*/ 388315 h 591921"/>
              <a:gd name="csX33" fmla="*/ 675437 w 1266139"/>
              <a:gd name="csY33" fmla="*/ 390754 h 591921"/>
              <a:gd name="csX34" fmla="*/ 635203 w 1266139"/>
              <a:gd name="csY34" fmla="*/ 398069 h 591921"/>
              <a:gd name="csX35" fmla="*/ 597408 w 1266139"/>
              <a:gd name="csY35" fmla="*/ 410261 h 591921"/>
              <a:gd name="csX36" fmla="*/ 558394 w 1266139"/>
              <a:gd name="csY36" fmla="*/ 418186 h 591921"/>
              <a:gd name="csX37" fmla="*/ 577901 w 1266139"/>
              <a:gd name="csY37" fmla="*/ 396850 h 591921"/>
              <a:gd name="csX38" fmla="*/ 629107 w 1266139"/>
              <a:gd name="csY38" fmla="*/ 361493 h 591921"/>
              <a:gd name="csX39" fmla="*/ 670560 w 1266139"/>
              <a:gd name="csY39" fmla="*/ 350520 h 591921"/>
              <a:gd name="csX40" fmla="*/ 672998 w 1266139"/>
              <a:gd name="csY40" fmla="*/ 341986 h 591921"/>
              <a:gd name="csX41" fmla="*/ 615696 w 1266139"/>
              <a:gd name="csY41" fmla="*/ 361493 h 591921"/>
              <a:gd name="csX42" fmla="*/ 570586 w 1266139"/>
              <a:gd name="csY42" fmla="*/ 385267 h 591921"/>
              <a:gd name="csX43" fmla="*/ 502310 w 1266139"/>
              <a:gd name="csY43" fmla="*/ 410870 h 591921"/>
              <a:gd name="csX44" fmla="*/ 503530 w 1266139"/>
              <a:gd name="csY44" fmla="*/ 428549 h 591921"/>
              <a:gd name="csX45" fmla="*/ 448666 w 1266139"/>
              <a:gd name="csY45" fmla="*/ 454152 h 591921"/>
              <a:gd name="csX46" fmla="*/ 401726 w 1266139"/>
              <a:gd name="csY46" fmla="*/ 469392 h 591921"/>
              <a:gd name="csX47" fmla="*/ 361493 w 1266139"/>
              <a:gd name="csY47" fmla="*/ 480974 h 591921"/>
              <a:gd name="csX48" fmla="*/ 337109 w 1266139"/>
              <a:gd name="csY48" fmla="*/ 496824 h 591921"/>
              <a:gd name="csX49" fmla="*/ 272491 w 1266139"/>
              <a:gd name="csY49" fmla="*/ 515722 h 591921"/>
              <a:gd name="csX50" fmla="*/ 245059 w 1266139"/>
              <a:gd name="csY50" fmla="*/ 532790 h 591921"/>
              <a:gd name="csX51" fmla="*/ 195072 w 1266139"/>
              <a:gd name="csY51" fmla="*/ 548640 h 591921"/>
              <a:gd name="csX52" fmla="*/ 178613 w 1266139"/>
              <a:gd name="csY52" fmla="*/ 546202 h 591921"/>
              <a:gd name="csX53" fmla="*/ 140818 w 1266139"/>
              <a:gd name="csY53" fmla="*/ 555955 h 591921"/>
              <a:gd name="csX54" fmla="*/ 98146 w 1266139"/>
              <a:gd name="csY54" fmla="*/ 568757 h 591921"/>
              <a:gd name="csX55" fmla="*/ 60960 w 1266139"/>
              <a:gd name="csY55" fmla="*/ 580949 h 591921"/>
              <a:gd name="csX56" fmla="*/ 0 w 1266139"/>
              <a:gd name="csY56" fmla="*/ 591922 h 591921"/>
              <a:gd name="csX57" fmla="*/ 2438 w 1266139"/>
              <a:gd name="csY57" fmla="*/ 585216 h 591921"/>
              <a:gd name="csX58" fmla="*/ 52426 w 1266139"/>
              <a:gd name="csY58" fmla="*/ 568147 h 591921"/>
              <a:gd name="csX59" fmla="*/ 92659 w 1266139"/>
              <a:gd name="csY59" fmla="*/ 556565 h 591921"/>
              <a:gd name="csX60" fmla="*/ 145085 w 1266139"/>
              <a:gd name="csY60" fmla="*/ 536448 h 591921"/>
              <a:gd name="csX61" fmla="*/ 184709 w 1266139"/>
              <a:gd name="csY61" fmla="*/ 532790 h 591921"/>
              <a:gd name="csX62" fmla="*/ 215189 w 1266139"/>
              <a:gd name="csY62" fmla="*/ 517550 h 591921"/>
              <a:gd name="csX63" fmla="*/ 278587 w 1266139"/>
              <a:gd name="csY63" fmla="*/ 495605 h 591921"/>
              <a:gd name="csX64" fmla="*/ 292608 w 1266139"/>
              <a:gd name="csY64" fmla="*/ 488290 h 591921"/>
              <a:gd name="csX65" fmla="*/ 327355 w 1266139"/>
              <a:gd name="csY65" fmla="*/ 475488 h 591921"/>
              <a:gd name="csX66" fmla="*/ 362712 w 1266139"/>
              <a:gd name="csY66" fmla="*/ 448056 h 591921"/>
              <a:gd name="csX67" fmla="*/ 400507 w 1266139"/>
              <a:gd name="csY67" fmla="*/ 426720 h 591921"/>
              <a:gd name="csX68" fmla="*/ 356006 w 1266139"/>
              <a:gd name="csY68" fmla="*/ 437693 h 591921"/>
              <a:gd name="csX69" fmla="*/ 354178 w 1266139"/>
              <a:gd name="csY69" fmla="*/ 430987 h 591921"/>
              <a:gd name="csX70" fmla="*/ 324307 w 1266139"/>
              <a:gd name="csY70" fmla="*/ 444398 h 591921"/>
              <a:gd name="csX71" fmla="*/ 326746 w 1266139"/>
              <a:gd name="csY71" fmla="*/ 426110 h 591921"/>
              <a:gd name="csX72" fmla="*/ 304800 w 1266139"/>
              <a:gd name="csY72" fmla="*/ 438912 h 591921"/>
              <a:gd name="csX73" fmla="*/ 314554 w 1266139"/>
              <a:gd name="csY73" fmla="*/ 421234 h 591921"/>
              <a:gd name="csX74" fmla="*/ 270053 w 1266139"/>
              <a:gd name="csY74" fmla="*/ 435254 h 591921"/>
              <a:gd name="csX75" fmla="*/ 252984 w 1266139"/>
              <a:gd name="csY75" fmla="*/ 435254 h 591921"/>
              <a:gd name="csX76" fmla="*/ 275539 w 1266139"/>
              <a:gd name="csY76" fmla="*/ 413918 h 591921"/>
              <a:gd name="csX77" fmla="*/ 295656 w 1266139"/>
              <a:gd name="csY77" fmla="*/ 400507 h 591921"/>
              <a:gd name="csX78" fmla="*/ 293218 w 1266139"/>
              <a:gd name="csY78" fmla="*/ 387706 h 591921"/>
              <a:gd name="csX79" fmla="*/ 249326 w 1266139"/>
              <a:gd name="csY79" fmla="*/ 395021 h 591921"/>
              <a:gd name="csX80" fmla="*/ 245669 w 1266139"/>
              <a:gd name="csY80" fmla="*/ 377952 h 591921"/>
              <a:gd name="csX81" fmla="*/ 237744 w 1266139"/>
              <a:gd name="csY81" fmla="*/ 369418 h 591921"/>
              <a:gd name="csX82" fmla="*/ 262128 w 1266139"/>
              <a:gd name="csY82" fmla="*/ 349301 h 591921"/>
              <a:gd name="csX83" fmla="*/ 259690 w 1266139"/>
              <a:gd name="csY83" fmla="*/ 334061 h 591921"/>
              <a:gd name="csX84" fmla="*/ 295656 w 1266139"/>
              <a:gd name="csY84" fmla="*/ 313944 h 591921"/>
              <a:gd name="csX85" fmla="*/ 342595 w 1266139"/>
              <a:gd name="csY85" fmla="*/ 293827 h 591921"/>
              <a:gd name="csX86" fmla="*/ 374904 w 1266139"/>
              <a:gd name="csY86" fmla="*/ 276149 h 591921"/>
              <a:gd name="csX87" fmla="*/ 399898 w 1266139"/>
              <a:gd name="csY87" fmla="*/ 273710 h 591921"/>
              <a:gd name="csX88" fmla="*/ 410870 w 1266139"/>
              <a:gd name="csY88" fmla="*/ 279197 h 591921"/>
              <a:gd name="csX89" fmla="*/ 454152 w 1266139"/>
              <a:gd name="csY89" fmla="*/ 262128 h 591921"/>
              <a:gd name="csX90" fmla="*/ 469392 w 1266139"/>
              <a:gd name="csY90" fmla="*/ 265176 h 591921"/>
              <a:gd name="csX91" fmla="*/ 503530 w 1266139"/>
              <a:gd name="csY91" fmla="*/ 254203 h 591921"/>
              <a:gd name="csX92" fmla="*/ 518770 w 1266139"/>
              <a:gd name="csY92" fmla="*/ 238354 h 591921"/>
              <a:gd name="csX93" fmla="*/ 512064 w 1266139"/>
              <a:gd name="csY93" fmla="*/ 232258 h 591921"/>
              <a:gd name="csX94" fmla="*/ 548640 w 1266139"/>
              <a:gd name="csY94" fmla="*/ 218846 h 591921"/>
              <a:gd name="csX95" fmla="*/ 531571 w 1266139"/>
              <a:gd name="csY95" fmla="*/ 219456 h 591921"/>
              <a:gd name="csX96" fmla="*/ 493776 w 1266139"/>
              <a:gd name="csY96" fmla="*/ 226771 h 591921"/>
              <a:gd name="csX97" fmla="*/ 476098 w 1266139"/>
              <a:gd name="csY97" fmla="*/ 234696 h 591921"/>
              <a:gd name="csX98" fmla="*/ 465125 w 1266139"/>
              <a:gd name="csY98" fmla="*/ 226771 h 591921"/>
              <a:gd name="csX99" fmla="*/ 423062 w 1266139"/>
              <a:gd name="csY99" fmla="*/ 231038 h 591921"/>
              <a:gd name="csX100" fmla="*/ 395021 w 1266139"/>
              <a:gd name="csY100" fmla="*/ 222504 h 591921"/>
              <a:gd name="csX101" fmla="*/ 402336 w 1266139"/>
              <a:gd name="csY101" fmla="*/ 208483 h 591921"/>
              <a:gd name="csX102" fmla="*/ 396240 w 1266139"/>
              <a:gd name="csY102" fmla="*/ 188976 h 591921"/>
              <a:gd name="csX103" fmla="*/ 452323 w 1266139"/>
              <a:gd name="csY103" fmla="*/ 174346 h 591921"/>
              <a:gd name="csX104" fmla="*/ 532790 w 1266139"/>
              <a:gd name="csY104" fmla="*/ 157886 h 591921"/>
              <a:gd name="csX105" fmla="*/ 554126 w 1266139"/>
              <a:gd name="csY105" fmla="*/ 157886 h 591921"/>
              <a:gd name="csX106" fmla="*/ 527914 w 1266139"/>
              <a:gd name="csY106" fmla="*/ 174955 h 591921"/>
              <a:gd name="csX107" fmla="*/ 583997 w 1266139"/>
              <a:gd name="csY107" fmla="*/ 173736 h 591921"/>
              <a:gd name="csX108" fmla="*/ 591312 w 1266139"/>
              <a:gd name="csY108" fmla="*/ 152400 h 591921"/>
              <a:gd name="csX109" fmla="*/ 577291 w 1266139"/>
              <a:gd name="csY109" fmla="*/ 139598 h 591921"/>
              <a:gd name="csX110" fmla="*/ 582168 w 1266139"/>
              <a:gd name="csY110" fmla="*/ 122530 h 591921"/>
              <a:gd name="csX111" fmla="*/ 577901 w 1266139"/>
              <a:gd name="csY111" fmla="*/ 108509 h 591921"/>
              <a:gd name="csX112" fmla="*/ 557784 w 1266139"/>
              <a:gd name="csY112" fmla="*/ 98146 h 591921"/>
              <a:gd name="csX113" fmla="*/ 597408 w 1266139"/>
              <a:gd name="csY113" fmla="*/ 80467 h 591921"/>
              <a:gd name="csX114" fmla="*/ 643128 w 1266139"/>
              <a:gd name="csY114" fmla="*/ 79248 h 591921"/>
              <a:gd name="csX115" fmla="*/ 696773 w 1266139"/>
              <a:gd name="csY115" fmla="*/ 64618 h 591921"/>
              <a:gd name="csX116" fmla="*/ 726034 w 1266139"/>
              <a:gd name="csY116" fmla="*/ 48768 h 591921"/>
              <a:gd name="csX117" fmla="*/ 774192 w 1266139"/>
              <a:gd name="csY117" fmla="*/ 32918 h 591921"/>
              <a:gd name="csX118" fmla="*/ 803453 w 1266139"/>
              <a:gd name="csY118" fmla="*/ 29261 h 591921"/>
              <a:gd name="csX119" fmla="*/ 871728 w 1266139"/>
              <a:gd name="csY119" fmla="*/ 14630 h 591921"/>
              <a:gd name="csX120" fmla="*/ 890626 w 1266139"/>
              <a:gd name="csY120" fmla="*/ 17069 h 591921"/>
              <a:gd name="csX121" fmla="*/ 954024 w 1266139"/>
              <a:gd name="csY121" fmla="*/ 0 h 591921"/>
              <a:gd name="csX122" fmla="*/ 980846 w 1266139"/>
              <a:gd name="csY122" fmla="*/ 6706 h 591921"/>
              <a:gd name="csX123" fmla="*/ 977798 w 1266139"/>
              <a:gd name="csY123" fmla="*/ 21336 h 591921"/>
              <a:gd name="csX124" fmla="*/ 997915 w 1266139"/>
              <a:gd name="csY124" fmla="*/ 15240 h 591921"/>
              <a:gd name="csX125" fmla="*/ 1036320 w 1266139"/>
              <a:gd name="csY125" fmla="*/ 17069 h 591921"/>
              <a:gd name="csX126" fmla="*/ 1024738 w 1266139"/>
              <a:gd name="csY126" fmla="*/ 24384 h 591921"/>
              <a:gd name="csX127" fmla="*/ 1054608 w 1266139"/>
              <a:gd name="csY127" fmla="*/ 29870 h 591921"/>
              <a:gd name="csX128" fmla="*/ 1084479 w 1266139"/>
              <a:gd name="csY128" fmla="*/ 26822 h 591921"/>
              <a:gd name="csX129" fmla="*/ 1122274 w 1266139"/>
              <a:gd name="csY129" fmla="*/ 36576 h 591921"/>
              <a:gd name="csX130" fmla="*/ 1166165 w 1266139"/>
              <a:gd name="csY130" fmla="*/ 40234 h 591921"/>
              <a:gd name="csX131" fmla="*/ 1179576 w 1266139"/>
              <a:gd name="csY131" fmla="*/ 43891 h 591921"/>
              <a:gd name="csX132" fmla="*/ 1219810 w 1266139"/>
              <a:gd name="csY132" fmla="*/ 39014 h 591921"/>
              <a:gd name="csX133" fmla="*/ 1244803 w 1266139"/>
              <a:gd name="csY133" fmla="*/ 48768 h 591921"/>
              <a:gd name="csX134" fmla="*/ 1266139 w 1266139"/>
              <a:gd name="csY134" fmla="*/ 53035 h 59192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  <a:cxn ang="0">
                <a:pos x="csX89" y="csY89"/>
              </a:cxn>
              <a:cxn ang="0">
                <a:pos x="csX90" y="csY90"/>
              </a:cxn>
              <a:cxn ang="0">
                <a:pos x="csX91" y="csY91"/>
              </a:cxn>
              <a:cxn ang="0">
                <a:pos x="csX92" y="csY92"/>
              </a:cxn>
              <a:cxn ang="0">
                <a:pos x="csX93" y="csY93"/>
              </a:cxn>
              <a:cxn ang="0">
                <a:pos x="csX94" y="csY94"/>
              </a:cxn>
              <a:cxn ang="0">
                <a:pos x="csX95" y="csY95"/>
              </a:cxn>
              <a:cxn ang="0">
                <a:pos x="csX96" y="csY96"/>
              </a:cxn>
              <a:cxn ang="0">
                <a:pos x="csX97" y="csY97"/>
              </a:cxn>
              <a:cxn ang="0">
                <a:pos x="csX98" y="csY98"/>
              </a:cxn>
              <a:cxn ang="0">
                <a:pos x="csX99" y="csY99"/>
              </a:cxn>
              <a:cxn ang="0">
                <a:pos x="csX100" y="csY100"/>
              </a:cxn>
              <a:cxn ang="0">
                <a:pos x="csX101" y="csY101"/>
              </a:cxn>
              <a:cxn ang="0">
                <a:pos x="csX102" y="csY102"/>
              </a:cxn>
              <a:cxn ang="0">
                <a:pos x="csX103" y="csY103"/>
              </a:cxn>
              <a:cxn ang="0">
                <a:pos x="csX104" y="csY104"/>
              </a:cxn>
              <a:cxn ang="0">
                <a:pos x="csX105" y="csY105"/>
              </a:cxn>
              <a:cxn ang="0">
                <a:pos x="csX106" y="csY106"/>
              </a:cxn>
              <a:cxn ang="0">
                <a:pos x="csX107" y="csY107"/>
              </a:cxn>
              <a:cxn ang="0">
                <a:pos x="csX108" y="csY108"/>
              </a:cxn>
              <a:cxn ang="0">
                <a:pos x="csX109" y="csY109"/>
              </a:cxn>
              <a:cxn ang="0">
                <a:pos x="csX110" y="csY110"/>
              </a:cxn>
              <a:cxn ang="0">
                <a:pos x="csX111" y="csY111"/>
              </a:cxn>
              <a:cxn ang="0">
                <a:pos x="csX112" y="csY112"/>
              </a:cxn>
              <a:cxn ang="0">
                <a:pos x="csX113" y="csY113"/>
              </a:cxn>
              <a:cxn ang="0">
                <a:pos x="csX114" y="csY114"/>
              </a:cxn>
              <a:cxn ang="0">
                <a:pos x="csX115" y="csY115"/>
              </a:cxn>
              <a:cxn ang="0">
                <a:pos x="csX116" y="csY116"/>
              </a:cxn>
              <a:cxn ang="0">
                <a:pos x="csX117" y="csY117"/>
              </a:cxn>
              <a:cxn ang="0">
                <a:pos x="csX118" y="csY118"/>
              </a:cxn>
              <a:cxn ang="0">
                <a:pos x="csX119" y="csY119"/>
              </a:cxn>
              <a:cxn ang="0">
                <a:pos x="csX120" y="csY120"/>
              </a:cxn>
              <a:cxn ang="0">
                <a:pos x="csX121" y="csY121"/>
              </a:cxn>
              <a:cxn ang="0">
                <a:pos x="csX122" y="csY122"/>
              </a:cxn>
              <a:cxn ang="0">
                <a:pos x="csX123" y="csY123"/>
              </a:cxn>
              <a:cxn ang="0">
                <a:pos x="csX124" y="csY124"/>
              </a:cxn>
              <a:cxn ang="0">
                <a:pos x="csX125" y="csY125"/>
              </a:cxn>
              <a:cxn ang="0">
                <a:pos x="csX126" y="csY126"/>
              </a:cxn>
              <a:cxn ang="0">
                <a:pos x="csX127" y="csY127"/>
              </a:cxn>
              <a:cxn ang="0">
                <a:pos x="csX128" y="csY128"/>
              </a:cxn>
              <a:cxn ang="0">
                <a:pos x="csX129" y="csY129"/>
              </a:cxn>
              <a:cxn ang="0">
                <a:pos x="csX130" y="csY130"/>
              </a:cxn>
              <a:cxn ang="0">
                <a:pos x="csX131" y="csY131"/>
              </a:cxn>
              <a:cxn ang="0">
                <a:pos x="csX132" y="csY132"/>
              </a:cxn>
              <a:cxn ang="0">
                <a:pos x="csX133" y="csY133"/>
              </a:cxn>
              <a:cxn ang="0">
                <a:pos x="csX134" y="csY134"/>
              </a:cxn>
            </a:cxnLst>
            <a:rect l="l" t="t" r="r" b="b"/>
            <a:pathLst>
              <a:path w="1266139" h="591921">
                <a:moveTo>
                  <a:pt x="1266139" y="53035"/>
                </a:moveTo>
                <a:lnTo>
                  <a:pt x="1116178" y="177394"/>
                </a:lnTo>
                <a:lnTo>
                  <a:pt x="899160" y="376733"/>
                </a:lnTo>
                <a:lnTo>
                  <a:pt x="924763" y="377952"/>
                </a:lnTo>
                <a:lnTo>
                  <a:pt x="941832" y="387706"/>
                </a:lnTo>
                <a:lnTo>
                  <a:pt x="944880" y="403555"/>
                </a:lnTo>
                <a:lnTo>
                  <a:pt x="946709" y="426720"/>
                </a:lnTo>
                <a:lnTo>
                  <a:pt x="993038" y="406603"/>
                </a:lnTo>
                <a:lnTo>
                  <a:pt x="1032662" y="395021"/>
                </a:lnTo>
                <a:lnTo>
                  <a:pt x="1029005" y="413918"/>
                </a:lnTo>
                <a:lnTo>
                  <a:pt x="1033882" y="428549"/>
                </a:lnTo>
                <a:lnTo>
                  <a:pt x="1043635" y="445008"/>
                </a:lnTo>
                <a:lnTo>
                  <a:pt x="1036930" y="470611"/>
                </a:lnTo>
                <a:lnTo>
                  <a:pt x="1028395" y="512674"/>
                </a:lnTo>
                <a:lnTo>
                  <a:pt x="1056437" y="535838"/>
                </a:lnTo>
                <a:lnTo>
                  <a:pt x="1036930" y="559003"/>
                </a:lnTo>
                <a:lnTo>
                  <a:pt x="1005840" y="576682"/>
                </a:lnTo>
                <a:lnTo>
                  <a:pt x="1002182" y="563270"/>
                </a:lnTo>
                <a:lnTo>
                  <a:pt x="986942" y="551078"/>
                </a:lnTo>
                <a:lnTo>
                  <a:pt x="1007059" y="519379"/>
                </a:lnTo>
                <a:lnTo>
                  <a:pt x="997306" y="489509"/>
                </a:lnTo>
                <a:lnTo>
                  <a:pt x="1013765" y="455371"/>
                </a:lnTo>
                <a:lnTo>
                  <a:pt x="988771" y="452933"/>
                </a:lnTo>
                <a:lnTo>
                  <a:pt x="945490" y="452323"/>
                </a:lnTo>
                <a:lnTo>
                  <a:pt x="922325" y="441350"/>
                </a:lnTo>
                <a:lnTo>
                  <a:pt x="902208" y="404165"/>
                </a:lnTo>
                <a:lnTo>
                  <a:pt x="882091" y="397459"/>
                </a:lnTo>
                <a:lnTo>
                  <a:pt x="847344" y="384658"/>
                </a:lnTo>
                <a:lnTo>
                  <a:pt x="805891" y="387706"/>
                </a:lnTo>
                <a:lnTo>
                  <a:pt x="769315" y="371246"/>
                </a:lnTo>
                <a:lnTo>
                  <a:pt x="752856" y="356006"/>
                </a:lnTo>
                <a:lnTo>
                  <a:pt x="714451" y="363322"/>
                </a:lnTo>
                <a:lnTo>
                  <a:pt x="693115" y="388315"/>
                </a:lnTo>
                <a:lnTo>
                  <a:pt x="675437" y="390754"/>
                </a:lnTo>
                <a:lnTo>
                  <a:pt x="635203" y="398069"/>
                </a:lnTo>
                <a:lnTo>
                  <a:pt x="597408" y="410261"/>
                </a:lnTo>
                <a:lnTo>
                  <a:pt x="558394" y="418186"/>
                </a:lnTo>
                <a:lnTo>
                  <a:pt x="577901" y="396850"/>
                </a:lnTo>
                <a:lnTo>
                  <a:pt x="629107" y="361493"/>
                </a:lnTo>
                <a:lnTo>
                  <a:pt x="670560" y="350520"/>
                </a:lnTo>
                <a:lnTo>
                  <a:pt x="672998" y="341986"/>
                </a:lnTo>
                <a:lnTo>
                  <a:pt x="615696" y="361493"/>
                </a:lnTo>
                <a:lnTo>
                  <a:pt x="570586" y="385267"/>
                </a:lnTo>
                <a:lnTo>
                  <a:pt x="502310" y="410870"/>
                </a:lnTo>
                <a:lnTo>
                  <a:pt x="503530" y="428549"/>
                </a:lnTo>
                <a:lnTo>
                  <a:pt x="448666" y="454152"/>
                </a:lnTo>
                <a:lnTo>
                  <a:pt x="401726" y="469392"/>
                </a:lnTo>
                <a:lnTo>
                  <a:pt x="361493" y="480974"/>
                </a:lnTo>
                <a:lnTo>
                  <a:pt x="337109" y="496824"/>
                </a:lnTo>
                <a:lnTo>
                  <a:pt x="272491" y="515722"/>
                </a:lnTo>
                <a:lnTo>
                  <a:pt x="245059" y="532790"/>
                </a:lnTo>
                <a:lnTo>
                  <a:pt x="195072" y="548640"/>
                </a:lnTo>
                <a:lnTo>
                  <a:pt x="178613" y="546202"/>
                </a:lnTo>
                <a:lnTo>
                  <a:pt x="140818" y="555955"/>
                </a:lnTo>
                <a:lnTo>
                  <a:pt x="98146" y="568757"/>
                </a:lnTo>
                <a:lnTo>
                  <a:pt x="60960" y="580949"/>
                </a:lnTo>
                <a:lnTo>
                  <a:pt x="0" y="591922"/>
                </a:lnTo>
                <a:lnTo>
                  <a:pt x="2438" y="585216"/>
                </a:lnTo>
                <a:lnTo>
                  <a:pt x="52426" y="568147"/>
                </a:lnTo>
                <a:lnTo>
                  <a:pt x="92659" y="556565"/>
                </a:lnTo>
                <a:lnTo>
                  <a:pt x="145085" y="536448"/>
                </a:lnTo>
                <a:lnTo>
                  <a:pt x="184709" y="532790"/>
                </a:lnTo>
                <a:lnTo>
                  <a:pt x="215189" y="517550"/>
                </a:lnTo>
                <a:lnTo>
                  <a:pt x="278587" y="495605"/>
                </a:lnTo>
                <a:lnTo>
                  <a:pt x="292608" y="488290"/>
                </a:lnTo>
                <a:lnTo>
                  <a:pt x="327355" y="475488"/>
                </a:lnTo>
                <a:lnTo>
                  <a:pt x="362712" y="448056"/>
                </a:lnTo>
                <a:lnTo>
                  <a:pt x="400507" y="426720"/>
                </a:lnTo>
                <a:lnTo>
                  <a:pt x="356006" y="437693"/>
                </a:lnTo>
                <a:lnTo>
                  <a:pt x="354178" y="430987"/>
                </a:lnTo>
                <a:lnTo>
                  <a:pt x="324307" y="444398"/>
                </a:lnTo>
                <a:lnTo>
                  <a:pt x="326746" y="426110"/>
                </a:lnTo>
                <a:lnTo>
                  <a:pt x="304800" y="438912"/>
                </a:lnTo>
                <a:lnTo>
                  <a:pt x="314554" y="421234"/>
                </a:lnTo>
                <a:lnTo>
                  <a:pt x="270053" y="435254"/>
                </a:lnTo>
                <a:lnTo>
                  <a:pt x="252984" y="435254"/>
                </a:lnTo>
                <a:lnTo>
                  <a:pt x="275539" y="413918"/>
                </a:lnTo>
                <a:lnTo>
                  <a:pt x="295656" y="400507"/>
                </a:lnTo>
                <a:lnTo>
                  <a:pt x="293218" y="387706"/>
                </a:lnTo>
                <a:lnTo>
                  <a:pt x="249326" y="395021"/>
                </a:lnTo>
                <a:lnTo>
                  <a:pt x="245669" y="377952"/>
                </a:lnTo>
                <a:lnTo>
                  <a:pt x="237744" y="369418"/>
                </a:lnTo>
                <a:lnTo>
                  <a:pt x="262128" y="349301"/>
                </a:lnTo>
                <a:lnTo>
                  <a:pt x="259690" y="334061"/>
                </a:lnTo>
                <a:lnTo>
                  <a:pt x="295656" y="313944"/>
                </a:lnTo>
                <a:lnTo>
                  <a:pt x="342595" y="293827"/>
                </a:lnTo>
                <a:lnTo>
                  <a:pt x="374904" y="276149"/>
                </a:lnTo>
                <a:lnTo>
                  <a:pt x="399898" y="273710"/>
                </a:lnTo>
                <a:lnTo>
                  <a:pt x="410870" y="279197"/>
                </a:lnTo>
                <a:lnTo>
                  <a:pt x="454152" y="262128"/>
                </a:lnTo>
                <a:lnTo>
                  <a:pt x="469392" y="265176"/>
                </a:lnTo>
                <a:lnTo>
                  <a:pt x="503530" y="254203"/>
                </a:lnTo>
                <a:lnTo>
                  <a:pt x="518770" y="238354"/>
                </a:lnTo>
                <a:lnTo>
                  <a:pt x="512064" y="232258"/>
                </a:lnTo>
                <a:lnTo>
                  <a:pt x="548640" y="218846"/>
                </a:lnTo>
                <a:lnTo>
                  <a:pt x="531571" y="219456"/>
                </a:lnTo>
                <a:lnTo>
                  <a:pt x="493776" y="226771"/>
                </a:lnTo>
                <a:lnTo>
                  <a:pt x="476098" y="234696"/>
                </a:lnTo>
                <a:lnTo>
                  <a:pt x="465125" y="226771"/>
                </a:lnTo>
                <a:lnTo>
                  <a:pt x="423062" y="231038"/>
                </a:lnTo>
                <a:lnTo>
                  <a:pt x="395021" y="222504"/>
                </a:lnTo>
                <a:lnTo>
                  <a:pt x="402336" y="208483"/>
                </a:lnTo>
                <a:lnTo>
                  <a:pt x="396240" y="188976"/>
                </a:lnTo>
                <a:lnTo>
                  <a:pt x="452323" y="174346"/>
                </a:lnTo>
                <a:lnTo>
                  <a:pt x="532790" y="157886"/>
                </a:lnTo>
                <a:lnTo>
                  <a:pt x="554126" y="157886"/>
                </a:lnTo>
                <a:lnTo>
                  <a:pt x="527914" y="174955"/>
                </a:lnTo>
                <a:lnTo>
                  <a:pt x="583997" y="173736"/>
                </a:lnTo>
                <a:lnTo>
                  <a:pt x="591312" y="152400"/>
                </a:lnTo>
                <a:lnTo>
                  <a:pt x="577291" y="139598"/>
                </a:lnTo>
                <a:lnTo>
                  <a:pt x="582168" y="122530"/>
                </a:lnTo>
                <a:lnTo>
                  <a:pt x="577901" y="108509"/>
                </a:lnTo>
                <a:lnTo>
                  <a:pt x="557784" y="98146"/>
                </a:lnTo>
                <a:lnTo>
                  <a:pt x="597408" y="80467"/>
                </a:lnTo>
                <a:lnTo>
                  <a:pt x="643128" y="79248"/>
                </a:lnTo>
                <a:lnTo>
                  <a:pt x="696773" y="64618"/>
                </a:lnTo>
                <a:lnTo>
                  <a:pt x="726034" y="48768"/>
                </a:lnTo>
                <a:lnTo>
                  <a:pt x="774192" y="32918"/>
                </a:lnTo>
                <a:lnTo>
                  <a:pt x="803453" y="29261"/>
                </a:lnTo>
                <a:lnTo>
                  <a:pt x="871728" y="14630"/>
                </a:lnTo>
                <a:lnTo>
                  <a:pt x="890626" y="17069"/>
                </a:lnTo>
                <a:lnTo>
                  <a:pt x="954024" y="0"/>
                </a:lnTo>
                <a:lnTo>
                  <a:pt x="980846" y="6706"/>
                </a:lnTo>
                <a:lnTo>
                  <a:pt x="977798" y="21336"/>
                </a:lnTo>
                <a:lnTo>
                  <a:pt x="997915" y="15240"/>
                </a:lnTo>
                <a:lnTo>
                  <a:pt x="1036320" y="17069"/>
                </a:lnTo>
                <a:lnTo>
                  <a:pt x="1024738" y="24384"/>
                </a:lnTo>
                <a:lnTo>
                  <a:pt x="1054608" y="29870"/>
                </a:lnTo>
                <a:lnTo>
                  <a:pt x="1084479" y="26822"/>
                </a:lnTo>
                <a:lnTo>
                  <a:pt x="1122274" y="36576"/>
                </a:lnTo>
                <a:lnTo>
                  <a:pt x="1166165" y="40234"/>
                </a:lnTo>
                <a:lnTo>
                  <a:pt x="1179576" y="43891"/>
                </a:lnTo>
                <a:lnTo>
                  <a:pt x="1219810" y="39014"/>
                </a:lnTo>
                <a:lnTo>
                  <a:pt x="1244803" y="48768"/>
                </a:lnTo>
                <a:lnTo>
                  <a:pt x="1266139" y="53035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61" name="Freihandform: Form 260">
            <a:extLst>
              <a:ext uri="{FF2B5EF4-FFF2-40B4-BE49-F238E27FC236}">
                <a16:creationId xmlns:a16="http://schemas.microsoft.com/office/drawing/2014/main" id="{4789B095-D8DD-D93A-3AC9-FCE38CB58535}"/>
              </a:ext>
            </a:extLst>
          </p:cNvPr>
          <p:cNvSpPr/>
          <p:nvPr/>
        </p:nvSpPr>
        <p:spPr>
          <a:xfrm>
            <a:off x="4128820" y="3650894"/>
            <a:ext cx="99974" cy="144475"/>
          </a:xfrm>
          <a:custGeom>
            <a:avLst/>
            <a:gdLst>
              <a:gd name="csX0" fmla="*/ 0 w 99974"/>
              <a:gd name="csY0" fmla="*/ 134722 h 144475"/>
              <a:gd name="csX1" fmla="*/ 9144 w 99974"/>
              <a:gd name="csY1" fmla="*/ 117653 h 144475"/>
              <a:gd name="csX2" fmla="*/ 12192 w 99974"/>
              <a:gd name="csY2" fmla="*/ 99974 h 144475"/>
              <a:gd name="csX3" fmla="*/ 18288 w 99974"/>
              <a:gd name="csY3" fmla="*/ 83515 h 144475"/>
              <a:gd name="csX4" fmla="*/ 5487 w 99974"/>
              <a:gd name="csY4" fmla="*/ 60350 h 144475"/>
              <a:gd name="csX5" fmla="*/ 3658 w 99974"/>
              <a:gd name="csY5" fmla="*/ 33528 h 144475"/>
              <a:gd name="csX6" fmla="*/ 22555 w 99974"/>
              <a:gd name="csY6" fmla="*/ 0 h 144475"/>
              <a:gd name="csX7" fmla="*/ 34138 w 99974"/>
              <a:gd name="csY7" fmla="*/ 4267 h 144475"/>
              <a:gd name="csX8" fmla="*/ 59131 w 99974"/>
              <a:gd name="csY8" fmla="*/ 13411 h 144475"/>
              <a:gd name="csX9" fmla="*/ 95098 w 99974"/>
              <a:gd name="csY9" fmla="*/ 46330 h 144475"/>
              <a:gd name="csX10" fmla="*/ 99975 w 99974"/>
              <a:gd name="csY10" fmla="*/ 62179 h 144475"/>
              <a:gd name="csX11" fmla="*/ 79248 w 99974"/>
              <a:gd name="csY11" fmla="*/ 98146 h 144475"/>
              <a:gd name="csX12" fmla="*/ 68275 w 99974"/>
              <a:gd name="csY12" fmla="*/ 126797 h 144475"/>
              <a:gd name="csX13" fmla="*/ 54864 w 99974"/>
              <a:gd name="csY13" fmla="*/ 142037 h 144475"/>
              <a:gd name="csX14" fmla="*/ 38405 w 99974"/>
              <a:gd name="csY14" fmla="*/ 144475 h 144475"/>
              <a:gd name="csX15" fmla="*/ 33528 w 99974"/>
              <a:gd name="csY15" fmla="*/ 133502 h 144475"/>
              <a:gd name="csX16" fmla="*/ 25603 w 99974"/>
              <a:gd name="csY16" fmla="*/ 132283 h 144475"/>
              <a:gd name="csX17" fmla="*/ 15240 w 99974"/>
              <a:gd name="csY17" fmla="*/ 142646 h 144475"/>
              <a:gd name="csX18" fmla="*/ 0 w 99974"/>
              <a:gd name="csY18" fmla="*/ 134722 h 1444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99974" h="144475">
                <a:moveTo>
                  <a:pt x="0" y="134722"/>
                </a:moveTo>
                <a:lnTo>
                  <a:pt x="9144" y="117653"/>
                </a:lnTo>
                <a:lnTo>
                  <a:pt x="12192" y="99974"/>
                </a:lnTo>
                <a:lnTo>
                  <a:pt x="18288" y="83515"/>
                </a:lnTo>
                <a:lnTo>
                  <a:pt x="5487" y="60350"/>
                </a:lnTo>
                <a:lnTo>
                  <a:pt x="3658" y="33528"/>
                </a:lnTo>
                <a:lnTo>
                  <a:pt x="22555" y="0"/>
                </a:lnTo>
                <a:lnTo>
                  <a:pt x="34138" y="4267"/>
                </a:lnTo>
                <a:lnTo>
                  <a:pt x="59131" y="13411"/>
                </a:lnTo>
                <a:lnTo>
                  <a:pt x="95098" y="46330"/>
                </a:lnTo>
                <a:lnTo>
                  <a:pt x="99975" y="62179"/>
                </a:lnTo>
                <a:lnTo>
                  <a:pt x="79248" y="98146"/>
                </a:lnTo>
                <a:lnTo>
                  <a:pt x="68275" y="126797"/>
                </a:lnTo>
                <a:lnTo>
                  <a:pt x="54864" y="142037"/>
                </a:lnTo>
                <a:lnTo>
                  <a:pt x="38405" y="144475"/>
                </a:lnTo>
                <a:lnTo>
                  <a:pt x="33528" y="133502"/>
                </a:lnTo>
                <a:lnTo>
                  <a:pt x="25603" y="132283"/>
                </a:lnTo>
                <a:lnTo>
                  <a:pt x="15240" y="142646"/>
                </a:lnTo>
                <a:lnTo>
                  <a:pt x="0" y="134722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62" name="Freihandform: Form 261">
            <a:extLst>
              <a:ext uri="{FF2B5EF4-FFF2-40B4-BE49-F238E27FC236}">
                <a16:creationId xmlns:a16="http://schemas.microsoft.com/office/drawing/2014/main" id="{6E92666E-71EF-93BD-7324-EEB4F2A9D692}"/>
              </a:ext>
            </a:extLst>
          </p:cNvPr>
          <p:cNvSpPr/>
          <p:nvPr/>
        </p:nvSpPr>
        <p:spPr>
          <a:xfrm>
            <a:off x="3608222" y="3381451"/>
            <a:ext cx="6096" cy="7924"/>
          </a:xfrm>
          <a:custGeom>
            <a:avLst/>
            <a:gdLst>
              <a:gd name="csX0" fmla="*/ 6096 w 6096"/>
              <a:gd name="csY0" fmla="*/ 7925 h 7924"/>
              <a:gd name="csX1" fmla="*/ 3048 w 6096"/>
              <a:gd name="csY1" fmla="*/ 6705 h 7924"/>
              <a:gd name="csX2" fmla="*/ 0 w 6096"/>
              <a:gd name="csY2" fmla="*/ 3657 h 7924"/>
              <a:gd name="csX3" fmla="*/ 609 w 6096"/>
              <a:gd name="csY3" fmla="*/ 0 h 7924"/>
              <a:gd name="csX4" fmla="*/ 1829 w 6096"/>
              <a:gd name="csY4" fmla="*/ 1829 h 7924"/>
              <a:gd name="csX5" fmla="*/ 4267 w 6096"/>
              <a:gd name="csY5" fmla="*/ 4267 h 7924"/>
              <a:gd name="csX6" fmla="*/ 6096 w 6096"/>
              <a:gd name="csY6" fmla="*/ 7315 h 7924"/>
              <a:gd name="csX7" fmla="*/ 6096 w 6096"/>
              <a:gd name="csY7" fmla="*/ 7925 h 792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6096" h="7924">
                <a:moveTo>
                  <a:pt x="6096" y="7925"/>
                </a:moveTo>
                <a:lnTo>
                  <a:pt x="3048" y="6705"/>
                </a:lnTo>
                <a:lnTo>
                  <a:pt x="0" y="3657"/>
                </a:lnTo>
                <a:lnTo>
                  <a:pt x="609" y="0"/>
                </a:lnTo>
                <a:lnTo>
                  <a:pt x="1829" y="1829"/>
                </a:lnTo>
                <a:lnTo>
                  <a:pt x="4267" y="4267"/>
                </a:lnTo>
                <a:lnTo>
                  <a:pt x="6096" y="7315"/>
                </a:lnTo>
                <a:lnTo>
                  <a:pt x="6096" y="7925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63" name="Freihandform: Form 262">
            <a:extLst>
              <a:ext uri="{FF2B5EF4-FFF2-40B4-BE49-F238E27FC236}">
                <a16:creationId xmlns:a16="http://schemas.microsoft.com/office/drawing/2014/main" id="{D53B3100-7AAB-C72B-6B78-5391879F6714}"/>
              </a:ext>
            </a:extLst>
          </p:cNvPr>
          <p:cNvSpPr/>
          <p:nvPr/>
        </p:nvSpPr>
        <p:spPr>
          <a:xfrm>
            <a:off x="3864864" y="3160776"/>
            <a:ext cx="3657" cy="2438"/>
          </a:xfrm>
          <a:custGeom>
            <a:avLst/>
            <a:gdLst>
              <a:gd name="csX0" fmla="*/ 1219 w 3657"/>
              <a:gd name="csY0" fmla="*/ 2438 h 2438"/>
              <a:gd name="csX1" fmla="*/ 0 w 3657"/>
              <a:gd name="csY1" fmla="*/ 2438 h 2438"/>
              <a:gd name="csX2" fmla="*/ 1829 w 3657"/>
              <a:gd name="csY2" fmla="*/ 0 h 2438"/>
              <a:gd name="csX3" fmla="*/ 3657 w 3657"/>
              <a:gd name="csY3" fmla="*/ 0 h 2438"/>
              <a:gd name="csX4" fmla="*/ 2439 w 3657"/>
              <a:gd name="csY4" fmla="*/ 1829 h 2438"/>
              <a:gd name="csX5" fmla="*/ 1219 w 3657"/>
              <a:gd name="csY5" fmla="*/ 2438 h 243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3657" h="2438">
                <a:moveTo>
                  <a:pt x="1219" y="2438"/>
                </a:moveTo>
                <a:lnTo>
                  <a:pt x="0" y="2438"/>
                </a:lnTo>
                <a:lnTo>
                  <a:pt x="1829" y="0"/>
                </a:lnTo>
                <a:lnTo>
                  <a:pt x="3657" y="0"/>
                </a:lnTo>
                <a:lnTo>
                  <a:pt x="2439" y="1829"/>
                </a:lnTo>
                <a:lnTo>
                  <a:pt x="1219" y="2438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64" name="Freihandform: Form 263">
            <a:extLst>
              <a:ext uri="{FF2B5EF4-FFF2-40B4-BE49-F238E27FC236}">
                <a16:creationId xmlns:a16="http://schemas.microsoft.com/office/drawing/2014/main" id="{C7D644D8-F8C2-A4BB-06C5-5F94653F6C19}"/>
              </a:ext>
            </a:extLst>
          </p:cNvPr>
          <p:cNvSpPr/>
          <p:nvPr/>
        </p:nvSpPr>
        <p:spPr>
          <a:xfrm>
            <a:off x="162153" y="4433620"/>
            <a:ext cx="6705" cy="4876"/>
          </a:xfrm>
          <a:custGeom>
            <a:avLst/>
            <a:gdLst>
              <a:gd name="csX0" fmla="*/ 6706 w 6705"/>
              <a:gd name="csY0" fmla="*/ 0 h 4876"/>
              <a:gd name="csX1" fmla="*/ 4877 w 6705"/>
              <a:gd name="csY1" fmla="*/ 2439 h 4876"/>
              <a:gd name="csX2" fmla="*/ 3658 w 6705"/>
              <a:gd name="csY2" fmla="*/ 4267 h 4876"/>
              <a:gd name="csX3" fmla="*/ 2438 w 6705"/>
              <a:gd name="csY3" fmla="*/ 4877 h 4876"/>
              <a:gd name="csX4" fmla="*/ 0 w 6705"/>
              <a:gd name="csY4" fmla="*/ 3048 h 4876"/>
              <a:gd name="csX5" fmla="*/ 1219 w 6705"/>
              <a:gd name="csY5" fmla="*/ 1829 h 4876"/>
              <a:gd name="csX6" fmla="*/ 3048 w 6705"/>
              <a:gd name="csY6" fmla="*/ 1829 h 4876"/>
              <a:gd name="csX7" fmla="*/ 3658 w 6705"/>
              <a:gd name="csY7" fmla="*/ 610 h 4876"/>
              <a:gd name="csX8" fmla="*/ 6706 w 6705"/>
              <a:gd name="csY8" fmla="*/ 0 h 487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6705" h="4876">
                <a:moveTo>
                  <a:pt x="6706" y="0"/>
                </a:moveTo>
                <a:lnTo>
                  <a:pt x="4877" y="2439"/>
                </a:lnTo>
                <a:lnTo>
                  <a:pt x="3658" y="4267"/>
                </a:lnTo>
                <a:lnTo>
                  <a:pt x="2438" y="4877"/>
                </a:lnTo>
                <a:lnTo>
                  <a:pt x="0" y="3048"/>
                </a:lnTo>
                <a:lnTo>
                  <a:pt x="1219" y="1829"/>
                </a:lnTo>
                <a:lnTo>
                  <a:pt x="3048" y="1829"/>
                </a:lnTo>
                <a:lnTo>
                  <a:pt x="3658" y="610"/>
                </a:lnTo>
                <a:lnTo>
                  <a:pt x="6706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65" name="Freihandform: Form 264">
            <a:extLst>
              <a:ext uri="{FF2B5EF4-FFF2-40B4-BE49-F238E27FC236}">
                <a16:creationId xmlns:a16="http://schemas.microsoft.com/office/drawing/2014/main" id="{7BB4C8F8-4CEE-EFBA-E46E-5524D0DB92E1}"/>
              </a:ext>
            </a:extLst>
          </p:cNvPr>
          <p:cNvSpPr/>
          <p:nvPr/>
        </p:nvSpPr>
        <p:spPr>
          <a:xfrm>
            <a:off x="205435" y="4432401"/>
            <a:ext cx="3657" cy="1829"/>
          </a:xfrm>
          <a:custGeom>
            <a:avLst/>
            <a:gdLst>
              <a:gd name="csX0" fmla="*/ 3658 w 3657"/>
              <a:gd name="csY0" fmla="*/ 1219 h 1829"/>
              <a:gd name="csX1" fmla="*/ 610 w 3657"/>
              <a:gd name="csY1" fmla="*/ 1829 h 1829"/>
              <a:gd name="csX2" fmla="*/ 0 w 3657"/>
              <a:gd name="csY2" fmla="*/ 610 h 1829"/>
              <a:gd name="csX3" fmla="*/ 2438 w 3657"/>
              <a:gd name="csY3" fmla="*/ 0 h 1829"/>
              <a:gd name="csX4" fmla="*/ 3658 w 3657"/>
              <a:gd name="csY4" fmla="*/ 1219 h 182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657" h="1829">
                <a:moveTo>
                  <a:pt x="3658" y="1219"/>
                </a:moveTo>
                <a:lnTo>
                  <a:pt x="610" y="1829"/>
                </a:lnTo>
                <a:lnTo>
                  <a:pt x="0" y="610"/>
                </a:lnTo>
                <a:lnTo>
                  <a:pt x="2438" y="0"/>
                </a:lnTo>
                <a:lnTo>
                  <a:pt x="3658" y="121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66" name="Freihandform: Form 265">
            <a:extLst>
              <a:ext uri="{FF2B5EF4-FFF2-40B4-BE49-F238E27FC236}">
                <a16:creationId xmlns:a16="http://schemas.microsoft.com/office/drawing/2014/main" id="{3F546514-00AE-45C3-E31F-2D6CBB66E9C9}"/>
              </a:ext>
            </a:extLst>
          </p:cNvPr>
          <p:cNvSpPr/>
          <p:nvPr/>
        </p:nvSpPr>
        <p:spPr>
          <a:xfrm>
            <a:off x="3901440" y="3204057"/>
            <a:ext cx="7924" cy="6096"/>
          </a:xfrm>
          <a:custGeom>
            <a:avLst/>
            <a:gdLst>
              <a:gd name="csX0" fmla="*/ 4267 w 7924"/>
              <a:gd name="csY0" fmla="*/ 1829 h 6096"/>
              <a:gd name="csX1" fmla="*/ 7925 w 7924"/>
              <a:gd name="csY1" fmla="*/ 3658 h 6096"/>
              <a:gd name="csX2" fmla="*/ 6705 w 7924"/>
              <a:gd name="csY2" fmla="*/ 5486 h 6096"/>
              <a:gd name="csX3" fmla="*/ 5487 w 7924"/>
              <a:gd name="csY3" fmla="*/ 5486 h 6096"/>
              <a:gd name="csX4" fmla="*/ 1219 w 7924"/>
              <a:gd name="csY4" fmla="*/ 6096 h 6096"/>
              <a:gd name="csX5" fmla="*/ 0 w 7924"/>
              <a:gd name="csY5" fmla="*/ 5486 h 6096"/>
              <a:gd name="csX6" fmla="*/ 0 w 7924"/>
              <a:gd name="csY6" fmla="*/ 2438 h 6096"/>
              <a:gd name="csX7" fmla="*/ 1829 w 7924"/>
              <a:gd name="csY7" fmla="*/ 1829 h 6096"/>
              <a:gd name="csX8" fmla="*/ 2439 w 7924"/>
              <a:gd name="csY8" fmla="*/ 0 h 6096"/>
              <a:gd name="csX9" fmla="*/ 3657 w 7924"/>
              <a:gd name="csY9" fmla="*/ 0 h 6096"/>
              <a:gd name="csX10" fmla="*/ 4267 w 7924"/>
              <a:gd name="csY10" fmla="*/ 1829 h 609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7924" h="6096">
                <a:moveTo>
                  <a:pt x="4267" y="1829"/>
                </a:moveTo>
                <a:lnTo>
                  <a:pt x="7925" y="3658"/>
                </a:lnTo>
                <a:lnTo>
                  <a:pt x="6705" y="5486"/>
                </a:lnTo>
                <a:lnTo>
                  <a:pt x="5487" y="5486"/>
                </a:lnTo>
                <a:lnTo>
                  <a:pt x="1219" y="6096"/>
                </a:lnTo>
                <a:lnTo>
                  <a:pt x="0" y="5486"/>
                </a:lnTo>
                <a:lnTo>
                  <a:pt x="0" y="2438"/>
                </a:lnTo>
                <a:lnTo>
                  <a:pt x="1829" y="1829"/>
                </a:lnTo>
                <a:lnTo>
                  <a:pt x="2439" y="0"/>
                </a:lnTo>
                <a:lnTo>
                  <a:pt x="3657" y="0"/>
                </a:lnTo>
                <a:lnTo>
                  <a:pt x="4267" y="182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67" name="Freihandform: Form 266">
            <a:extLst>
              <a:ext uri="{FF2B5EF4-FFF2-40B4-BE49-F238E27FC236}">
                <a16:creationId xmlns:a16="http://schemas.microsoft.com/office/drawing/2014/main" id="{73EB7947-A4D6-7083-A0E3-D5196C261B2C}"/>
              </a:ext>
            </a:extLst>
          </p:cNvPr>
          <p:cNvSpPr/>
          <p:nvPr/>
        </p:nvSpPr>
        <p:spPr>
          <a:xfrm>
            <a:off x="3904488" y="3183331"/>
            <a:ext cx="4267" cy="6096"/>
          </a:xfrm>
          <a:custGeom>
            <a:avLst/>
            <a:gdLst>
              <a:gd name="csX0" fmla="*/ 1219 w 4267"/>
              <a:gd name="csY0" fmla="*/ 0 h 6096"/>
              <a:gd name="csX1" fmla="*/ 2439 w 4267"/>
              <a:gd name="csY1" fmla="*/ 0 h 6096"/>
              <a:gd name="csX2" fmla="*/ 3657 w 4267"/>
              <a:gd name="csY2" fmla="*/ 1219 h 6096"/>
              <a:gd name="csX3" fmla="*/ 4267 w 4267"/>
              <a:gd name="csY3" fmla="*/ 3657 h 6096"/>
              <a:gd name="csX4" fmla="*/ 3657 w 4267"/>
              <a:gd name="csY4" fmla="*/ 5486 h 6096"/>
              <a:gd name="csX5" fmla="*/ 2439 w 4267"/>
              <a:gd name="csY5" fmla="*/ 6096 h 6096"/>
              <a:gd name="csX6" fmla="*/ 1829 w 4267"/>
              <a:gd name="csY6" fmla="*/ 4877 h 6096"/>
              <a:gd name="csX7" fmla="*/ 0 w 4267"/>
              <a:gd name="csY7" fmla="*/ 3657 h 6096"/>
              <a:gd name="csX8" fmla="*/ 0 w 4267"/>
              <a:gd name="csY8" fmla="*/ 609 h 6096"/>
              <a:gd name="csX9" fmla="*/ 1219 w 4267"/>
              <a:gd name="csY9" fmla="*/ 0 h 609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4267" h="6096">
                <a:moveTo>
                  <a:pt x="1219" y="0"/>
                </a:moveTo>
                <a:lnTo>
                  <a:pt x="2439" y="0"/>
                </a:lnTo>
                <a:lnTo>
                  <a:pt x="3657" y="1219"/>
                </a:lnTo>
                <a:lnTo>
                  <a:pt x="4267" y="3657"/>
                </a:lnTo>
                <a:lnTo>
                  <a:pt x="3657" y="5486"/>
                </a:lnTo>
                <a:lnTo>
                  <a:pt x="2439" y="6096"/>
                </a:lnTo>
                <a:lnTo>
                  <a:pt x="1829" y="4877"/>
                </a:lnTo>
                <a:lnTo>
                  <a:pt x="0" y="3657"/>
                </a:lnTo>
                <a:lnTo>
                  <a:pt x="0" y="609"/>
                </a:lnTo>
                <a:lnTo>
                  <a:pt x="1219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68" name="Freihandform: Form 267">
            <a:extLst>
              <a:ext uri="{FF2B5EF4-FFF2-40B4-BE49-F238E27FC236}">
                <a16:creationId xmlns:a16="http://schemas.microsoft.com/office/drawing/2014/main" id="{5B86F107-DA19-B5F4-2AC2-CC39A6299600}"/>
              </a:ext>
            </a:extLst>
          </p:cNvPr>
          <p:cNvSpPr/>
          <p:nvPr/>
        </p:nvSpPr>
        <p:spPr>
          <a:xfrm>
            <a:off x="7705344" y="2848660"/>
            <a:ext cx="6096" cy="17678"/>
          </a:xfrm>
          <a:custGeom>
            <a:avLst/>
            <a:gdLst>
              <a:gd name="csX0" fmla="*/ 609 w 6096"/>
              <a:gd name="csY0" fmla="*/ 0 h 17678"/>
              <a:gd name="csX1" fmla="*/ 2439 w 6096"/>
              <a:gd name="csY1" fmla="*/ 610 h 17678"/>
              <a:gd name="csX2" fmla="*/ 3657 w 6096"/>
              <a:gd name="csY2" fmla="*/ 0 h 17678"/>
              <a:gd name="csX3" fmla="*/ 6096 w 6096"/>
              <a:gd name="csY3" fmla="*/ 4267 h 17678"/>
              <a:gd name="csX4" fmla="*/ 5487 w 6096"/>
              <a:gd name="csY4" fmla="*/ 5487 h 17678"/>
              <a:gd name="csX5" fmla="*/ 6096 w 6096"/>
              <a:gd name="csY5" fmla="*/ 10973 h 17678"/>
              <a:gd name="csX6" fmla="*/ 6096 w 6096"/>
              <a:gd name="csY6" fmla="*/ 15240 h 17678"/>
              <a:gd name="csX7" fmla="*/ 4877 w 6096"/>
              <a:gd name="csY7" fmla="*/ 17679 h 17678"/>
              <a:gd name="csX8" fmla="*/ 4267 w 6096"/>
              <a:gd name="csY8" fmla="*/ 15240 h 17678"/>
              <a:gd name="csX9" fmla="*/ 609 w 6096"/>
              <a:gd name="csY9" fmla="*/ 10363 h 17678"/>
              <a:gd name="csX10" fmla="*/ 1219 w 6096"/>
              <a:gd name="csY10" fmla="*/ 7925 h 17678"/>
              <a:gd name="csX11" fmla="*/ 0 w 6096"/>
              <a:gd name="csY11" fmla="*/ 3658 h 17678"/>
              <a:gd name="csX12" fmla="*/ 0 w 6096"/>
              <a:gd name="csY12" fmla="*/ 1219 h 17678"/>
              <a:gd name="csX13" fmla="*/ 609 w 6096"/>
              <a:gd name="csY13" fmla="*/ 0 h 1767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</a:cxnLst>
            <a:rect l="l" t="t" r="r" b="b"/>
            <a:pathLst>
              <a:path w="6096" h="17678">
                <a:moveTo>
                  <a:pt x="609" y="0"/>
                </a:moveTo>
                <a:lnTo>
                  <a:pt x="2439" y="610"/>
                </a:lnTo>
                <a:lnTo>
                  <a:pt x="3657" y="0"/>
                </a:lnTo>
                <a:lnTo>
                  <a:pt x="6096" y="4267"/>
                </a:lnTo>
                <a:lnTo>
                  <a:pt x="5487" y="5487"/>
                </a:lnTo>
                <a:lnTo>
                  <a:pt x="6096" y="10973"/>
                </a:lnTo>
                <a:lnTo>
                  <a:pt x="6096" y="15240"/>
                </a:lnTo>
                <a:lnTo>
                  <a:pt x="4877" y="17679"/>
                </a:lnTo>
                <a:lnTo>
                  <a:pt x="4267" y="15240"/>
                </a:lnTo>
                <a:lnTo>
                  <a:pt x="609" y="10363"/>
                </a:lnTo>
                <a:lnTo>
                  <a:pt x="1219" y="7925"/>
                </a:lnTo>
                <a:lnTo>
                  <a:pt x="0" y="3658"/>
                </a:lnTo>
                <a:lnTo>
                  <a:pt x="0" y="1219"/>
                </a:lnTo>
                <a:lnTo>
                  <a:pt x="609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69" name="Freihandform: Form 268">
            <a:extLst>
              <a:ext uri="{FF2B5EF4-FFF2-40B4-BE49-F238E27FC236}">
                <a16:creationId xmlns:a16="http://schemas.microsoft.com/office/drawing/2014/main" id="{1E131EC3-E40F-48D5-4D10-C4C76A0516A2}"/>
              </a:ext>
            </a:extLst>
          </p:cNvPr>
          <p:cNvSpPr/>
          <p:nvPr/>
        </p:nvSpPr>
        <p:spPr>
          <a:xfrm>
            <a:off x="3514953" y="3041294"/>
            <a:ext cx="24993" cy="15849"/>
          </a:xfrm>
          <a:custGeom>
            <a:avLst/>
            <a:gdLst>
              <a:gd name="csX0" fmla="*/ 23165 w 24993"/>
              <a:gd name="csY0" fmla="*/ 6706 h 15849"/>
              <a:gd name="csX1" fmla="*/ 20727 w 24993"/>
              <a:gd name="csY1" fmla="*/ 9754 h 15849"/>
              <a:gd name="csX2" fmla="*/ 19507 w 24993"/>
              <a:gd name="csY2" fmla="*/ 12802 h 15849"/>
              <a:gd name="csX3" fmla="*/ 15850 w 24993"/>
              <a:gd name="csY3" fmla="*/ 14630 h 15849"/>
              <a:gd name="csX4" fmla="*/ 12802 w 24993"/>
              <a:gd name="csY4" fmla="*/ 14630 h 15849"/>
              <a:gd name="csX5" fmla="*/ 12192 w 24993"/>
              <a:gd name="csY5" fmla="*/ 14021 h 15849"/>
              <a:gd name="csX6" fmla="*/ 9754 w 24993"/>
              <a:gd name="csY6" fmla="*/ 15240 h 15849"/>
              <a:gd name="csX7" fmla="*/ 6706 w 24993"/>
              <a:gd name="csY7" fmla="*/ 15850 h 15849"/>
              <a:gd name="csX8" fmla="*/ 3048 w 24993"/>
              <a:gd name="csY8" fmla="*/ 14630 h 15849"/>
              <a:gd name="csX9" fmla="*/ 610 w 24993"/>
              <a:gd name="csY9" fmla="*/ 15240 h 15849"/>
              <a:gd name="csX10" fmla="*/ 0 w 24993"/>
              <a:gd name="csY10" fmla="*/ 12192 h 15849"/>
              <a:gd name="csX11" fmla="*/ 1829 w 24993"/>
              <a:gd name="csY11" fmla="*/ 10973 h 15849"/>
              <a:gd name="csX12" fmla="*/ 3048 w 24993"/>
              <a:gd name="csY12" fmla="*/ 9144 h 15849"/>
              <a:gd name="csX13" fmla="*/ 5487 w 24993"/>
              <a:gd name="csY13" fmla="*/ 7925 h 15849"/>
              <a:gd name="csX14" fmla="*/ 7315 w 24993"/>
              <a:gd name="csY14" fmla="*/ 5486 h 15849"/>
              <a:gd name="csX15" fmla="*/ 9754 w 24993"/>
              <a:gd name="csY15" fmla="*/ 5486 h 15849"/>
              <a:gd name="csX16" fmla="*/ 11583 w 24993"/>
              <a:gd name="csY16" fmla="*/ 4267 h 15849"/>
              <a:gd name="csX17" fmla="*/ 12802 w 24993"/>
              <a:gd name="csY17" fmla="*/ 6096 h 15849"/>
              <a:gd name="csX18" fmla="*/ 15850 w 24993"/>
              <a:gd name="csY18" fmla="*/ 7315 h 15849"/>
              <a:gd name="csX19" fmla="*/ 18898 w 24993"/>
              <a:gd name="csY19" fmla="*/ 6096 h 15849"/>
              <a:gd name="csX20" fmla="*/ 23165 w 24993"/>
              <a:gd name="csY20" fmla="*/ 0 h 15849"/>
              <a:gd name="csX21" fmla="*/ 24994 w 24993"/>
              <a:gd name="csY21" fmla="*/ 0 h 15849"/>
              <a:gd name="csX22" fmla="*/ 24994 w 24993"/>
              <a:gd name="csY22" fmla="*/ 1219 h 15849"/>
              <a:gd name="csX23" fmla="*/ 23165 w 24993"/>
              <a:gd name="csY23" fmla="*/ 6706 h 158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</a:cxnLst>
            <a:rect l="l" t="t" r="r" b="b"/>
            <a:pathLst>
              <a:path w="24993" h="15849">
                <a:moveTo>
                  <a:pt x="23165" y="6706"/>
                </a:moveTo>
                <a:lnTo>
                  <a:pt x="20727" y="9754"/>
                </a:lnTo>
                <a:lnTo>
                  <a:pt x="19507" y="12802"/>
                </a:lnTo>
                <a:lnTo>
                  <a:pt x="15850" y="14630"/>
                </a:lnTo>
                <a:lnTo>
                  <a:pt x="12802" y="14630"/>
                </a:lnTo>
                <a:lnTo>
                  <a:pt x="12192" y="14021"/>
                </a:lnTo>
                <a:lnTo>
                  <a:pt x="9754" y="15240"/>
                </a:lnTo>
                <a:lnTo>
                  <a:pt x="6706" y="15850"/>
                </a:lnTo>
                <a:lnTo>
                  <a:pt x="3048" y="14630"/>
                </a:lnTo>
                <a:lnTo>
                  <a:pt x="610" y="15240"/>
                </a:lnTo>
                <a:lnTo>
                  <a:pt x="0" y="12192"/>
                </a:lnTo>
                <a:lnTo>
                  <a:pt x="1829" y="10973"/>
                </a:lnTo>
                <a:lnTo>
                  <a:pt x="3048" y="9144"/>
                </a:lnTo>
                <a:lnTo>
                  <a:pt x="5487" y="7925"/>
                </a:lnTo>
                <a:lnTo>
                  <a:pt x="7315" y="5486"/>
                </a:lnTo>
                <a:lnTo>
                  <a:pt x="9754" y="5486"/>
                </a:lnTo>
                <a:lnTo>
                  <a:pt x="11583" y="4267"/>
                </a:lnTo>
                <a:lnTo>
                  <a:pt x="12802" y="6096"/>
                </a:lnTo>
                <a:lnTo>
                  <a:pt x="15850" y="7315"/>
                </a:lnTo>
                <a:lnTo>
                  <a:pt x="18898" y="6096"/>
                </a:lnTo>
                <a:lnTo>
                  <a:pt x="23165" y="0"/>
                </a:lnTo>
                <a:lnTo>
                  <a:pt x="24994" y="0"/>
                </a:lnTo>
                <a:lnTo>
                  <a:pt x="24994" y="1219"/>
                </a:lnTo>
                <a:lnTo>
                  <a:pt x="23165" y="6706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70" name="Freihandform: Form 269">
            <a:extLst>
              <a:ext uri="{FF2B5EF4-FFF2-40B4-BE49-F238E27FC236}">
                <a16:creationId xmlns:a16="http://schemas.microsoft.com/office/drawing/2014/main" id="{DFFF2C23-7471-90B3-3CEB-B13D559D511B}"/>
              </a:ext>
            </a:extLst>
          </p:cNvPr>
          <p:cNvSpPr/>
          <p:nvPr/>
        </p:nvSpPr>
        <p:spPr>
          <a:xfrm>
            <a:off x="3538118" y="3032150"/>
            <a:ext cx="5486" cy="5486"/>
          </a:xfrm>
          <a:custGeom>
            <a:avLst/>
            <a:gdLst>
              <a:gd name="csX0" fmla="*/ 1219 w 5486"/>
              <a:gd name="csY0" fmla="*/ 5486 h 5486"/>
              <a:gd name="csX1" fmla="*/ 0 w 5486"/>
              <a:gd name="csY1" fmla="*/ 1829 h 5486"/>
              <a:gd name="csX2" fmla="*/ 3657 w 5486"/>
              <a:gd name="csY2" fmla="*/ 0 h 5486"/>
              <a:gd name="csX3" fmla="*/ 5486 w 5486"/>
              <a:gd name="csY3" fmla="*/ 1829 h 5486"/>
              <a:gd name="csX4" fmla="*/ 5486 w 5486"/>
              <a:gd name="csY4" fmla="*/ 3048 h 5486"/>
              <a:gd name="csX5" fmla="*/ 3657 w 5486"/>
              <a:gd name="csY5" fmla="*/ 3658 h 5486"/>
              <a:gd name="csX6" fmla="*/ 1219 w 5486"/>
              <a:gd name="csY6" fmla="*/ 5486 h 548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5486" h="5486">
                <a:moveTo>
                  <a:pt x="1219" y="5486"/>
                </a:moveTo>
                <a:lnTo>
                  <a:pt x="0" y="1829"/>
                </a:lnTo>
                <a:lnTo>
                  <a:pt x="3657" y="0"/>
                </a:lnTo>
                <a:lnTo>
                  <a:pt x="5486" y="1829"/>
                </a:lnTo>
                <a:lnTo>
                  <a:pt x="5486" y="3048"/>
                </a:lnTo>
                <a:lnTo>
                  <a:pt x="3657" y="3658"/>
                </a:lnTo>
                <a:lnTo>
                  <a:pt x="1219" y="5486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71" name="Freihandform: Form 270">
            <a:extLst>
              <a:ext uri="{FF2B5EF4-FFF2-40B4-BE49-F238E27FC236}">
                <a16:creationId xmlns:a16="http://schemas.microsoft.com/office/drawing/2014/main" id="{288DB327-5009-60F1-6F49-3A755ACD97FD}"/>
              </a:ext>
            </a:extLst>
          </p:cNvPr>
          <p:cNvSpPr/>
          <p:nvPr/>
        </p:nvSpPr>
        <p:spPr>
          <a:xfrm>
            <a:off x="3539337" y="2996793"/>
            <a:ext cx="13411" cy="6705"/>
          </a:xfrm>
          <a:custGeom>
            <a:avLst/>
            <a:gdLst>
              <a:gd name="csX0" fmla="*/ 2439 w 13411"/>
              <a:gd name="csY0" fmla="*/ 1219 h 6705"/>
              <a:gd name="csX1" fmla="*/ 3658 w 13411"/>
              <a:gd name="csY1" fmla="*/ 610 h 6705"/>
              <a:gd name="csX2" fmla="*/ 6706 w 13411"/>
              <a:gd name="csY2" fmla="*/ 2438 h 6705"/>
              <a:gd name="csX3" fmla="*/ 9144 w 13411"/>
              <a:gd name="csY3" fmla="*/ 2438 h 6705"/>
              <a:gd name="csX4" fmla="*/ 11583 w 13411"/>
              <a:gd name="csY4" fmla="*/ 3048 h 6705"/>
              <a:gd name="csX5" fmla="*/ 13411 w 13411"/>
              <a:gd name="csY5" fmla="*/ 4267 h 6705"/>
              <a:gd name="csX6" fmla="*/ 13411 w 13411"/>
              <a:gd name="csY6" fmla="*/ 6096 h 6705"/>
              <a:gd name="csX7" fmla="*/ 12192 w 13411"/>
              <a:gd name="csY7" fmla="*/ 6706 h 6705"/>
              <a:gd name="csX8" fmla="*/ 9144 w 13411"/>
              <a:gd name="csY8" fmla="*/ 4267 h 6705"/>
              <a:gd name="csX9" fmla="*/ 6706 w 13411"/>
              <a:gd name="csY9" fmla="*/ 4267 h 6705"/>
              <a:gd name="csX10" fmla="*/ 6096 w 13411"/>
              <a:gd name="csY10" fmla="*/ 3658 h 6705"/>
              <a:gd name="csX11" fmla="*/ 3048 w 13411"/>
              <a:gd name="csY11" fmla="*/ 4877 h 6705"/>
              <a:gd name="csX12" fmla="*/ 0 w 13411"/>
              <a:gd name="csY12" fmla="*/ 3658 h 6705"/>
              <a:gd name="csX13" fmla="*/ 0 w 13411"/>
              <a:gd name="csY13" fmla="*/ 3048 h 6705"/>
              <a:gd name="csX14" fmla="*/ 1219 w 13411"/>
              <a:gd name="csY14" fmla="*/ 0 h 6705"/>
              <a:gd name="csX15" fmla="*/ 2439 w 13411"/>
              <a:gd name="csY15" fmla="*/ 1219 h 67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</a:cxnLst>
            <a:rect l="l" t="t" r="r" b="b"/>
            <a:pathLst>
              <a:path w="13411" h="6705">
                <a:moveTo>
                  <a:pt x="2439" y="1219"/>
                </a:moveTo>
                <a:lnTo>
                  <a:pt x="3658" y="610"/>
                </a:lnTo>
                <a:lnTo>
                  <a:pt x="6706" y="2438"/>
                </a:lnTo>
                <a:lnTo>
                  <a:pt x="9144" y="2438"/>
                </a:lnTo>
                <a:lnTo>
                  <a:pt x="11583" y="3048"/>
                </a:lnTo>
                <a:lnTo>
                  <a:pt x="13411" y="4267"/>
                </a:lnTo>
                <a:lnTo>
                  <a:pt x="13411" y="6096"/>
                </a:lnTo>
                <a:lnTo>
                  <a:pt x="12192" y="6706"/>
                </a:lnTo>
                <a:lnTo>
                  <a:pt x="9144" y="4267"/>
                </a:lnTo>
                <a:lnTo>
                  <a:pt x="6706" y="4267"/>
                </a:lnTo>
                <a:lnTo>
                  <a:pt x="6096" y="3658"/>
                </a:lnTo>
                <a:lnTo>
                  <a:pt x="3048" y="4877"/>
                </a:lnTo>
                <a:lnTo>
                  <a:pt x="0" y="3658"/>
                </a:lnTo>
                <a:lnTo>
                  <a:pt x="0" y="3048"/>
                </a:lnTo>
                <a:lnTo>
                  <a:pt x="1219" y="0"/>
                </a:lnTo>
                <a:lnTo>
                  <a:pt x="2439" y="121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72" name="Freihandform: Form 271">
            <a:extLst>
              <a:ext uri="{FF2B5EF4-FFF2-40B4-BE49-F238E27FC236}">
                <a16:creationId xmlns:a16="http://schemas.microsoft.com/office/drawing/2014/main" id="{328D37BE-CDC5-306C-500C-8B8B404B897D}"/>
              </a:ext>
            </a:extLst>
          </p:cNvPr>
          <p:cNvSpPr/>
          <p:nvPr/>
        </p:nvSpPr>
        <p:spPr>
          <a:xfrm>
            <a:off x="3503980" y="2987040"/>
            <a:ext cx="14020" cy="18288"/>
          </a:xfrm>
          <a:custGeom>
            <a:avLst/>
            <a:gdLst>
              <a:gd name="csX0" fmla="*/ 14021 w 14020"/>
              <a:gd name="csY0" fmla="*/ 0 h 18288"/>
              <a:gd name="csX1" fmla="*/ 12802 w 14020"/>
              <a:gd name="csY1" fmla="*/ 2438 h 18288"/>
              <a:gd name="csX2" fmla="*/ 12802 w 14020"/>
              <a:gd name="csY2" fmla="*/ 6706 h 18288"/>
              <a:gd name="csX3" fmla="*/ 12192 w 14020"/>
              <a:gd name="csY3" fmla="*/ 9144 h 18288"/>
              <a:gd name="csX4" fmla="*/ 9754 w 14020"/>
              <a:gd name="csY4" fmla="*/ 10973 h 18288"/>
              <a:gd name="csX5" fmla="*/ 8535 w 14020"/>
              <a:gd name="csY5" fmla="*/ 13411 h 18288"/>
              <a:gd name="csX6" fmla="*/ 6096 w 14020"/>
              <a:gd name="csY6" fmla="*/ 15240 h 18288"/>
              <a:gd name="csX7" fmla="*/ 1829 w 14020"/>
              <a:gd name="csY7" fmla="*/ 17069 h 18288"/>
              <a:gd name="csX8" fmla="*/ 1219 w 14020"/>
              <a:gd name="csY8" fmla="*/ 18288 h 18288"/>
              <a:gd name="csX9" fmla="*/ 0 w 14020"/>
              <a:gd name="csY9" fmla="*/ 17069 h 18288"/>
              <a:gd name="csX10" fmla="*/ 610 w 14020"/>
              <a:gd name="csY10" fmla="*/ 15850 h 18288"/>
              <a:gd name="csX11" fmla="*/ 3048 w 14020"/>
              <a:gd name="csY11" fmla="*/ 15240 h 18288"/>
              <a:gd name="csX12" fmla="*/ 4267 w 14020"/>
              <a:gd name="csY12" fmla="*/ 14021 h 18288"/>
              <a:gd name="csX13" fmla="*/ 4267 w 14020"/>
              <a:gd name="csY13" fmla="*/ 12802 h 18288"/>
              <a:gd name="csX14" fmla="*/ 6706 w 14020"/>
              <a:gd name="csY14" fmla="*/ 12192 h 18288"/>
              <a:gd name="csX15" fmla="*/ 7925 w 14020"/>
              <a:gd name="csY15" fmla="*/ 9754 h 18288"/>
              <a:gd name="csX16" fmla="*/ 10363 w 14020"/>
              <a:gd name="csY16" fmla="*/ 9144 h 18288"/>
              <a:gd name="csX17" fmla="*/ 12192 w 14020"/>
              <a:gd name="csY17" fmla="*/ 6706 h 18288"/>
              <a:gd name="csX18" fmla="*/ 10973 w 14020"/>
              <a:gd name="csY18" fmla="*/ 4877 h 18288"/>
              <a:gd name="csX19" fmla="*/ 8535 w 14020"/>
              <a:gd name="csY19" fmla="*/ 4877 h 18288"/>
              <a:gd name="csX20" fmla="*/ 7315 w 14020"/>
              <a:gd name="csY20" fmla="*/ 3658 h 18288"/>
              <a:gd name="csX21" fmla="*/ 9754 w 14020"/>
              <a:gd name="csY21" fmla="*/ 610 h 18288"/>
              <a:gd name="csX22" fmla="*/ 10363 w 14020"/>
              <a:gd name="csY22" fmla="*/ 0 h 18288"/>
              <a:gd name="csX23" fmla="*/ 14021 w 14020"/>
              <a:gd name="csY23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</a:cxnLst>
            <a:rect l="l" t="t" r="r" b="b"/>
            <a:pathLst>
              <a:path w="14020" h="18288">
                <a:moveTo>
                  <a:pt x="14021" y="0"/>
                </a:moveTo>
                <a:lnTo>
                  <a:pt x="12802" y="2438"/>
                </a:lnTo>
                <a:lnTo>
                  <a:pt x="12802" y="6706"/>
                </a:lnTo>
                <a:lnTo>
                  <a:pt x="12192" y="9144"/>
                </a:lnTo>
                <a:lnTo>
                  <a:pt x="9754" y="10973"/>
                </a:lnTo>
                <a:lnTo>
                  <a:pt x="8535" y="13411"/>
                </a:lnTo>
                <a:lnTo>
                  <a:pt x="6096" y="15240"/>
                </a:lnTo>
                <a:lnTo>
                  <a:pt x="1829" y="17069"/>
                </a:lnTo>
                <a:lnTo>
                  <a:pt x="1219" y="18288"/>
                </a:lnTo>
                <a:lnTo>
                  <a:pt x="0" y="17069"/>
                </a:lnTo>
                <a:lnTo>
                  <a:pt x="610" y="15850"/>
                </a:lnTo>
                <a:lnTo>
                  <a:pt x="3048" y="15240"/>
                </a:lnTo>
                <a:lnTo>
                  <a:pt x="4267" y="14021"/>
                </a:lnTo>
                <a:lnTo>
                  <a:pt x="4267" y="12802"/>
                </a:lnTo>
                <a:lnTo>
                  <a:pt x="6706" y="12192"/>
                </a:lnTo>
                <a:lnTo>
                  <a:pt x="7925" y="9754"/>
                </a:lnTo>
                <a:lnTo>
                  <a:pt x="10363" y="9144"/>
                </a:lnTo>
                <a:lnTo>
                  <a:pt x="12192" y="6706"/>
                </a:lnTo>
                <a:lnTo>
                  <a:pt x="10973" y="4877"/>
                </a:lnTo>
                <a:lnTo>
                  <a:pt x="8535" y="4877"/>
                </a:lnTo>
                <a:lnTo>
                  <a:pt x="7315" y="3658"/>
                </a:lnTo>
                <a:lnTo>
                  <a:pt x="9754" y="610"/>
                </a:lnTo>
                <a:lnTo>
                  <a:pt x="10363" y="0"/>
                </a:lnTo>
                <a:lnTo>
                  <a:pt x="14021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73" name="Freihandform: Form 272">
            <a:extLst>
              <a:ext uri="{FF2B5EF4-FFF2-40B4-BE49-F238E27FC236}">
                <a16:creationId xmlns:a16="http://schemas.microsoft.com/office/drawing/2014/main" id="{A4E3288A-299A-5219-9A36-45A8D048514E}"/>
              </a:ext>
            </a:extLst>
          </p:cNvPr>
          <p:cNvSpPr/>
          <p:nvPr/>
        </p:nvSpPr>
        <p:spPr>
          <a:xfrm>
            <a:off x="3500932" y="2982163"/>
            <a:ext cx="10972" cy="7315"/>
          </a:xfrm>
          <a:custGeom>
            <a:avLst/>
            <a:gdLst>
              <a:gd name="csX0" fmla="*/ 5487 w 10972"/>
              <a:gd name="csY0" fmla="*/ 3048 h 7315"/>
              <a:gd name="csX1" fmla="*/ 6096 w 10972"/>
              <a:gd name="csY1" fmla="*/ 3657 h 7315"/>
              <a:gd name="csX2" fmla="*/ 8535 w 10972"/>
              <a:gd name="csY2" fmla="*/ 3657 h 7315"/>
              <a:gd name="csX3" fmla="*/ 10973 w 10972"/>
              <a:gd name="csY3" fmla="*/ 4877 h 7315"/>
              <a:gd name="csX4" fmla="*/ 8535 w 10972"/>
              <a:gd name="csY4" fmla="*/ 7315 h 7315"/>
              <a:gd name="csX5" fmla="*/ 7925 w 10972"/>
              <a:gd name="csY5" fmla="*/ 6096 h 7315"/>
              <a:gd name="csX6" fmla="*/ 6706 w 10972"/>
              <a:gd name="csY6" fmla="*/ 6096 h 7315"/>
              <a:gd name="csX7" fmla="*/ 4267 w 10972"/>
              <a:gd name="csY7" fmla="*/ 5486 h 7315"/>
              <a:gd name="csX8" fmla="*/ 1829 w 10972"/>
              <a:gd name="csY8" fmla="*/ 4267 h 7315"/>
              <a:gd name="csX9" fmla="*/ 0 w 10972"/>
              <a:gd name="csY9" fmla="*/ 609 h 7315"/>
              <a:gd name="csX10" fmla="*/ 1829 w 10972"/>
              <a:gd name="csY10" fmla="*/ 0 h 7315"/>
              <a:gd name="csX11" fmla="*/ 4267 w 10972"/>
              <a:gd name="csY11" fmla="*/ 609 h 7315"/>
              <a:gd name="csX12" fmla="*/ 5487 w 10972"/>
              <a:gd name="csY12" fmla="*/ 3048 h 731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0972" h="7315">
                <a:moveTo>
                  <a:pt x="5487" y="3048"/>
                </a:moveTo>
                <a:lnTo>
                  <a:pt x="6096" y="3657"/>
                </a:lnTo>
                <a:lnTo>
                  <a:pt x="8535" y="3657"/>
                </a:lnTo>
                <a:lnTo>
                  <a:pt x="10973" y="4877"/>
                </a:lnTo>
                <a:lnTo>
                  <a:pt x="8535" y="7315"/>
                </a:lnTo>
                <a:lnTo>
                  <a:pt x="7925" y="6096"/>
                </a:lnTo>
                <a:lnTo>
                  <a:pt x="6706" y="6096"/>
                </a:lnTo>
                <a:lnTo>
                  <a:pt x="4267" y="5486"/>
                </a:lnTo>
                <a:lnTo>
                  <a:pt x="1829" y="4267"/>
                </a:lnTo>
                <a:lnTo>
                  <a:pt x="0" y="609"/>
                </a:lnTo>
                <a:lnTo>
                  <a:pt x="1829" y="0"/>
                </a:lnTo>
                <a:lnTo>
                  <a:pt x="4267" y="609"/>
                </a:lnTo>
                <a:lnTo>
                  <a:pt x="5487" y="3048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74" name="Freihandform: Form 273">
            <a:extLst>
              <a:ext uri="{FF2B5EF4-FFF2-40B4-BE49-F238E27FC236}">
                <a16:creationId xmlns:a16="http://schemas.microsoft.com/office/drawing/2014/main" id="{D7C23B7E-5CEA-367C-B7F4-E57574868B30}"/>
              </a:ext>
            </a:extLst>
          </p:cNvPr>
          <p:cNvSpPr/>
          <p:nvPr/>
        </p:nvSpPr>
        <p:spPr>
          <a:xfrm>
            <a:off x="3448507" y="2949244"/>
            <a:ext cx="9144" cy="8534"/>
          </a:xfrm>
          <a:custGeom>
            <a:avLst/>
            <a:gdLst>
              <a:gd name="csX0" fmla="*/ 1829 w 9144"/>
              <a:gd name="csY0" fmla="*/ 0 h 8534"/>
              <a:gd name="csX1" fmla="*/ 5486 w 9144"/>
              <a:gd name="csY1" fmla="*/ 4267 h 8534"/>
              <a:gd name="csX2" fmla="*/ 7315 w 9144"/>
              <a:gd name="csY2" fmla="*/ 5487 h 8534"/>
              <a:gd name="csX3" fmla="*/ 9144 w 9144"/>
              <a:gd name="csY3" fmla="*/ 8535 h 8534"/>
              <a:gd name="csX4" fmla="*/ 7315 w 9144"/>
              <a:gd name="csY4" fmla="*/ 7925 h 8534"/>
              <a:gd name="csX5" fmla="*/ 6705 w 9144"/>
              <a:gd name="csY5" fmla="*/ 6706 h 8534"/>
              <a:gd name="csX6" fmla="*/ 4877 w 9144"/>
              <a:gd name="csY6" fmla="*/ 6096 h 8534"/>
              <a:gd name="csX7" fmla="*/ 2438 w 9144"/>
              <a:gd name="csY7" fmla="*/ 3658 h 8534"/>
              <a:gd name="csX8" fmla="*/ 1219 w 9144"/>
              <a:gd name="csY8" fmla="*/ 3048 h 8534"/>
              <a:gd name="csX9" fmla="*/ 0 w 9144"/>
              <a:gd name="csY9" fmla="*/ 610 h 8534"/>
              <a:gd name="csX10" fmla="*/ 1829 w 9144"/>
              <a:gd name="csY10" fmla="*/ 0 h 853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9144" h="8534">
                <a:moveTo>
                  <a:pt x="1829" y="0"/>
                </a:moveTo>
                <a:lnTo>
                  <a:pt x="5486" y="4267"/>
                </a:lnTo>
                <a:lnTo>
                  <a:pt x="7315" y="5487"/>
                </a:lnTo>
                <a:lnTo>
                  <a:pt x="9144" y="8535"/>
                </a:lnTo>
                <a:lnTo>
                  <a:pt x="7315" y="7925"/>
                </a:lnTo>
                <a:lnTo>
                  <a:pt x="6705" y="6706"/>
                </a:lnTo>
                <a:lnTo>
                  <a:pt x="4877" y="6096"/>
                </a:lnTo>
                <a:lnTo>
                  <a:pt x="2438" y="3658"/>
                </a:lnTo>
                <a:lnTo>
                  <a:pt x="1219" y="3048"/>
                </a:lnTo>
                <a:lnTo>
                  <a:pt x="0" y="610"/>
                </a:lnTo>
                <a:lnTo>
                  <a:pt x="1829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75" name="Freihandform: Form 274">
            <a:extLst>
              <a:ext uri="{FF2B5EF4-FFF2-40B4-BE49-F238E27FC236}">
                <a16:creationId xmlns:a16="http://schemas.microsoft.com/office/drawing/2014/main" id="{9561AF87-4153-7147-5616-BCAFEADA1A65}"/>
              </a:ext>
            </a:extLst>
          </p:cNvPr>
          <p:cNvSpPr/>
          <p:nvPr/>
        </p:nvSpPr>
        <p:spPr>
          <a:xfrm>
            <a:off x="3472281" y="2949244"/>
            <a:ext cx="12801" cy="31699"/>
          </a:xfrm>
          <a:custGeom>
            <a:avLst/>
            <a:gdLst>
              <a:gd name="csX0" fmla="*/ 610 w 12801"/>
              <a:gd name="csY0" fmla="*/ 0 h 31699"/>
              <a:gd name="csX1" fmla="*/ 2439 w 12801"/>
              <a:gd name="csY1" fmla="*/ 3658 h 31699"/>
              <a:gd name="csX2" fmla="*/ 3658 w 12801"/>
              <a:gd name="csY2" fmla="*/ 6706 h 31699"/>
              <a:gd name="csX3" fmla="*/ 3658 w 12801"/>
              <a:gd name="csY3" fmla="*/ 9144 h 31699"/>
              <a:gd name="csX4" fmla="*/ 4877 w 12801"/>
              <a:gd name="csY4" fmla="*/ 10363 h 31699"/>
              <a:gd name="csX5" fmla="*/ 6096 w 12801"/>
              <a:gd name="csY5" fmla="*/ 14631 h 31699"/>
              <a:gd name="csX6" fmla="*/ 6096 w 12801"/>
              <a:gd name="csY6" fmla="*/ 20117 h 31699"/>
              <a:gd name="csX7" fmla="*/ 7315 w 12801"/>
              <a:gd name="csY7" fmla="*/ 21946 h 31699"/>
              <a:gd name="csX8" fmla="*/ 10363 w 12801"/>
              <a:gd name="csY8" fmla="*/ 23165 h 31699"/>
              <a:gd name="csX9" fmla="*/ 12802 w 12801"/>
              <a:gd name="csY9" fmla="*/ 26823 h 31699"/>
              <a:gd name="csX10" fmla="*/ 12802 w 12801"/>
              <a:gd name="csY10" fmla="*/ 31699 h 31699"/>
              <a:gd name="csX11" fmla="*/ 10363 w 12801"/>
              <a:gd name="csY11" fmla="*/ 27432 h 31699"/>
              <a:gd name="csX12" fmla="*/ 10363 w 12801"/>
              <a:gd name="csY12" fmla="*/ 26213 h 31699"/>
              <a:gd name="csX13" fmla="*/ 8535 w 12801"/>
              <a:gd name="csY13" fmla="*/ 23775 h 31699"/>
              <a:gd name="csX14" fmla="*/ 4877 w 12801"/>
              <a:gd name="csY14" fmla="*/ 22555 h 31699"/>
              <a:gd name="csX15" fmla="*/ 6096 w 12801"/>
              <a:gd name="csY15" fmla="*/ 21336 h 31699"/>
              <a:gd name="csX16" fmla="*/ 4267 w 12801"/>
              <a:gd name="csY16" fmla="*/ 19507 h 31699"/>
              <a:gd name="csX17" fmla="*/ 4267 w 12801"/>
              <a:gd name="csY17" fmla="*/ 17679 h 31699"/>
              <a:gd name="csX18" fmla="*/ 5487 w 12801"/>
              <a:gd name="csY18" fmla="*/ 15850 h 31699"/>
              <a:gd name="csX19" fmla="*/ 4877 w 12801"/>
              <a:gd name="csY19" fmla="*/ 12802 h 31699"/>
              <a:gd name="csX20" fmla="*/ 3048 w 12801"/>
              <a:gd name="csY20" fmla="*/ 10363 h 31699"/>
              <a:gd name="csX21" fmla="*/ 3658 w 12801"/>
              <a:gd name="csY21" fmla="*/ 9754 h 31699"/>
              <a:gd name="csX22" fmla="*/ 1829 w 12801"/>
              <a:gd name="csY22" fmla="*/ 7315 h 31699"/>
              <a:gd name="csX23" fmla="*/ 1219 w 12801"/>
              <a:gd name="csY23" fmla="*/ 3658 h 31699"/>
              <a:gd name="csX24" fmla="*/ 0 w 12801"/>
              <a:gd name="csY24" fmla="*/ 4267 h 31699"/>
              <a:gd name="csX25" fmla="*/ 610 w 12801"/>
              <a:gd name="csY25" fmla="*/ 0 h 316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</a:cxnLst>
            <a:rect l="l" t="t" r="r" b="b"/>
            <a:pathLst>
              <a:path w="12801" h="31699">
                <a:moveTo>
                  <a:pt x="610" y="0"/>
                </a:moveTo>
                <a:lnTo>
                  <a:pt x="2439" y="3658"/>
                </a:lnTo>
                <a:lnTo>
                  <a:pt x="3658" y="6706"/>
                </a:lnTo>
                <a:lnTo>
                  <a:pt x="3658" y="9144"/>
                </a:lnTo>
                <a:lnTo>
                  <a:pt x="4877" y="10363"/>
                </a:lnTo>
                <a:lnTo>
                  <a:pt x="6096" y="14631"/>
                </a:lnTo>
                <a:lnTo>
                  <a:pt x="6096" y="20117"/>
                </a:lnTo>
                <a:lnTo>
                  <a:pt x="7315" y="21946"/>
                </a:lnTo>
                <a:lnTo>
                  <a:pt x="10363" y="23165"/>
                </a:lnTo>
                <a:lnTo>
                  <a:pt x="12802" y="26823"/>
                </a:lnTo>
                <a:lnTo>
                  <a:pt x="12802" y="31699"/>
                </a:lnTo>
                <a:lnTo>
                  <a:pt x="10363" y="27432"/>
                </a:lnTo>
                <a:lnTo>
                  <a:pt x="10363" y="26213"/>
                </a:lnTo>
                <a:lnTo>
                  <a:pt x="8535" y="23775"/>
                </a:lnTo>
                <a:lnTo>
                  <a:pt x="4877" y="22555"/>
                </a:lnTo>
                <a:lnTo>
                  <a:pt x="6096" y="21336"/>
                </a:lnTo>
                <a:lnTo>
                  <a:pt x="4267" y="19507"/>
                </a:lnTo>
                <a:lnTo>
                  <a:pt x="4267" y="17679"/>
                </a:lnTo>
                <a:lnTo>
                  <a:pt x="5487" y="15850"/>
                </a:lnTo>
                <a:lnTo>
                  <a:pt x="4877" y="12802"/>
                </a:lnTo>
                <a:lnTo>
                  <a:pt x="3048" y="10363"/>
                </a:lnTo>
                <a:lnTo>
                  <a:pt x="3658" y="9754"/>
                </a:lnTo>
                <a:lnTo>
                  <a:pt x="1829" y="7315"/>
                </a:lnTo>
                <a:lnTo>
                  <a:pt x="1219" y="3658"/>
                </a:lnTo>
                <a:lnTo>
                  <a:pt x="0" y="4267"/>
                </a:lnTo>
                <a:lnTo>
                  <a:pt x="610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76" name="Freihandform: Form 275">
            <a:extLst>
              <a:ext uri="{FF2B5EF4-FFF2-40B4-BE49-F238E27FC236}">
                <a16:creationId xmlns:a16="http://schemas.microsoft.com/office/drawing/2014/main" id="{556AEDD8-592C-DE40-1381-C364CA673999}"/>
              </a:ext>
            </a:extLst>
          </p:cNvPr>
          <p:cNvSpPr/>
          <p:nvPr/>
        </p:nvSpPr>
        <p:spPr>
          <a:xfrm>
            <a:off x="3486302" y="2947416"/>
            <a:ext cx="4266" cy="3048"/>
          </a:xfrm>
          <a:custGeom>
            <a:avLst/>
            <a:gdLst>
              <a:gd name="csX0" fmla="*/ 4267 w 4266"/>
              <a:gd name="csY0" fmla="*/ 1829 h 3048"/>
              <a:gd name="csX1" fmla="*/ 2438 w 4266"/>
              <a:gd name="csY1" fmla="*/ 3048 h 3048"/>
              <a:gd name="csX2" fmla="*/ 609 w 4266"/>
              <a:gd name="csY2" fmla="*/ 2438 h 3048"/>
              <a:gd name="csX3" fmla="*/ 0 w 4266"/>
              <a:gd name="csY3" fmla="*/ 1219 h 3048"/>
              <a:gd name="csX4" fmla="*/ 3657 w 4266"/>
              <a:gd name="csY4" fmla="*/ 0 h 3048"/>
              <a:gd name="csX5" fmla="*/ 4267 w 4266"/>
              <a:gd name="csY5" fmla="*/ 1829 h 304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4266" h="3048">
                <a:moveTo>
                  <a:pt x="4267" y="1829"/>
                </a:moveTo>
                <a:lnTo>
                  <a:pt x="2438" y="3048"/>
                </a:lnTo>
                <a:lnTo>
                  <a:pt x="609" y="2438"/>
                </a:lnTo>
                <a:lnTo>
                  <a:pt x="0" y="1219"/>
                </a:lnTo>
                <a:lnTo>
                  <a:pt x="3657" y="0"/>
                </a:lnTo>
                <a:lnTo>
                  <a:pt x="4267" y="182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77" name="Freihandform: Form 276">
            <a:extLst>
              <a:ext uri="{FF2B5EF4-FFF2-40B4-BE49-F238E27FC236}">
                <a16:creationId xmlns:a16="http://schemas.microsoft.com/office/drawing/2014/main" id="{FB9433A8-AD86-2464-3F09-8EEE7C2C7EBD}"/>
              </a:ext>
            </a:extLst>
          </p:cNvPr>
          <p:cNvSpPr/>
          <p:nvPr/>
        </p:nvSpPr>
        <p:spPr>
          <a:xfrm>
            <a:off x="3438144" y="2932785"/>
            <a:ext cx="2438" cy="4876"/>
          </a:xfrm>
          <a:custGeom>
            <a:avLst/>
            <a:gdLst>
              <a:gd name="csX0" fmla="*/ 2439 w 2438"/>
              <a:gd name="csY0" fmla="*/ 4877 h 4876"/>
              <a:gd name="csX1" fmla="*/ 1829 w 2438"/>
              <a:gd name="csY1" fmla="*/ 4267 h 4876"/>
              <a:gd name="csX2" fmla="*/ 0 w 2438"/>
              <a:gd name="csY2" fmla="*/ 0 h 4876"/>
              <a:gd name="csX3" fmla="*/ 1219 w 2438"/>
              <a:gd name="csY3" fmla="*/ 0 h 4876"/>
              <a:gd name="csX4" fmla="*/ 2439 w 2438"/>
              <a:gd name="csY4" fmla="*/ 4877 h 487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438" h="4876">
                <a:moveTo>
                  <a:pt x="2439" y="4877"/>
                </a:moveTo>
                <a:lnTo>
                  <a:pt x="1829" y="4267"/>
                </a:lnTo>
                <a:lnTo>
                  <a:pt x="0" y="0"/>
                </a:lnTo>
                <a:lnTo>
                  <a:pt x="1219" y="0"/>
                </a:lnTo>
                <a:lnTo>
                  <a:pt x="2439" y="4877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78" name="Freihandform: Form 277">
            <a:extLst>
              <a:ext uri="{FF2B5EF4-FFF2-40B4-BE49-F238E27FC236}">
                <a16:creationId xmlns:a16="http://schemas.microsoft.com/office/drawing/2014/main" id="{6E6CABDC-A1BF-2C8A-23B1-11E72C0211E3}"/>
              </a:ext>
            </a:extLst>
          </p:cNvPr>
          <p:cNvSpPr/>
          <p:nvPr/>
        </p:nvSpPr>
        <p:spPr>
          <a:xfrm>
            <a:off x="3499713" y="2930956"/>
            <a:ext cx="4877" cy="7315"/>
          </a:xfrm>
          <a:custGeom>
            <a:avLst/>
            <a:gdLst>
              <a:gd name="csX0" fmla="*/ 4877 w 4877"/>
              <a:gd name="csY0" fmla="*/ 3658 h 7315"/>
              <a:gd name="csX1" fmla="*/ 2439 w 4877"/>
              <a:gd name="csY1" fmla="*/ 7315 h 7315"/>
              <a:gd name="csX2" fmla="*/ 0 w 4877"/>
              <a:gd name="csY2" fmla="*/ 7315 h 7315"/>
              <a:gd name="csX3" fmla="*/ 1219 w 4877"/>
              <a:gd name="csY3" fmla="*/ 5487 h 7315"/>
              <a:gd name="csX4" fmla="*/ 1829 w 4877"/>
              <a:gd name="csY4" fmla="*/ 1829 h 7315"/>
              <a:gd name="csX5" fmla="*/ 4267 w 4877"/>
              <a:gd name="csY5" fmla="*/ 0 h 7315"/>
              <a:gd name="csX6" fmla="*/ 4877 w 4877"/>
              <a:gd name="csY6" fmla="*/ 2439 h 7315"/>
              <a:gd name="csX7" fmla="*/ 4877 w 4877"/>
              <a:gd name="csY7" fmla="*/ 3658 h 731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4877" h="7315">
                <a:moveTo>
                  <a:pt x="4877" y="3658"/>
                </a:moveTo>
                <a:lnTo>
                  <a:pt x="2439" y="7315"/>
                </a:lnTo>
                <a:lnTo>
                  <a:pt x="0" y="7315"/>
                </a:lnTo>
                <a:lnTo>
                  <a:pt x="1219" y="5487"/>
                </a:lnTo>
                <a:lnTo>
                  <a:pt x="1829" y="1829"/>
                </a:lnTo>
                <a:lnTo>
                  <a:pt x="4267" y="0"/>
                </a:lnTo>
                <a:lnTo>
                  <a:pt x="4877" y="2439"/>
                </a:lnTo>
                <a:lnTo>
                  <a:pt x="4877" y="3658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79" name="Freihandform: Form 278">
            <a:extLst>
              <a:ext uri="{FF2B5EF4-FFF2-40B4-BE49-F238E27FC236}">
                <a16:creationId xmlns:a16="http://schemas.microsoft.com/office/drawing/2014/main" id="{0F5DC484-319B-8A74-D5C2-A5780ACF897D}"/>
              </a:ext>
            </a:extLst>
          </p:cNvPr>
          <p:cNvSpPr/>
          <p:nvPr/>
        </p:nvSpPr>
        <p:spPr>
          <a:xfrm>
            <a:off x="3386937" y="2926689"/>
            <a:ext cx="4877" cy="3048"/>
          </a:xfrm>
          <a:custGeom>
            <a:avLst/>
            <a:gdLst>
              <a:gd name="csX0" fmla="*/ 4877 w 4877"/>
              <a:gd name="csY0" fmla="*/ 610 h 3048"/>
              <a:gd name="csX1" fmla="*/ 3048 w 4877"/>
              <a:gd name="csY1" fmla="*/ 1219 h 3048"/>
              <a:gd name="csX2" fmla="*/ 1829 w 4877"/>
              <a:gd name="csY2" fmla="*/ 3048 h 3048"/>
              <a:gd name="csX3" fmla="*/ 0 w 4877"/>
              <a:gd name="csY3" fmla="*/ 2438 h 3048"/>
              <a:gd name="csX4" fmla="*/ 3658 w 4877"/>
              <a:gd name="csY4" fmla="*/ 0 h 3048"/>
              <a:gd name="csX5" fmla="*/ 4877 w 4877"/>
              <a:gd name="csY5" fmla="*/ 610 h 304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4877" h="3048">
                <a:moveTo>
                  <a:pt x="4877" y="610"/>
                </a:moveTo>
                <a:lnTo>
                  <a:pt x="3048" y="1219"/>
                </a:lnTo>
                <a:lnTo>
                  <a:pt x="1829" y="3048"/>
                </a:lnTo>
                <a:lnTo>
                  <a:pt x="0" y="2438"/>
                </a:lnTo>
                <a:lnTo>
                  <a:pt x="3658" y="0"/>
                </a:lnTo>
                <a:lnTo>
                  <a:pt x="4877" y="61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80" name="Freihandform: Form 279">
            <a:extLst>
              <a:ext uri="{FF2B5EF4-FFF2-40B4-BE49-F238E27FC236}">
                <a16:creationId xmlns:a16="http://schemas.microsoft.com/office/drawing/2014/main" id="{48D26C64-F229-CD49-0E2A-8B1D615B1F64}"/>
              </a:ext>
            </a:extLst>
          </p:cNvPr>
          <p:cNvSpPr/>
          <p:nvPr/>
        </p:nvSpPr>
        <p:spPr>
          <a:xfrm>
            <a:off x="3387547" y="2924860"/>
            <a:ext cx="12192" cy="22555"/>
          </a:xfrm>
          <a:custGeom>
            <a:avLst/>
            <a:gdLst>
              <a:gd name="csX0" fmla="*/ 5486 w 12192"/>
              <a:gd name="csY0" fmla="*/ 6706 h 22555"/>
              <a:gd name="csX1" fmla="*/ 7925 w 12192"/>
              <a:gd name="csY1" fmla="*/ 7925 h 22555"/>
              <a:gd name="csX2" fmla="*/ 9144 w 12192"/>
              <a:gd name="csY2" fmla="*/ 6706 h 22555"/>
              <a:gd name="csX3" fmla="*/ 9753 w 12192"/>
              <a:gd name="csY3" fmla="*/ 3658 h 22555"/>
              <a:gd name="csX4" fmla="*/ 10973 w 12192"/>
              <a:gd name="csY4" fmla="*/ 3048 h 22555"/>
              <a:gd name="csX5" fmla="*/ 12192 w 12192"/>
              <a:gd name="csY5" fmla="*/ 6706 h 22555"/>
              <a:gd name="csX6" fmla="*/ 12192 w 12192"/>
              <a:gd name="csY6" fmla="*/ 9754 h 22555"/>
              <a:gd name="csX7" fmla="*/ 11582 w 12192"/>
              <a:gd name="csY7" fmla="*/ 11583 h 22555"/>
              <a:gd name="csX8" fmla="*/ 12192 w 12192"/>
              <a:gd name="csY8" fmla="*/ 15240 h 22555"/>
              <a:gd name="csX9" fmla="*/ 12192 w 12192"/>
              <a:gd name="csY9" fmla="*/ 17069 h 22555"/>
              <a:gd name="csX10" fmla="*/ 9753 w 12192"/>
              <a:gd name="csY10" fmla="*/ 21946 h 22555"/>
              <a:gd name="csX11" fmla="*/ 8534 w 12192"/>
              <a:gd name="csY11" fmla="*/ 22555 h 22555"/>
              <a:gd name="csX12" fmla="*/ 6096 w 12192"/>
              <a:gd name="csY12" fmla="*/ 21336 h 22555"/>
              <a:gd name="csX13" fmla="*/ 7315 w 12192"/>
              <a:gd name="csY13" fmla="*/ 19507 h 22555"/>
              <a:gd name="csX14" fmla="*/ 9753 w 12192"/>
              <a:gd name="csY14" fmla="*/ 18288 h 22555"/>
              <a:gd name="csX15" fmla="*/ 9144 w 12192"/>
              <a:gd name="csY15" fmla="*/ 17679 h 22555"/>
              <a:gd name="csX16" fmla="*/ 5486 w 12192"/>
              <a:gd name="csY16" fmla="*/ 20117 h 22555"/>
              <a:gd name="csX17" fmla="*/ 4267 w 12192"/>
              <a:gd name="csY17" fmla="*/ 18898 h 22555"/>
              <a:gd name="csX18" fmla="*/ 6705 w 12192"/>
              <a:gd name="csY18" fmla="*/ 17069 h 22555"/>
              <a:gd name="csX19" fmla="*/ 4267 w 12192"/>
              <a:gd name="csY19" fmla="*/ 17069 h 22555"/>
              <a:gd name="csX20" fmla="*/ 3048 w 12192"/>
              <a:gd name="csY20" fmla="*/ 17679 h 22555"/>
              <a:gd name="csX21" fmla="*/ 1829 w 12192"/>
              <a:gd name="csY21" fmla="*/ 16459 h 22555"/>
              <a:gd name="csX22" fmla="*/ 1829 w 12192"/>
              <a:gd name="csY22" fmla="*/ 12192 h 22555"/>
              <a:gd name="csX23" fmla="*/ 2438 w 12192"/>
              <a:gd name="csY23" fmla="*/ 10973 h 22555"/>
              <a:gd name="csX24" fmla="*/ 0 w 12192"/>
              <a:gd name="csY24" fmla="*/ 7925 h 22555"/>
              <a:gd name="csX25" fmla="*/ 0 w 12192"/>
              <a:gd name="csY25" fmla="*/ 6706 h 22555"/>
              <a:gd name="csX26" fmla="*/ 2438 w 12192"/>
              <a:gd name="csY26" fmla="*/ 5487 h 22555"/>
              <a:gd name="csX27" fmla="*/ 3048 w 12192"/>
              <a:gd name="csY27" fmla="*/ 3658 h 22555"/>
              <a:gd name="csX28" fmla="*/ 4877 w 12192"/>
              <a:gd name="csY28" fmla="*/ 3048 h 22555"/>
              <a:gd name="csX29" fmla="*/ 5486 w 12192"/>
              <a:gd name="csY29" fmla="*/ 1829 h 22555"/>
              <a:gd name="csX30" fmla="*/ 9144 w 12192"/>
              <a:gd name="csY30" fmla="*/ 0 h 22555"/>
              <a:gd name="csX31" fmla="*/ 9753 w 12192"/>
              <a:gd name="csY31" fmla="*/ 2439 h 22555"/>
              <a:gd name="csX32" fmla="*/ 6705 w 12192"/>
              <a:gd name="csY32" fmla="*/ 4877 h 22555"/>
              <a:gd name="csX33" fmla="*/ 5486 w 12192"/>
              <a:gd name="csY33" fmla="*/ 6706 h 2255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</a:cxnLst>
            <a:rect l="l" t="t" r="r" b="b"/>
            <a:pathLst>
              <a:path w="12192" h="22555">
                <a:moveTo>
                  <a:pt x="5486" y="6706"/>
                </a:moveTo>
                <a:lnTo>
                  <a:pt x="7925" y="7925"/>
                </a:lnTo>
                <a:lnTo>
                  <a:pt x="9144" y="6706"/>
                </a:lnTo>
                <a:lnTo>
                  <a:pt x="9753" y="3658"/>
                </a:lnTo>
                <a:lnTo>
                  <a:pt x="10973" y="3048"/>
                </a:lnTo>
                <a:lnTo>
                  <a:pt x="12192" y="6706"/>
                </a:lnTo>
                <a:lnTo>
                  <a:pt x="12192" y="9754"/>
                </a:lnTo>
                <a:lnTo>
                  <a:pt x="11582" y="11583"/>
                </a:lnTo>
                <a:lnTo>
                  <a:pt x="12192" y="15240"/>
                </a:lnTo>
                <a:lnTo>
                  <a:pt x="12192" y="17069"/>
                </a:lnTo>
                <a:lnTo>
                  <a:pt x="9753" y="21946"/>
                </a:lnTo>
                <a:lnTo>
                  <a:pt x="8534" y="22555"/>
                </a:lnTo>
                <a:lnTo>
                  <a:pt x="6096" y="21336"/>
                </a:lnTo>
                <a:lnTo>
                  <a:pt x="7315" y="19507"/>
                </a:lnTo>
                <a:lnTo>
                  <a:pt x="9753" y="18288"/>
                </a:lnTo>
                <a:lnTo>
                  <a:pt x="9144" y="17679"/>
                </a:lnTo>
                <a:lnTo>
                  <a:pt x="5486" y="20117"/>
                </a:lnTo>
                <a:lnTo>
                  <a:pt x="4267" y="18898"/>
                </a:lnTo>
                <a:lnTo>
                  <a:pt x="6705" y="17069"/>
                </a:lnTo>
                <a:lnTo>
                  <a:pt x="4267" y="17069"/>
                </a:lnTo>
                <a:lnTo>
                  <a:pt x="3048" y="17679"/>
                </a:lnTo>
                <a:lnTo>
                  <a:pt x="1829" y="16459"/>
                </a:lnTo>
                <a:lnTo>
                  <a:pt x="1829" y="12192"/>
                </a:lnTo>
                <a:lnTo>
                  <a:pt x="2438" y="10973"/>
                </a:lnTo>
                <a:lnTo>
                  <a:pt x="0" y="7925"/>
                </a:lnTo>
                <a:lnTo>
                  <a:pt x="0" y="6706"/>
                </a:lnTo>
                <a:lnTo>
                  <a:pt x="2438" y="5487"/>
                </a:lnTo>
                <a:lnTo>
                  <a:pt x="3048" y="3658"/>
                </a:lnTo>
                <a:lnTo>
                  <a:pt x="4877" y="3048"/>
                </a:lnTo>
                <a:lnTo>
                  <a:pt x="5486" y="1829"/>
                </a:lnTo>
                <a:lnTo>
                  <a:pt x="9144" y="0"/>
                </a:lnTo>
                <a:lnTo>
                  <a:pt x="9753" y="2439"/>
                </a:lnTo>
                <a:lnTo>
                  <a:pt x="6705" y="4877"/>
                </a:lnTo>
                <a:lnTo>
                  <a:pt x="5486" y="6706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81" name="Freihandform: Form 280">
            <a:extLst>
              <a:ext uri="{FF2B5EF4-FFF2-40B4-BE49-F238E27FC236}">
                <a16:creationId xmlns:a16="http://schemas.microsoft.com/office/drawing/2014/main" id="{F931E2DF-F21B-EF6F-28DA-7EF3AD25028C}"/>
              </a:ext>
            </a:extLst>
          </p:cNvPr>
          <p:cNvSpPr/>
          <p:nvPr/>
        </p:nvSpPr>
        <p:spPr>
          <a:xfrm>
            <a:off x="3463137" y="2909011"/>
            <a:ext cx="12801" cy="22555"/>
          </a:xfrm>
          <a:custGeom>
            <a:avLst/>
            <a:gdLst>
              <a:gd name="csX0" fmla="*/ 12192 w 12801"/>
              <a:gd name="csY0" fmla="*/ 18897 h 22555"/>
              <a:gd name="csX1" fmla="*/ 12802 w 12801"/>
              <a:gd name="csY1" fmla="*/ 21945 h 22555"/>
              <a:gd name="csX2" fmla="*/ 11583 w 12801"/>
              <a:gd name="csY2" fmla="*/ 21336 h 22555"/>
              <a:gd name="csX3" fmla="*/ 8535 w 12801"/>
              <a:gd name="csY3" fmla="*/ 21945 h 22555"/>
              <a:gd name="csX4" fmla="*/ 6096 w 12801"/>
              <a:gd name="csY4" fmla="*/ 22555 h 22555"/>
              <a:gd name="csX5" fmla="*/ 5487 w 12801"/>
              <a:gd name="csY5" fmla="*/ 21336 h 22555"/>
              <a:gd name="csX6" fmla="*/ 7315 w 12801"/>
              <a:gd name="csY6" fmla="*/ 20117 h 22555"/>
              <a:gd name="csX7" fmla="*/ 9754 w 12801"/>
              <a:gd name="csY7" fmla="*/ 18288 h 22555"/>
              <a:gd name="csX8" fmla="*/ 9754 w 12801"/>
              <a:gd name="csY8" fmla="*/ 17069 h 22555"/>
              <a:gd name="csX9" fmla="*/ 7315 w 12801"/>
              <a:gd name="csY9" fmla="*/ 15849 h 22555"/>
              <a:gd name="csX10" fmla="*/ 6096 w 12801"/>
              <a:gd name="csY10" fmla="*/ 12192 h 22555"/>
              <a:gd name="csX11" fmla="*/ 5487 w 12801"/>
              <a:gd name="csY11" fmla="*/ 8534 h 22555"/>
              <a:gd name="csX12" fmla="*/ 3048 w 12801"/>
              <a:gd name="csY12" fmla="*/ 6096 h 22555"/>
              <a:gd name="csX13" fmla="*/ 3048 w 12801"/>
              <a:gd name="csY13" fmla="*/ 4877 h 22555"/>
              <a:gd name="csX14" fmla="*/ 0 w 12801"/>
              <a:gd name="csY14" fmla="*/ 1829 h 22555"/>
              <a:gd name="csX15" fmla="*/ 1829 w 12801"/>
              <a:gd name="csY15" fmla="*/ 0 h 22555"/>
              <a:gd name="csX16" fmla="*/ 4267 w 12801"/>
              <a:gd name="csY16" fmla="*/ 2438 h 22555"/>
              <a:gd name="csX17" fmla="*/ 4267 w 12801"/>
              <a:gd name="csY17" fmla="*/ 5486 h 22555"/>
              <a:gd name="csX18" fmla="*/ 5487 w 12801"/>
              <a:gd name="csY18" fmla="*/ 7315 h 22555"/>
              <a:gd name="csX19" fmla="*/ 6096 w 12801"/>
              <a:gd name="csY19" fmla="*/ 10363 h 22555"/>
              <a:gd name="csX20" fmla="*/ 7925 w 12801"/>
              <a:gd name="csY20" fmla="*/ 13411 h 22555"/>
              <a:gd name="csX21" fmla="*/ 10363 w 12801"/>
              <a:gd name="csY21" fmla="*/ 15240 h 22555"/>
              <a:gd name="csX22" fmla="*/ 10973 w 12801"/>
              <a:gd name="csY22" fmla="*/ 17069 h 22555"/>
              <a:gd name="csX23" fmla="*/ 12192 w 12801"/>
              <a:gd name="csY23" fmla="*/ 18897 h 2255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</a:cxnLst>
            <a:rect l="l" t="t" r="r" b="b"/>
            <a:pathLst>
              <a:path w="12801" h="22555">
                <a:moveTo>
                  <a:pt x="12192" y="18897"/>
                </a:moveTo>
                <a:lnTo>
                  <a:pt x="12802" y="21945"/>
                </a:lnTo>
                <a:lnTo>
                  <a:pt x="11583" y="21336"/>
                </a:lnTo>
                <a:lnTo>
                  <a:pt x="8535" y="21945"/>
                </a:lnTo>
                <a:lnTo>
                  <a:pt x="6096" y="22555"/>
                </a:lnTo>
                <a:lnTo>
                  <a:pt x="5487" y="21336"/>
                </a:lnTo>
                <a:lnTo>
                  <a:pt x="7315" y="20117"/>
                </a:lnTo>
                <a:lnTo>
                  <a:pt x="9754" y="18288"/>
                </a:lnTo>
                <a:lnTo>
                  <a:pt x="9754" y="17069"/>
                </a:lnTo>
                <a:lnTo>
                  <a:pt x="7315" y="15849"/>
                </a:lnTo>
                <a:lnTo>
                  <a:pt x="6096" y="12192"/>
                </a:lnTo>
                <a:lnTo>
                  <a:pt x="5487" y="8534"/>
                </a:lnTo>
                <a:lnTo>
                  <a:pt x="3048" y="6096"/>
                </a:lnTo>
                <a:lnTo>
                  <a:pt x="3048" y="4877"/>
                </a:lnTo>
                <a:lnTo>
                  <a:pt x="0" y="1829"/>
                </a:lnTo>
                <a:lnTo>
                  <a:pt x="1829" y="0"/>
                </a:lnTo>
                <a:lnTo>
                  <a:pt x="4267" y="2438"/>
                </a:lnTo>
                <a:lnTo>
                  <a:pt x="4267" y="5486"/>
                </a:lnTo>
                <a:lnTo>
                  <a:pt x="5487" y="7315"/>
                </a:lnTo>
                <a:lnTo>
                  <a:pt x="6096" y="10363"/>
                </a:lnTo>
                <a:lnTo>
                  <a:pt x="7925" y="13411"/>
                </a:lnTo>
                <a:lnTo>
                  <a:pt x="10363" y="15240"/>
                </a:lnTo>
                <a:lnTo>
                  <a:pt x="10973" y="17069"/>
                </a:lnTo>
                <a:lnTo>
                  <a:pt x="12192" y="18897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82" name="Freihandform: Form 281">
            <a:extLst>
              <a:ext uri="{FF2B5EF4-FFF2-40B4-BE49-F238E27FC236}">
                <a16:creationId xmlns:a16="http://schemas.microsoft.com/office/drawing/2014/main" id="{A0FDA510-3FDE-B89B-751E-6A490FA8964E}"/>
              </a:ext>
            </a:extLst>
          </p:cNvPr>
          <p:cNvSpPr/>
          <p:nvPr/>
        </p:nvSpPr>
        <p:spPr>
          <a:xfrm>
            <a:off x="3404616" y="2894380"/>
            <a:ext cx="9753" cy="3657"/>
          </a:xfrm>
          <a:custGeom>
            <a:avLst/>
            <a:gdLst>
              <a:gd name="csX0" fmla="*/ 7925 w 9753"/>
              <a:gd name="csY0" fmla="*/ 0 h 3657"/>
              <a:gd name="csX1" fmla="*/ 9753 w 9753"/>
              <a:gd name="csY1" fmla="*/ 1219 h 3657"/>
              <a:gd name="csX2" fmla="*/ 6096 w 9753"/>
              <a:gd name="csY2" fmla="*/ 3048 h 3657"/>
              <a:gd name="csX3" fmla="*/ 4267 w 9753"/>
              <a:gd name="csY3" fmla="*/ 2439 h 3657"/>
              <a:gd name="csX4" fmla="*/ 3048 w 9753"/>
              <a:gd name="csY4" fmla="*/ 3658 h 3657"/>
              <a:gd name="csX5" fmla="*/ 0 w 9753"/>
              <a:gd name="csY5" fmla="*/ 3048 h 3657"/>
              <a:gd name="csX6" fmla="*/ 1219 w 9753"/>
              <a:gd name="csY6" fmla="*/ 1219 h 3657"/>
              <a:gd name="csX7" fmla="*/ 3657 w 9753"/>
              <a:gd name="csY7" fmla="*/ 0 h 3657"/>
              <a:gd name="csX8" fmla="*/ 7925 w 9753"/>
              <a:gd name="csY8" fmla="*/ 0 h 365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9753" h="3657">
                <a:moveTo>
                  <a:pt x="7925" y="0"/>
                </a:moveTo>
                <a:lnTo>
                  <a:pt x="9753" y="1219"/>
                </a:lnTo>
                <a:lnTo>
                  <a:pt x="6096" y="3048"/>
                </a:lnTo>
                <a:lnTo>
                  <a:pt x="4267" y="2439"/>
                </a:lnTo>
                <a:lnTo>
                  <a:pt x="3048" y="3658"/>
                </a:lnTo>
                <a:lnTo>
                  <a:pt x="0" y="3048"/>
                </a:lnTo>
                <a:lnTo>
                  <a:pt x="1219" y="1219"/>
                </a:lnTo>
                <a:lnTo>
                  <a:pt x="3657" y="0"/>
                </a:lnTo>
                <a:lnTo>
                  <a:pt x="7925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83" name="Freihandform: Form 282">
            <a:extLst>
              <a:ext uri="{FF2B5EF4-FFF2-40B4-BE49-F238E27FC236}">
                <a16:creationId xmlns:a16="http://schemas.microsoft.com/office/drawing/2014/main" id="{4D7E74D4-E68D-B497-B852-2393AA8AFFAC}"/>
              </a:ext>
            </a:extLst>
          </p:cNvPr>
          <p:cNvSpPr/>
          <p:nvPr/>
        </p:nvSpPr>
        <p:spPr>
          <a:xfrm>
            <a:off x="3372307" y="2889504"/>
            <a:ext cx="24384" cy="34747"/>
          </a:xfrm>
          <a:custGeom>
            <a:avLst/>
            <a:gdLst>
              <a:gd name="csX0" fmla="*/ 14630 w 24384"/>
              <a:gd name="csY0" fmla="*/ 1829 h 34747"/>
              <a:gd name="csX1" fmla="*/ 17069 w 24384"/>
              <a:gd name="csY1" fmla="*/ 610 h 34747"/>
              <a:gd name="csX2" fmla="*/ 18897 w 24384"/>
              <a:gd name="csY2" fmla="*/ 2438 h 34747"/>
              <a:gd name="csX3" fmla="*/ 18288 w 24384"/>
              <a:gd name="csY3" fmla="*/ 3658 h 34747"/>
              <a:gd name="csX4" fmla="*/ 18897 w 24384"/>
              <a:gd name="csY4" fmla="*/ 4877 h 34747"/>
              <a:gd name="csX5" fmla="*/ 17678 w 24384"/>
              <a:gd name="csY5" fmla="*/ 7315 h 34747"/>
              <a:gd name="csX6" fmla="*/ 19507 w 24384"/>
              <a:gd name="csY6" fmla="*/ 9144 h 34747"/>
              <a:gd name="csX7" fmla="*/ 20726 w 24384"/>
              <a:gd name="csY7" fmla="*/ 14630 h 34747"/>
              <a:gd name="csX8" fmla="*/ 21945 w 24384"/>
              <a:gd name="csY8" fmla="*/ 16459 h 34747"/>
              <a:gd name="csX9" fmla="*/ 24384 w 24384"/>
              <a:gd name="csY9" fmla="*/ 19507 h 34747"/>
              <a:gd name="csX10" fmla="*/ 23165 w 24384"/>
              <a:gd name="csY10" fmla="*/ 23774 h 34747"/>
              <a:gd name="csX11" fmla="*/ 23774 w 24384"/>
              <a:gd name="csY11" fmla="*/ 27432 h 34747"/>
              <a:gd name="csX12" fmla="*/ 22555 w 24384"/>
              <a:gd name="csY12" fmla="*/ 29261 h 34747"/>
              <a:gd name="csX13" fmla="*/ 20726 w 24384"/>
              <a:gd name="csY13" fmla="*/ 29870 h 34747"/>
              <a:gd name="csX14" fmla="*/ 18288 w 24384"/>
              <a:gd name="csY14" fmla="*/ 32309 h 34747"/>
              <a:gd name="csX15" fmla="*/ 16459 w 24384"/>
              <a:gd name="csY15" fmla="*/ 33528 h 34747"/>
              <a:gd name="csX16" fmla="*/ 14630 w 24384"/>
              <a:gd name="csY16" fmla="*/ 33528 h 34747"/>
              <a:gd name="csX17" fmla="*/ 12801 w 24384"/>
              <a:gd name="csY17" fmla="*/ 34747 h 34747"/>
              <a:gd name="csX18" fmla="*/ 10973 w 24384"/>
              <a:gd name="csY18" fmla="*/ 34747 h 34747"/>
              <a:gd name="csX19" fmla="*/ 10973 w 24384"/>
              <a:gd name="csY19" fmla="*/ 32309 h 34747"/>
              <a:gd name="csX20" fmla="*/ 9144 w 24384"/>
              <a:gd name="csY20" fmla="*/ 31090 h 34747"/>
              <a:gd name="csX21" fmla="*/ 9753 w 24384"/>
              <a:gd name="csY21" fmla="*/ 27432 h 34747"/>
              <a:gd name="csX22" fmla="*/ 7925 w 24384"/>
              <a:gd name="csY22" fmla="*/ 29261 h 34747"/>
              <a:gd name="csX23" fmla="*/ 6705 w 24384"/>
              <a:gd name="csY23" fmla="*/ 28651 h 34747"/>
              <a:gd name="csX24" fmla="*/ 3048 w 24384"/>
              <a:gd name="csY24" fmla="*/ 26213 h 34747"/>
              <a:gd name="csX25" fmla="*/ 1219 w 24384"/>
              <a:gd name="csY25" fmla="*/ 24384 h 34747"/>
              <a:gd name="csX26" fmla="*/ 0 w 24384"/>
              <a:gd name="csY26" fmla="*/ 22555 h 34747"/>
              <a:gd name="csX27" fmla="*/ 4267 w 24384"/>
              <a:gd name="csY27" fmla="*/ 20726 h 34747"/>
              <a:gd name="csX28" fmla="*/ 7315 w 24384"/>
              <a:gd name="csY28" fmla="*/ 24994 h 34747"/>
              <a:gd name="csX29" fmla="*/ 7925 w 24384"/>
              <a:gd name="csY29" fmla="*/ 21336 h 34747"/>
              <a:gd name="csX30" fmla="*/ 6096 w 24384"/>
              <a:gd name="csY30" fmla="*/ 20726 h 34747"/>
              <a:gd name="csX31" fmla="*/ 5486 w 24384"/>
              <a:gd name="csY31" fmla="*/ 18898 h 34747"/>
              <a:gd name="csX32" fmla="*/ 6096 w 24384"/>
              <a:gd name="csY32" fmla="*/ 17069 h 34747"/>
              <a:gd name="csX33" fmla="*/ 9753 w 24384"/>
              <a:gd name="csY33" fmla="*/ 13411 h 34747"/>
              <a:gd name="csX34" fmla="*/ 10973 w 24384"/>
              <a:gd name="csY34" fmla="*/ 10973 h 34747"/>
              <a:gd name="csX35" fmla="*/ 10363 w 24384"/>
              <a:gd name="csY35" fmla="*/ 10363 h 34747"/>
              <a:gd name="csX36" fmla="*/ 12192 w 24384"/>
              <a:gd name="csY36" fmla="*/ 7925 h 34747"/>
              <a:gd name="csX37" fmla="*/ 12192 w 24384"/>
              <a:gd name="csY37" fmla="*/ 4877 h 34747"/>
              <a:gd name="csX38" fmla="*/ 10973 w 24384"/>
              <a:gd name="csY38" fmla="*/ 610 h 34747"/>
              <a:gd name="csX39" fmla="*/ 11582 w 24384"/>
              <a:gd name="csY39" fmla="*/ 0 h 34747"/>
              <a:gd name="csX40" fmla="*/ 13411 w 24384"/>
              <a:gd name="csY40" fmla="*/ 0 h 34747"/>
              <a:gd name="csX41" fmla="*/ 14630 w 24384"/>
              <a:gd name="csY41" fmla="*/ 1829 h 3474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</a:cxnLst>
            <a:rect l="l" t="t" r="r" b="b"/>
            <a:pathLst>
              <a:path w="24384" h="34747">
                <a:moveTo>
                  <a:pt x="14630" y="1829"/>
                </a:moveTo>
                <a:lnTo>
                  <a:pt x="17069" y="610"/>
                </a:lnTo>
                <a:lnTo>
                  <a:pt x="18897" y="2438"/>
                </a:lnTo>
                <a:lnTo>
                  <a:pt x="18288" y="3658"/>
                </a:lnTo>
                <a:lnTo>
                  <a:pt x="18897" y="4877"/>
                </a:lnTo>
                <a:lnTo>
                  <a:pt x="17678" y="7315"/>
                </a:lnTo>
                <a:lnTo>
                  <a:pt x="19507" y="9144"/>
                </a:lnTo>
                <a:lnTo>
                  <a:pt x="20726" y="14630"/>
                </a:lnTo>
                <a:lnTo>
                  <a:pt x="21945" y="16459"/>
                </a:lnTo>
                <a:lnTo>
                  <a:pt x="24384" y="19507"/>
                </a:lnTo>
                <a:lnTo>
                  <a:pt x="23165" y="23774"/>
                </a:lnTo>
                <a:lnTo>
                  <a:pt x="23774" y="27432"/>
                </a:lnTo>
                <a:lnTo>
                  <a:pt x="22555" y="29261"/>
                </a:lnTo>
                <a:lnTo>
                  <a:pt x="20726" y="29870"/>
                </a:lnTo>
                <a:lnTo>
                  <a:pt x="18288" y="32309"/>
                </a:lnTo>
                <a:lnTo>
                  <a:pt x="16459" y="33528"/>
                </a:lnTo>
                <a:lnTo>
                  <a:pt x="14630" y="33528"/>
                </a:lnTo>
                <a:lnTo>
                  <a:pt x="12801" y="34747"/>
                </a:lnTo>
                <a:lnTo>
                  <a:pt x="10973" y="34747"/>
                </a:lnTo>
                <a:lnTo>
                  <a:pt x="10973" y="32309"/>
                </a:lnTo>
                <a:lnTo>
                  <a:pt x="9144" y="31090"/>
                </a:lnTo>
                <a:lnTo>
                  <a:pt x="9753" y="27432"/>
                </a:lnTo>
                <a:lnTo>
                  <a:pt x="7925" y="29261"/>
                </a:lnTo>
                <a:lnTo>
                  <a:pt x="6705" y="28651"/>
                </a:lnTo>
                <a:lnTo>
                  <a:pt x="3048" y="26213"/>
                </a:lnTo>
                <a:lnTo>
                  <a:pt x="1219" y="24384"/>
                </a:lnTo>
                <a:lnTo>
                  <a:pt x="0" y="22555"/>
                </a:lnTo>
                <a:lnTo>
                  <a:pt x="4267" y="20726"/>
                </a:lnTo>
                <a:lnTo>
                  <a:pt x="7315" y="24994"/>
                </a:lnTo>
                <a:lnTo>
                  <a:pt x="7925" y="21336"/>
                </a:lnTo>
                <a:lnTo>
                  <a:pt x="6096" y="20726"/>
                </a:lnTo>
                <a:lnTo>
                  <a:pt x="5486" y="18898"/>
                </a:lnTo>
                <a:lnTo>
                  <a:pt x="6096" y="17069"/>
                </a:lnTo>
                <a:lnTo>
                  <a:pt x="9753" y="13411"/>
                </a:lnTo>
                <a:lnTo>
                  <a:pt x="10973" y="10973"/>
                </a:lnTo>
                <a:lnTo>
                  <a:pt x="10363" y="10363"/>
                </a:lnTo>
                <a:lnTo>
                  <a:pt x="12192" y="7925"/>
                </a:lnTo>
                <a:lnTo>
                  <a:pt x="12192" y="4877"/>
                </a:lnTo>
                <a:lnTo>
                  <a:pt x="10973" y="610"/>
                </a:lnTo>
                <a:lnTo>
                  <a:pt x="11582" y="0"/>
                </a:lnTo>
                <a:lnTo>
                  <a:pt x="13411" y="0"/>
                </a:lnTo>
                <a:lnTo>
                  <a:pt x="14630" y="182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84" name="Freihandform: Form 283">
            <a:extLst>
              <a:ext uri="{FF2B5EF4-FFF2-40B4-BE49-F238E27FC236}">
                <a16:creationId xmlns:a16="http://schemas.microsoft.com/office/drawing/2014/main" id="{481A7D95-3B73-D6A0-3672-3A3BD4AED01B}"/>
              </a:ext>
            </a:extLst>
          </p:cNvPr>
          <p:cNvSpPr/>
          <p:nvPr/>
        </p:nvSpPr>
        <p:spPr>
          <a:xfrm>
            <a:off x="3433267" y="2875483"/>
            <a:ext cx="20116" cy="35356"/>
          </a:xfrm>
          <a:custGeom>
            <a:avLst/>
            <a:gdLst>
              <a:gd name="csX0" fmla="*/ 3048 w 20116"/>
              <a:gd name="csY0" fmla="*/ 0 h 35356"/>
              <a:gd name="csX1" fmla="*/ 3657 w 20116"/>
              <a:gd name="csY1" fmla="*/ 1219 h 35356"/>
              <a:gd name="csX2" fmla="*/ 5486 w 20116"/>
              <a:gd name="csY2" fmla="*/ 3657 h 35356"/>
              <a:gd name="csX3" fmla="*/ 10363 w 20116"/>
              <a:gd name="csY3" fmla="*/ 7925 h 35356"/>
              <a:gd name="csX4" fmla="*/ 13411 w 20116"/>
              <a:gd name="csY4" fmla="*/ 8534 h 35356"/>
              <a:gd name="csX5" fmla="*/ 14021 w 20116"/>
              <a:gd name="csY5" fmla="*/ 9144 h 35356"/>
              <a:gd name="csX6" fmla="*/ 15240 w 20116"/>
              <a:gd name="csY6" fmla="*/ 11582 h 35356"/>
              <a:gd name="csX7" fmla="*/ 17069 w 20116"/>
              <a:gd name="csY7" fmla="*/ 14021 h 35356"/>
              <a:gd name="csX8" fmla="*/ 20117 w 20116"/>
              <a:gd name="csY8" fmla="*/ 16459 h 35356"/>
              <a:gd name="csX9" fmla="*/ 20117 w 20116"/>
              <a:gd name="csY9" fmla="*/ 17678 h 35356"/>
              <a:gd name="csX10" fmla="*/ 18897 w 20116"/>
              <a:gd name="csY10" fmla="*/ 22555 h 35356"/>
              <a:gd name="csX11" fmla="*/ 18288 w 20116"/>
              <a:gd name="csY11" fmla="*/ 23774 h 35356"/>
              <a:gd name="csX12" fmla="*/ 18288 w 20116"/>
              <a:gd name="csY12" fmla="*/ 25603 h 35356"/>
              <a:gd name="csX13" fmla="*/ 17678 w 20116"/>
              <a:gd name="csY13" fmla="*/ 28651 h 35356"/>
              <a:gd name="csX14" fmla="*/ 16459 w 20116"/>
              <a:gd name="csY14" fmla="*/ 30480 h 35356"/>
              <a:gd name="csX15" fmla="*/ 15849 w 20116"/>
              <a:gd name="csY15" fmla="*/ 34747 h 35356"/>
              <a:gd name="csX16" fmla="*/ 15240 w 20116"/>
              <a:gd name="csY16" fmla="*/ 35357 h 35356"/>
              <a:gd name="csX17" fmla="*/ 14021 w 20116"/>
              <a:gd name="csY17" fmla="*/ 31699 h 35356"/>
              <a:gd name="csX18" fmla="*/ 11582 w 20116"/>
              <a:gd name="csY18" fmla="*/ 29870 h 35356"/>
              <a:gd name="csX19" fmla="*/ 12192 w 20116"/>
              <a:gd name="csY19" fmla="*/ 28651 h 35356"/>
              <a:gd name="csX20" fmla="*/ 15240 w 20116"/>
              <a:gd name="csY20" fmla="*/ 29261 h 35356"/>
              <a:gd name="csX21" fmla="*/ 16459 w 20116"/>
              <a:gd name="csY21" fmla="*/ 28041 h 35356"/>
              <a:gd name="csX22" fmla="*/ 15849 w 20116"/>
              <a:gd name="csY22" fmla="*/ 26822 h 35356"/>
              <a:gd name="csX23" fmla="*/ 16459 w 20116"/>
              <a:gd name="csY23" fmla="*/ 24384 h 35356"/>
              <a:gd name="csX24" fmla="*/ 18288 w 20116"/>
              <a:gd name="csY24" fmla="*/ 21945 h 35356"/>
              <a:gd name="csX25" fmla="*/ 18897 w 20116"/>
              <a:gd name="csY25" fmla="*/ 18897 h 35356"/>
              <a:gd name="csX26" fmla="*/ 18897 w 20116"/>
              <a:gd name="csY26" fmla="*/ 17069 h 35356"/>
              <a:gd name="csX27" fmla="*/ 15849 w 20116"/>
              <a:gd name="csY27" fmla="*/ 14630 h 35356"/>
              <a:gd name="csX28" fmla="*/ 13411 w 20116"/>
              <a:gd name="csY28" fmla="*/ 10363 h 35356"/>
              <a:gd name="csX29" fmla="*/ 11582 w 20116"/>
              <a:gd name="csY29" fmla="*/ 9144 h 35356"/>
              <a:gd name="csX30" fmla="*/ 7925 w 20116"/>
              <a:gd name="csY30" fmla="*/ 7315 h 35356"/>
              <a:gd name="csX31" fmla="*/ 6096 w 20116"/>
              <a:gd name="csY31" fmla="*/ 5486 h 35356"/>
              <a:gd name="csX32" fmla="*/ 2438 w 20116"/>
              <a:gd name="csY32" fmla="*/ 4267 h 35356"/>
              <a:gd name="csX33" fmla="*/ 0 w 20116"/>
              <a:gd name="csY33" fmla="*/ 5486 h 35356"/>
              <a:gd name="csX34" fmla="*/ 2438 w 20116"/>
              <a:gd name="csY34" fmla="*/ 0 h 35356"/>
              <a:gd name="csX35" fmla="*/ 3048 w 20116"/>
              <a:gd name="csY35" fmla="*/ 0 h 3535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20116" h="35356">
                <a:moveTo>
                  <a:pt x="3048" y="0"/>
                </a:moveTo>
                <a:lnTo>
                  <a:pt x="3657" y="1219"/>
                </a:lnTo>
                <a:lnTo>
                  <a:pt x="5486" y="3657"/>
                </a:lnTo>
                <a:lnTo>
                  <a:pt x="10363" y="7925"/>
                </a:lnTo>
                <a:lnTo>
                  <a:pt x="13411" y="8534"/>
                </a:lnTo>
                <a:lnTo>
                  <a:pt x="14021" y="9144"/>
                </a:lnTo>
                <a:lnTo>
                  <a:pt x="15240" y="11582"/>
                </a:lnTo>
                <a:lnTo>
                  <a:pt x="17069" y="14021"/>
                </a:lnTo>
                <a:lnTo>
                  <a:pt x="20117" y="16459"/>
                </a:lnTo>
                <a:lnTo>
                  <a:pt x="20117" y="17678"/>
                </a:lnTo>
                <a:lnTo>
                  <a:pt x="18897" y="22555"/>
                </a:lnTo>
                <a:lnTo>
                  <a:pt x="18288" y="23774"/>
                </a:lnTo>
                <a:lnTo>
                  <a:pt x="18288" y="25603"/>
                </a:lnTo>
                <a:lnTo>
                  <a:pt x="17678" y="28651"/>
                </a:lnTo>
                <a:lnTo>
                  <a:pt x="16459" y="30480"/>
                </a:lnTo>
                <a:lnTo>
                  <a:pt x="15849" y="34747"/>
                </a:lnTo>
                <a:lnTo>
                  <a:pt x="15240" y="35357"/>
                </a:lnTo>
                <a:lnTo>
                  <a:pt x="14021" y="31699"/>
                </a:lnTo>
                <a:lnTo>
                  <a:pt x="11582" y="29870"/>
                </a:lnTo>
                <a:lnTo>
                  <a:pt x="12192" y="28651"/>
                </a:lnTo>
                <a:lnTo>
                  <a:pt x="15240" y="29261"/>
                </a:lnTo>
                <a:lnTo>
                  <a:pt x="16459" y="28041"/>
                </a:lnTo>
                <a:lnTo>
                  <a:pt x="15849" y="26822"/>
                </a:lnTo>
                <a:lnTo>
                  <a:pt x="16459" y="24384"/>
                </a:lnTo>
                <a:lnTo>
                  <a:pt x="18288" y="21945"/>
                </a:lnTo>
                <a:lnTo>
                  <a:pt x="18897" y="18897"/>
                </a:lnTo>
                <a:lnTo>
                  <a:pt x="18897" y="17069"/>
                </a:lnTo>
                <a:lnTo>
                  <a:pt x="15849" y="14630"/>
                </a:lnTo>
                <a:lnTo>
                  <a:pt x="13411" y="10363"/>
                </a:lnTo>
                <a:lnTo>
                  <a:pt x="11582" y="9144"/>
                </a:lnTo>
                <a:lnTo>
                  <a:pt x="7925" y="7315"/>
                </a:lnTo>
                <a:lnTo>
                  <a:pt x="6096" y="5486"/>
                </a:lnTo>
                <a:lnTo>
                  <a:pt x="2438" y="4267"/>
                </a:lnTo>
                <a:lnTo>
                  <a:pt x="0" y="5486"/>
                </a:lnTo>
                <a:lnTo>
                  <a:pt x="2438" y="0"/>
                </a:lnTo>
                <a:lnTo>
                  <a:pt x="3048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85" name="Freihandform: Form 284">
            <a:extLst>
              <a:ext uri="{FF2B5EF4-FFF2-40B4-BE49-F238E27FC236}">
                <a16:creationId xmlns:a16="http://schemas.microsoft.com/office/drawing/2014/main" id="{7E1445BF-5A6A-5E39-653B-794BD4628F2E}"/>
              </a:ext>
            </a:extLst>
          </p:cNvPr>
          <p:cNvSpPr/>
          <p:nvPr/>
        </p:nvSpPr>
        <p:spPr>
          <a:xfrm>
            <a:off x="3368040" y="2826715"/>
            <a:ext cx="35356" cy="12192"/>
          </a:xfrm>
          <a:custGeom>
            <a:avLst/>
            <a:gdLst>
              <a:gd name="csX0" fmla="*/ 14631 w 35356"/>
              <a:gd name="csY0" fmla="*/ 3048 h 12192"/>
              <a:gd name="csX1" fmla="*/ 17679 w 35356"/>
              <a:gd name="csY1" fmla="*/ 4267 h 12192"/>
              <a:gd name="csX2" fmla="*/ 18288 w 35356"/>
              <a:gd name="csY2" fmla="*/ 4267 h 12192"/>
              <a:gd name="csX3" fmla="*/ 22555 w 35356"/>
              <a:gd name="csY3" fmla="*/ 4877 h 12192"/>
              <a:gd name="csX4" fmla="*/ 23775 w 35356"/>
              <a:gd name="csY4" fmla="*/ 3657 h 12192"/>
              <a:gd name="csX5" fmla="*/ 24993 w 35356"/>
              <a:gd name="csY5" fmla="*/ 4267 h 12192"/>
              <a:gd name="csX6" fmla="*/ 28041 w 35356"/>
              <a:gd name="csY6" fmla="*/ 4267 h 12192"/>
              <a:gd name="csX7" fmla="*/ 30480 w 35356"/>
              <a:gd name="csY7" fmla="*/ 3048 h 12192"/>
              <a:gd name="csX8" fmla="*/ 32919 w 35356"/>
              <a:gd name="csY8" fmla="*/ 3048 h 12192"/>
              <a:gd name="csX9" fmla="*/ 34747 w 35356"/>
              <a:gd name="csY9" fmla="*/ 1829 h 12192"/>
              <a:gd name="csX10" fmla="*/ 35357 w 35356"/>
              <a:gd name="csY10" fmla="*/ 4877 h 12192"/>
              <a:gd name="csX11" fmla="*/ 34747 w 35356"/>
              <a:gd name="csY11" fmla="*/ 6096 h 12192"/>
              <a:gd name="csX12" fmla="*/ 32919 w 35356"/>
              <a:gd name="csY12" fmla="*/ 6096 h 12192"/>
              <a:gd name="csX13" fmla="*/ 30480 w 35356"/>
              <a:gd name="csY13" fmla="*/ 6096 h 12192"/>
              <a:gd name="csX14" fmla="*/ 23775 w 35356"/>
              <a:gd name="csY14" fmla="*/ 7315 h 12192"/>
              <a:gd name="csX15" fmla="*/ 21945 w 35356"/>
              <a:gd name="csY15" fmla="*/ 7315 h 12192"/>
              <a:gd name="csX16" fmla="*/ 12801 w 35356"/>
              <a:gd name="csY16" fmla="*/ 9753 h 12192"/>
              <a:gd name="csX17" fmla="*/ 8535 w 35356"/>
              <a:gd name="csY17" fmla="*/ 12192 h 12192"/>
              <a:gd name="csX18" fmla="*/ 6096 w 35356"/>
              <a:gd name="csY18" fmla="*/ 12192 h 12192"/>
              <a:gd name="csX19" fmla="*/ 4877 w 35356"/>
              <a:gd name="csY19" fmla="*/ 11582 h 12192"/>
              <a:gd name="csX20" fmla="*/ 3048 w 35356"/>
              <a:gd name="csY20" fmla="*/ 9753 h 12192"/>
              <a:gd name="csX21" fmla="*/ 0 w 35356"/>
              <a:gd name="csY21" fmla="*/ 6096 h 12192"/>
              <a:gd name="csX22" fmla="*/ 3657 w 35356"/>
              <a:gd name="csY22" fmla="*/ 7925 h 12192"/>
              <a:gd name="csX23" fmla="*/ 4267 w 35356"/>
              <a:gd name="csY23" fmla="*/ 9144 h 12192"/>
              <a:gd name="csX24" fmla="*/ 7315 w 35356"/>
              <a:gd name="csY24" fmla="*/ 9144 h 12192"/>
              <a:gd name="csX25" fmla="*/ 10363 w 35356"/>
              <a:gd name="csY25" fmla="*/ 7925 h 12192"/>
              <a:gd name="csX26" fmla="*/ 12801 w 35356"/>
              <a:gd name="csY26" fmla="*/ 4267 h 12192"/>
              <a:gd name="csX27" fmla="*/ 10973 w 35356"/>
              <a:gd name="csY27" fmla="*/ 3657 h 12192"/>
              <a:gd name="csX28" fmla="*/ 12192 w 35356"/>
              <a:gd name="csY28" fmla="*/ 1829 h 12192"/>
              <a:gd name="csX29" fmla="*/ 12801 w 35356"/>
              <a:gd name="csY29" fmla="*/ 0 h 12192"/>
              <a:gd name="csX30" fmla="*/ 14631 w 35356"/>
              <a:gd name="csY30" fmla="*/ 3048 h 1219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</a:cxnLst>
            <a:rect l="l" t="t" r="r" b="b"/>
            <a:pathLst>
              <a:path w="35356" h="12192">
                <a:moveTo>
                  <a:pt x="14631" y="3048"/>
                </a:moveTo>
                <a:lnTo>
                  <a:pt x="17679" y="4267"/>
                </a:lnTo>
                <a:lnTo>
                  <a:pt x="18288" y="4267"/>
                </a:lnTo>
                <a:lnTo>
                  <a:pt x="22555" y="4877"/>
                </a:lnTo>
                <a:lnTo>
                  <a:pt x="23775" y="3657"/>
                </a:lnTo>
                <a:lnTo>
                  <a:pt x="24993" y="4267"/>
                </a:lnTo>
                <a:lnTo>
                  <a:pt x="28041" y="4267"/>
                </a:lnTo>
                <a:lnTo>
                  <a:pt x="30480" y="3048"/>
                </a:lnTo>
                <a:lnTo>
                  <a:pt x="32919" y="3048"/>
                </a:lnTo>
                <a:lnTo>
                  <a:pt x="34747" y="1829"/>
                </a:lnTo>
                <a:lnTo>
                  <a:pt x="35357" y="4877"/>
                </a:lnTo>
                <a:lnTo>
                  <a:pt x="34747" y="6096"/>
                </a:lnTo>
                <a:lnTo>
                  <a:pt x="32919" y="6096"/>
                </a:lnTo>
                <a:lnTo>
                  <a:pt x="30480" y="6096"/>
                </a:lnTo>
                <a:lnTo>
                  <a:pt x="23775" y="7315"/>
                </a:lnTo>
                <a:lnTo>
                  <a:pt x="21945" y="7315"/>
                </a:lnTo>
                <a:lnTo>
                  <a:pt x="12801" y="9753"/>
                </a:lnTo>
                <a:lnTo>
                  <a:pt x="8535" y="12192"/>
                </a:lnTo>
                <a:lnTo>
                  <a:pt x="6096" y="12192"/>
                </a:lnTo>
                <a:lnTo>
                  <a:pt x="4877" y="11582"/>
                </a:lnTo>
                <a:lnTo>
                  <a:pt x="3048" y="9753"/>
                </a:lnTo>
                <a:lnTo>
                  <a:pt x="0" y="6096"/>
                </a:lnTo>
                <a:lnTo>
                  <a:pt x="3657" y="7925"/>
                </a:lnTo>
                <a:lnTo>
                  <a:pt x="4267" y="9144"/>
                </a:lnTo>
                <a:lnTo>
                  <a:pt x="7315" y="9144"/>
                </a:lnTo>
                <a:lnTo>
                  <a:pt x="10363" y="7925"/>
                </a:lnTo>
                <a:lnTo>
                  <a:pt x="12801" y="4267"/>
                </a:lnTo>
                <a:lnTo>
                  <a:pt x="10973" y="3657"/>
                </a:lnTo>
                <a:lnTo>
                  <a:pt x="12192" y="1829"/>
                </a:lnTo>
                <a:lnTo>
                  <a:pt x="12801" y="0"/>
                </a:lnTo>
                <a:lnTo>
                  <a:pt x="14631" y="3048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86" name="Freihandform: Form 285">
            <a:extLst>
              <a:ext uri="{FF2B5EF4-FFF2-40B4-BE49-F238E27FC236}">
                <a16:creationId xmlns:a16="http://schemas.microsoft.com/office/drawing/2014/main" id="{F19FB583-BF13-84E5-47AB-1FD25FCF6B5F}"/>
              </a:ext>
            </a:extLst>
          </p:cNvPr>
          <p:cNvSpPr/>
          <p:nvPr/>
        </p:nvSpPr>
        <p:spPr>
          <a:xfrm>
            <a:off x="3405835" y="2821838"/>
            <a:ext cx="24993" cy="40843"/>
          </a:xfrm>
          <a:custGeom>
            <a:avLst/>
            <a:gdLst>
              <a:gd name="csX0" fmla="*/ 3048 w 24993"/>
              <a:gd name="csY0" fmla="*/ 0 h 40843"/>
              <a:gd name="csX1" fmla="*/ 7925 w 24993"/>
              <a:gd name="csY1" fmla="*/ 1219 h 40843"/>
              <a:gd name="csX2" fmla="*/ 9144 w 24993"/>
              <a:gd name="csY2" fmla="*/ 610 h 40843"/>
              <a:gd name="csX3" fmla="*/ 11582 w 24993"/>
              <a:gd name="csY3" fmla="*/ 2438 h 40843"/>
              <a:gd name="csX4" fmla="*/ 17069 w 24993"/>
              <a:gd name="csY4" fmla="*/ 8534 h 40843"/>
              <a:gd name="csX5" fmla="*/ 18288 w 24993"/>
              <a:gd name="csY5" fmla="*/ 12192 h 40843"/>
              <a:gd name="csX6" fmla="*/ 20726 w 24993"/>
              <a:gd name="csY6" fmla="*/ 12802 h 40843"/>
              <a:gd name="csX7" fmla="*/ 24993 w 24993"/>
              <a:gd name="csY7" fmla="*/ 15850 h 40843"/>
              <a:gd name="csX8" fmla="*/ 24993 w 24993"/>
              <a:gd name="csY8" fmla="*/ 17069 h 40843"/>
              <a:gd name="csX9" fmla="*/ 23774 w 24993"/>
              <a:gd name="csY9" fmla="*/ 20117 h 40843"/>
              <a:gd name="csX10" fmla="*/ 24993 w 24993"/>
              <a:gd name="csY10" fmla="*/ 24384 h 40843"/>
              <a:gd name="csX11" fmla="*/ 22555 w 24993"/>
              <a:gd name="csY11" fmla="*/ 24384 h 40843"/>
              <a:gd name="csX12" fmla="*/ 19507 w 24993"/>
              <a:gd name="csY12" fmla="*/ 26822 h 40843"/>
              <a:gd name="csX13" fmla="*/ 18897 w 24993"/>
              <a:gd name="csY13" fmla="*/ 28042 h 40843"/>
              <a:gd name="csX14" fmla="*/ 17069 w 24993"/>
              <a:gd name="csY14" fmla="*/ 34138 h 40843"/>
              <a:gd name="csX15" fmla="*/ 16459 w 24993"/>
              <a:gd name="csY15" fmla="*/ 39624 h 40843"/>
              <a:gd name="csX16" fmla="*/ 15240 w 24993"/>
              <a:gd name="csY16" fmla="*/ 40843 h 40843"/>
              <a:gd name="csX17" fmla="*/ 13411 w 24993"/>
              <a:gd name="csY17" fmla="*/ 39624 h 40843"/>
              <a:gd name="csX18" fmla="*/ 12801 w 24993"/>
              <a:gd name="csY18" fmla="*/ 37186 h 40843"/>
              <a:gd name="csX19" fmla="*/ 10363 w 24993"/>
              <a:gd name="csY19" fmla="*/ 36576 h 40843"/>
              <a:gd name="csX20" fmla="*/ 12192 w 24993"/>
              <a:gd name="csY20" fmla="*/ 33528 h 40843"/>
              <a:gd name="csX21" fmla="*/ 13411 w 24993"/>
              <a:gd name="csY21" fmla="*/ 33528 h 40843"/>
              <a:gd name="csX22" fmla="*/ 16459 w 24993"/>
              <a:gd name="csY22" fmla="*/ 31090 h 40843"/>
              <a:gd name="csX23" fmla="*/ 15849 w 24993"/>
              <a:gd name="csY23" fmla="*/ 28651 h 40843"/>
              <a:gd name="csX24" fmla="*/ 17069 w 24993"/>
              <a:gd name="csY24" fmla="*/ 26213 h 40843"/>
              <a:gd name="csX25" fmla="*/ 17069 w 24993"/>
              <a:gd name="csY25" fmla="*/ 24384 h 40843"/>
              <a:gd name="csX26" fmla="*/ 18288 w 24993"/>
              <a:gd name="csY26" fmla="*/ 22555 h 40843"/>
              <a:gd name="csX27" fmla="*/ 18288 w 24993"/>
              <a:gd name="csY27" fmla="*/ 18898 h 40843"/>
              <a:gd name="csX28" fmla="*/ 19507 w 24993"/>
              <a:gd name="csY28" fmla="*/ 18288 h 40843"/>
              <a:gd name="csX29" fmla="*/ 20726 w 24993"/>
              <a:gd name="csY29" fmla="*/ 16459 h 40843"/>
              <a:gd name="csX30" fmla="*/ 21336 w 24993"/>
              <a:gd name="csY30" fmla="*/ 14630 h 40843"/>
              <a:gd name="csX31" fmla="*/ 19507 w 24993"/>
              <a:gd name="csY31" fmla="*/ 14021 h 40843"/>
              <a:gd name="csX32" fmla="*/ 16459 w 24993"/>
              <a:gd name="csY32" fmla="*/ 13411 h 40843"/>
              <a:gd name="csX33" fmla="*/ 15849 w 24993"/>
              <a:gd name="csY33" fmla="*/ 11582 h 40843"/>
              <a:gd name="csX34" fmla="*/ 15849 w 24993"/>
              <a:gd name="csY34" fmla="*/ 10363 h 40843"/>
              <a:gd name="csX35" fmla="*/ 13411 w 24993"/>
              <a:gd name="csY35" fmla="*/ 9144 h 40843"/>
              <a:gd name="csX36" fmla="*/ 13411 w 24993"/>
              <a:gd name="csY36" fmla="*/ 7315 h 40843"/>
              <a:gd name="csX37" fmla="*/ 11582 w 24993"/>
              <a:gd name="csY37" fmla="*/ 3048 h 40843"/>
              <a:gd name="csX38" fmla="*/ 10363 w 24993"/>
              <a:gd name="csY38" fmla="*/ 2438 h 40843"/>
              <a:gd name="csX39" fmla="*/ 8534 w 24993"/>
              <a:gd name="csY39" fmla="*/ 3048 h 40843"/>
              <a:gd name="csX40" fmla="*/ 5486 w 24993"/>
              <a:gd name="csY40" fmla="*/ 2438 h 40843"/>
              <a:gd name="csX41" fmla="*/ 3657 w 24993"/>
              <a:gd name="csY41" fmla="*/ 2438 h 40843"/>
              <a:gd name="csX42" fmla="*/ 0 w 24993"/>
              <a:gd name="csY42" fmla="*/ 0 h 40843"/>
              <a:gd name="csX43" fmla="*/ 3048 w 24993"/>
              <a:gd name="csY43" fmla="*/ 0 h 4084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</a:cxnLst>
            <a:rect l="l" t="t" r="r" b="b"/>
            <a:pathLst>
              <a:path w="24993" h="40843">
                <a:moveTo>
                  <a:pt x="3048" y="0"/>
                </a:moveTo>
                <a:lnTo>
                  <a:pt x="7925" y="1219"/>
                </a:lnTo>
                <a:lnTo>
                  <a:pt x="9144" y="610"/>
                </a:lnTo>
                <a:lnTo>
                  <a:pt x="11582" y="2438"/>
                </a:lnTo>
                <a:lnTo>
                  <a:pt x="17069" y="8534"/>
                </a:lnTo>
                <a:lnTo>
                  <a:pt x="18288" y="12192"/>
                </a:lnTo>
                <a:lnTo>
                  <a:pt x="20726" y="12802"/>
                </a:lnTo>
                <a:lnTo>
                  <a:pt x="24993" y="15850"/>
                </a:lnTo>
                <a:lnTo>
                  <a:pt x="24993" y="17069"/>
                </a:lnTo>
                <a:lnTo>
                  <a:pt x="23774" y="20117"/>
                </a:lnTo>
                <a:lnTo>
                  <a:pt x="24993" y="24384"/>
                </a:lnTo>
                <a:lnTo>
                  <a:pt x="22555" y="24384"/>
                </a:lnTo>
                <a:lnTo>
                  <a:pt x="19507" y="26822"/>
                </a:lnTo>
                <a:lnTo>
                  <a:pt x="18897" y="28042"/>
                </a:lnTo>
                <a:lnTo>
                  <a:pt x="17069" y="34138"/>
                </a:lnTo>
                <a:lnTo>
                  <a:pt x="16459" y="39624"/>
                </a:lnTo>
                <a:lnTo>
                  <a:pt x="15240" y="40843"/>
                </a:lnTo>
                <a:lnTo>
                  <a:pt x="13411" y="39624"/>
                </a:lnTo>
                <a:lnTo>
                  <a:pt x="12801" y="37186"/>
                </a:lnTo>
                <a:lnTo>
                  <a:pt x="10363" y="36576"/>
                </a:lnTo>
                <a:lnTo>
                  <a:pt x="12192" y="33528"/>
                </a:lnTo>
                <a:lnTo>
                  <a:pt x="13411" y="33528"/>
                </a:lnTo>
                <a:lnTo>
                  <a:pt x="16459" y="31090"/>
                </a:lnTo>
                <a:lnTo>
                  <a:pt x="15849" y="28651"/>
                </a:lnTo>
                <a:lnTo>
                  <a:pt x="17069" y="26213"/>
                </a:lnTo>
                <a:lnTo>
                  <a:pt x="17069" y="24384"/>
                </a:lnTo>
                <a:lnTo>
                  <a:pt x="18288" y="22555"/>
                </a:lnTo>
                <a:lnTo>
                  <a:pt x="18288" y="18898"/>
                </a:lnTo>
                <a:lnTo>
                  <a:pt x="19507" y="18288"/>
                </a:lnTo>
                <a:lnTo>
                  <a:pt x="20726" y="16459"/>
                </a:lnTo>
                <a:lnTo>
                  <a:pt x="21336" y="14630"/>
                </a:lnTo>
                <a:lnTo>
                  <a:pt x="19507" y="14021"/>
                </a:lnTo>
                <a:lnTo>
                  <a:pt x="16459" y="13411"/>
                </a:lnTo>
                <a:lnTo>
                  <a:pt x="15849" y="11582"/>
                </a:lnTo>
                <a:lnTo>
                  <a:pt x="15849" y="10363"/>
                </a:lnTo>
                <a:lnTo>
                  <a:pt x="13411" y="9144"/>
                </a:lnTo>
                <a:lnTo>
                  <a:pt x="13411" y="7315"/>
                </a:lnTo>
                <a:lnTo>
                  <a:pt x="11582" y="3048"/>
                </a:lnTo>
                <a:lnTo>
                  <a:pt x="10363" y="2438"/>
                </a:lnTo>
                <a:lnTo>
                  <a:pt x="8534" y="3048"/>
                </a:lnTo>
                <a:lnTo>
                  <a:pt x="5486" y="2438"/>
                </a:lnTo>
                <a:lnTo>
                  <a:pt x="3657" y="2438"/>
                </a:lnTo>
                <a:lnTo>
                  <a:pt x="0" y="0"/>
                </a:lnTo>
                <a:lnTo>
                  <a:pt x="3048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87" name="Freihandform: Form 286">
            <a:extLst>
              <a:ext uri="{FF2B5EF4-FFF2-40B4-BE49-F238E27FC236}">
                <a16:creationId xmlns:a16="http://schemas.microsoft.com/office/drawing/2014/main" id="{82408301-46FC-712B-4989-3650D51A3042}"/>
              </a:ext>
            </a:extLst>
          </p:cNvPr>
          <p:cNvSpPr/>
          <p:nvPr/>
        </p:nvSpPr>
        <p:spPr>
          <a:xfrm>
            <a:off x="3871569" y="3174187"/>
            <a:ext cx="1829" cy="1828"/>
          </a:xfrm>
          <a:custGeom>
            <a:avLst/>
            <a:gdLst>
              <a:gd name="csX0" fmla="*/ 610 w 1829"/>
              <a:gd name="csY0" fmla="*/ 1829 h 1828"/>
              <a:gd name="csX1" fmla="*/ 0 w 1829"/>
              <a:gd name="csY1" fmla="*/ 0 h 1828"/>
              <a:gd name="csX2" fmla="*/ 1829 w 1829"/>
              <a:gd name="csY2" fmla="*/ 609 h 1828"/>
              <a:gd name="csX3" fmla="*/ 610 w 1829"/>
              <a:gd name="csY3" fmla="*/ 1829 h 182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829" h="1828">
                <a:moveTo>
                  <a:pt x="610" y="1829"/>
                </a:moveTo>
                <a:lnTo>
                  <a:pt x="0" y="0"/>
                </a:lnTo>
                <a:lnTo>
                  <a:pt x="1829" y="609"/>
                </a:lnTo>
                <a:lnTo>
                  <a:pt x="610" y="182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88" name="Freihandform: Form 287">
            <a:extLst>
              <a:ext uri="{FF2B5EF4-FFF2-40B4-BE49-F238E27FC236}">
                <a16:creationId xmlns:a16="http://schemas.microsoft.com/office/drawing/2014/main" id="{FBEA374B-E03A-F3BF-8333-65E2A1B8D207}"/>
              </a:ext>
            </a:extLst>
          </p:cNvPr>
          <p:cNvSpPr/>
          <p:nvPr/>
        </p:nvSpPr>
        <p:spPr>
          <a:xfrm>
            <a:off x="3880104" y="2608478"/>
            <a:ext cx="4876" cy="3657"/>
          </a:xfrm>
          <a:custGeom>
            <a:avLst/>
            <a:gdLst>
              <a:gd name="csX0" fmla="*/ 4877 w 4876"/>
              <a:gd name="csY0" fmla="*/ 610 h 3657"/>
              <a:gd name="csX1" fmla="*/ 3048 w 4876"/>
              <a:gd name="csY1" fmla="*/ 610 h 3657"/>
              <a:gd name="csX2" fmla="*/ 2439 w 4876"/>
              <a:gd name="csY2" fmla="*/ 1219 h 3657"/>
              <a:gd name="csX3" fmla="*/ 3048 w 4876"/>
              <a:gd name="csY3" fmla="*/ 2438 h 3657"/>
              <a:gd name="csX4" fmla="*/ 609 w 4876"/>
              <a:gd name="csY4" fmla="*/ 3658 h 3657"/>
              <a:gd name="csX5" fmla="*/ 0 w 4876"/>
              <a:gd name="csY5" fmla="*/ 3048 h 3657"/>
              <a:gd name="csX6" fmla="*/ 1219 w 4876"/>
              <a:gd name="csY6" fmla="*/ 2438 h 3657"/>
              <a:gd name="csX7" fmla="*/ 1829 w 4876"/>
              <a:gd name="csY7" fmla="*/ 2438 h 3657"/>
              <a:gd name="csX8" fmla="*/ 2439 w 4876"/>
              <a:gd name="csY8" fmla="*/ 610 h 3657"/>
              <a:gd name="csX9" fmla="*/ 4267 w 4876"/>
              <a:gd name="csY9" fmla="*/ 0 h 3657"/>
              <a:gd name="csX10" fmla="*/ 4877 w 4876"/>
              <a:gd name="csY10" fmla="*/ 610 h 365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4876" h="3657">
                <a:moveTo>
                  <a:pt x="4877" y="610"/>
                </a:moveTo>
                <a:lnTo>
                  <a:pt x="3048" y="610"/>
                </a:lnTo>
                <a:lnTo>
                  <a:pt x="2439" y="1219"/>
                </a:lnTo>
                <a:lnTo>
                  <a:pt x="3048" y="2438"/>
                </a:lnTo>
                <a:lnTo>
                  <a:pt x="609" y="3658"/>
                </a:lnTo>
                <a:lnTo>
                  <a:pt x="0" y="3048"/>
                </a:lnTo>
                <a:lnTo>
                  <a:pt x="1219" y="2438"/>
                </a:lnTo>
                <a:lnTo>
                  <a:pt x="1829" y="2438"/>
                </a:lnTo>
                <a:lnTo>
                  <a:pt x="2439" y="610"/>
                </a:lnTo>
                <a:lnTo>
                  <a:pt x="4267" y="0"/>
                </a:lnTo>
                <a:lnTo>
                  <a:pt x="4877" y="61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89" name="Freihandform: Form 288">
            <a:extLst>
              <a:ext uri="{FF2B5EF4-FFF2-40B4-BE49-F238E27FC236}">
                <a16:creationId xmlns:a16="http://schemas.microsoft.com/office/drawing/2014/main" id="{DB7E6D9A-8478-9A57-2644-687919125BDD}"/>
              </a:ext>
            </a:extLst>
          </p:cNvPr>
          <p:cNvSpPr/>
          <p:nvPr/>
        </p:nvSpPr>
        <p:spPr>
          <a:xfrm>
            <a:off x="3967276" y="3353409"/>
            <a:ext cx="7315" cy="11582"/>
          </a:xfrm>
          <a:custGeom>
            <a:avLst/>
            <a:gdLst>
              <a:gd name="csX0" fmla="*/ 4267 w 7315"/>
              <a:gd name="csY0" fmla="*/ 11582 h 11582"/>
              <a:gd name="csX1" fmla="*/ 610 w 7315"/>
              <a:gd name="csY1" fmla="*/ 10363 h 11582"/>
              <a:gd name="csX2" fmla="*/ 0 w 7315"/>
              <a:gd name="csY2" fmla="*/ 7315 h 11582"/>
              <a:gd name="csX3" fmla="*/ 0 w 7315"/>
              <a:gd name="csY3" fmla="*/ 2438 h 11582"/>
              <a:gd name="csX4" fmla="*/ 1219 w 7315"/>
              <a:gd name="csY4" fmla="*/ 0 h 11582"/>
              <a:gd name="csX5" fmla="*/ 2439 w 7315"/>
              <a:gd name="csY5" fmla="*/ 1219 h 11582"/>
              <a:gd name="csX6" fmla="*/ 3658 w 7315"/>
              <a:gd name="csY6" fmla="*/ 4877 h 11582"/>
              <a:gd name="csX7" fmla="*/ 6706 w 7315"/>
              <a:gd name="csY7" fmla="*/ 6706 h 11582"/>
              <a:gd name="csX8" fmla="*/ 7315 w 7315"/>
              <a:gd name="csY8" fmla="*/ 9144 h 11582"/>
              <a:gd name="csX9" fmla="*/ 4267 w 7315"/>
              <a:gd name="csY9" fmla="*/ 11582 h 1158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7315" h="11582">
                <a:moveTo>
                  <a:pt x="4267" y="11582"/>
                </a:moveTo>
                <a:lnTo>
                  <a:pt x="610" y="10363"/>
                </a:lnTo>
                <a:lnTo>
                  <a:pt x="0" y="7315"/>
                </a:lnTo>
                <a:lnTo>
                  <a:pt x="0" y="2438"/>
                </a:lnTo>
                <a:lnTo>
                  <a:pt x="1219" y="0"/>
                </a:lnTo>
                <a:lnTo>
                  <a:pt x="2439" y="1219"/>
                </a:lnTo>
                <a:lnTo>
                  <a:pt x="3658" y="4877"/>
                </a:lnTo>
                <a:lnTo>
                  <a:pt x="6706" y="6706"/>
                </a:lnTo>
                <a:lnTo>
                  <a:pt x="7315" y="9144"/>
                </a:lnTo>
                <a:lnTo>
                  <a:pt x="4267" y="11582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90" name="Freihandform: Form 289">
            <a:extLst>
              <a:ext uri="{FF2B5EF4-FFF2-40B4-BE49-F238E27FC236}">
                <a16:creationId xmlns:a16="http://schemas.microsoft.com/office/drawing/2014/main" id="{23A9EA94-D519-E010-3F52-AC4550817717}"/>
              </a:ext>
            </a:extLst>
          </p:cNvPr>
          <p:cNvSpPr/>
          <p:nvPr/>
        </p:nvSpPr>
        <p:spPr>
          <a:xfrm>
            <a:off x="7510881" y="4355592"/>
            <a:ext cx="7315" cy="4876"/>
          </a:xfrm>
          <a:custGeom>
            <a:avLst/>
            <a:gdLst>
              <a:gd name="csX0" fmla="*/ 6705 w 7315"/>
              <a:gd name="csY0" fmla="*/ 4877 h 4876"/>
              <a:gd name="csX1" fmla="*/ 1220 w 7315"/>
              <a:gd name="csY1" fmla="*/ 4267 h 4876"/>
              <a:gd name="csX2" fmla="*/ 0 w 7315"/>
              <a:gd name="csY2" fmla="*/ 1829 h 4876"/>
              <a:gd name="csX3" fmla="*/ 0 w 7315"/>
              <a:gd name="csY3" fmla="*/ 0 h 4876"/>
              <a:gd name="csX4" fmla="*/ 3048 w 7315"/>
              <a:gd name="csY4" fmla="*/ 609 h 4876"/>
              <a:gd name="csX5" fmla="*/ 7316 w 7315"/>
              <a:gd name="csY5" fmla="*/ 3657 h 4876"/>
              <a:gd name="csX6" fmla="*/ 6705 w 7315"/>
              <a:gd name="csY6" fmla="*/ 4877 h 487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7315" h="4876">
                <a:moveTo>
                  <a:pt x="6705" y="4877"/>
                </a:moveTo>
                <a:lnTo>
                  <a:pt x="1220" y="4267"/>
                </a:lnTo>
                <a:lnTo>
                  <a:pt x="0" y="1829"/>
                </a:lnTo>
                <a:lnTo>
                  <a:pt x="0" y="0"/>
                </a:lnTo>
                <a:lnTo>
                  <a:pt x="3048" y="609"/>
                </a:lnTo>
                <a:lnTo>
                  <a:pt x="7316" y="3657"/>
                </a:lnTo>
                <a:lnTo>
                  <a:pt x="6705" y="4877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91" name="Freihandform: Form 290">
            <a:extLst>
              <a:ext uri="{FF2B5EF4-FFF2-40B4-BE49-F238E27FC236}">
                <a16:creationId xmlns:a16="http://schemas.microsoft.com/office/drawing/2014/main" id="{91442AEC-5832-954C-6916-E8CC1D68C49B}"/>
              </a:ext>
            </a:extLst>
          </p:cNvPr>
          <p:cNvSpPr/>
          <p:nvPr/>
        </p:nvSpPr>
        <p:spPr>
          <a:xfrm>
            <a:off x="7530998" y="4348276"/>
            <a:ext cx="10362" cy="12192"/>
          </a:xfrm>
          <a:custGeom>
            <a:avLst/>
            <a:gdLst>
              <a:gd name="csX0" fmla="*/ 9144 w 10362"/>
              <a:gd name="csY0" fmla="*/ 610 h 12192"/>
              <a:gd name="csX1" fmla="*/ 10363 w 10362"/>
              <a:gd name="csY1" fmla="*/ 6706 h 12192"/>
              <a:gd name="csX2" fmla="*/ 10363 w 10362"/>
              <a:gd name="csY2" fmla="*/ 10973 h 12192"/>
              <a:gd name="csX3" fmla="*/ 9753 w 10362"/>
              <a:gd name="csY3" fmla="*/ 12192 h 12192"/>
              <a:gd name="csX4" fmla="*/ 8535 w 10362"/>
              <a:gd name="csY4" fmla="*/ 10363 h 12192"/>
              <a:gd name="csX5" fmla="*/ 6096 w 10362"/>
              <a:gd name="csY5" fmla="*/ 8535 h 12192"/>
              <a:gd name="csX6" fmla="*/ 5487 w 10362"/>
              <a:gd name="csY6" fmla="*/ 7315 h 12192"/>
              <a:gd name="csX7" fmla="*/ 3657 w 10362"/>
              <a:gd name="csY7" fmla="*/ 6706 h 12192"/>
              <a:gd name="csX8" fmla="*/ 0 w 10362"/>
              <a:gd name="csY8" fmla="*/ 4267 h 12192"/>
              <a:gd name="csX9" fmla="*/ 609 w 10362"/>
              <a:gd name="csY9" fmla="*/ 3658 h 12192"/>
              <a:gd name="csX10" fmla="*/ 3657 w 10362"/>
              <a:gd name="csY10" fmla="*/ 4877 h 12192"/>
              <a:gd name="csX11" fmla="*/ 5487 w 10362"/>
              <a:gd name="csY11" fmla="*/ 4267 h 12192"/>
              <a:gd name="csX12" fmla="*/ 6705 w 10362"/>
              <a:gd name="csY12" fmla="*/ 1829 h 12192"/>
              <a:gd name="csX13" fmla="*/ 6705 w 10362"/>
              <a:gd name="csY13" fmla="*/ 610 h 12192"/>
              <a:gd name="csX14" fmla="*/ 8535 w 10362"/>
              <a:gd name="csY14" fmla="*/ 0 h 12192"/>
              <a:gd name="csX15" fmla="*/ 9144 w 10362"/>
              <a:gd name="csY15" fmla="*/ 610 h 1219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</a:cxnLst>
            <a:rect l="l" t="t" r="r" b="b"/>
            <a:pathLst>
              <a:path w="10362" h="12192">
                <a:moveTo>
                  <a:pt x="9144" y="610"/>
                </a:moveTo>
                <a:lnTo>
                  <a:pt x="10363" y="6706"/>
                </a:lnTo>
                <a:lnTo>
                  <a:pt x="10363" y="10973"/>
                </a:lnTo>
                <a:lnTo>
                  <a:pt x="9753" y="12192"/>
                </a:lnTo>
                <a:lnTo>
                  <a:pt x="8535" y="10363"/>
                </a:lnTo>
                <a:lnTo>
                  <a:pt x="6096" y="8535"/>
                </a:lnTo>
                <a:lnTo>
                  <a:pt x="5487" y="7315"/>
                </a:lnTo>
                <a:lnTo>
                  <a:pt x="3657" y="6706"/>
                </a:lnTo>
                <a:lnTo>
                  <a:pt x="0" y="4267"/>
                </a:lnTo>
                <a:lnTo>
                  <a:pt x="609" y="3658"/>
                </a:lnTo>
                <a:lnTo>
                  <a:pt x="3657" y="4877"/>
                </a:lnTo>
                <a:lnTo>
                  <a:pt x="5487" y="4267"/>
                </a:lnTo>
                <a:lnTo>
                  <a:pt x="6705" y="1829"/>
                </a:lnTo>
                <a:lnTo>
                  <a:pt x="6705" y="610"/>
                </a:lnTo>
                <a:lnTo>
                  <a:pt x="8535" y="0"/>
                </a:lnTo>
                <a:lnTo>
                  <a:pt x="9144" y="61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92" name="Freihandform: Form 291">
            <a:extLst>
              <a:ext uri="{FF2B5EF4-FFF2-40B4-BE49-F238E27FC236}">
                <a16:creationId xmlns:a16="http://schemas.microsoft.com/office/drawing/2014/main" id="{448191C2-E21E-57D9-B9A5-189B373DE2E8}"/>
              </a:ext>
            </a:extLst>
          </p:cNvPr>
          <p:cNvSpPr/>
          <p:nvPr/>
        </p:nvSpPr>
        <p:spPr>
          <a:xfrm>
            <a:off x="7497470" y="4320844"/>
            <a:ext cx="9144" cy="21945"/>
          </a:xfrm>
          <a:custGeom>
            <a:avLst/>
            <a:gdLst>
              <a:gd name="csX0" fmla="*/ 7924 w 9144"/>
              <a:gd name="csY0" fmla="*/ 21946 h 21945"/>
              <a:gd name="csX1" fmla="*/ 4876 w 9144"/>
              <a:gd name="csY1" fmla="*/ 19507 h 21945"/>
              <a:gd name="csX2" fmla="*/ 3048 w 9144"/>
              <a:gd name="csY2" fmla="*/ 18898 h 21945"/>
              <a:gd name="csX3" fmla="*/ 1219 w 9144"/>
              <a:gd name="csY3" fmla="*/ 17679 h 21945"/>
              <a:gd name="csX4" fmla="*/ 0 w 9144"/>
              <a:gd name="csY4" fmla="*/ 14021 h 21945"/>
              <a:gd name="csX5" fmla="*/ 609 w 9144"/>
              <a:gd name="csY5" fmla="*/ 12192 h 21945"/>
              <a:gd name="csX6" fmla="*/ 609 w 9144"/>
              <a:gd name="csY6" fmla="*/ 10973 h 21945"/>
              <a:gd name="csX7" fmla="*/ 1828 w 9144"/>
              <a:gd name="csY7" fmla="*/ 3658 h 21945"/>
              <a:gd name="csX8" fmla="*/ 1219 w 9144"/>
              <a:gd name="csY8" fmla="*/ 3048 h 21945"/>
              <a:gd name="csX9" fmla="*/ 2439 w 9144"/>
              <a:gd name="csY9" fmla="*/ 610 h 21945"/>
              <a:gd name="csX10" fmla="*/ 5487 w 9144"/>
              <a:gd name="csY10" fmla="*/ 0 h 21945"/>
              <a:gd name="csX11" fmla="*/ 6705 w 9144"/>
              <a:gd name="csY11" fmla="*/ 1829 h 21945"/>
              <a:gd name="csX12" fmla="*/ 5487 w 9144"/>
              <a:gd name="csY12" fmla="*/ 9144 h 21945"/>
              <a:gd name="csX13" fmla="*/ 6096 w 9144"/>
              <a:gd name="csY13" fmla="*/ 10973 h 21945"/>
              <a:gd name="csX14" fmla="*/ 7315 w 9144"/>
              <a:gd name="csY14" fmla="*/ 13411 h 21945"/>
              <a:gd name="csX15" fmla="*/ 7924 w 9144"/>
              <a:gd name="csY15" fmla="*/ 16459 h 21945"/>
              <a:gd name="csX16" fmla="*/ 9144 w 9144"/>
              <a:gd name="csY16" fmla="*/ 20117 h 21945"/>
              <a:gd name="csX17" fmla="*/ 7924 w 9144"/>
              <a:gd name="csY17" fmla="*/ 21946 h 2194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</a:cxnLst>
            <a:rect l="l" t="t" r="r" b="b"/>
            <a:pathLst>
              <a:path w="9144" h="21945">
                <a:moveTo>
                  <a:pt x="7924" y="21946"/>
                </a:moveTo>
                <a:lnTo>
                  <a:pt x="4876" y="19507"/>
                </a:lnTo>
                <a:lnTo>
                  <a:pt x="3048" y="18898"/>
                </a:lnTo>
                <a:lnTo>
                  <a:pt x="1219" y="17679"/>
                </a:lnTo>
                <a:lnTo>
                  <a:pt x="0" y="14021"/>
                </a:lnTo>
                <a:lnTo>
                  <a:pt x="609" y="12192"/>
                </a:lnTo>
                <a:lnTo>
                  <a:pt x="609" y="10973"/>
                </a:lnTo>
                <a:lnTo>
                  <a:pt x="1828" y="3658"/>
                </a:lnTo>
                <a:lnTo>
                  <a:pt x="1219" y="3048"/>
                </a:lnTo>
                <a:lnTo>
                  <a:pt x="2439" y="610"/>
                </a:lnTo>
                <a:lnTo>
                  <a:pt x="5487" y="0"/>
                </a:lnTo>
                <a:lnTo>
                  <a:pt x="6705" y="1829"/>
                </a:lnTo>
                <a:lnTo>
                  <a:pt x="5487" y="9144"/>
                </a:lnTo>
                <a:lnTo>
                  <a:pt x="6096" y="10973"/>
                </a:lnTo>
                <a:lnTo>
                  <a:pt x="7315" y="13411"/>
                </a:lnTo>
                <a:lnTo>
                  <a:pt x="7924" y="16459"/>
                </a:lnTo>
                <a:lnTo>
                  <a:pt x="9144" y="20117"/>
                </a:lnTo>
                <a:lnTo>
                  <a:pt x="7924" y="21946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93" name="Freihandform: Form 292">
            <a:extLst>
              <a:ext uri="{FF2B5EF4-FFF2-40B4-BE49-F238E27FC236}">
                <a16:creationId xmlns:a16="http://schemas.microsoft.com/office/drawing/2014/main" id="{DCA52A62-5127-8B38-55E9-2FC843C71479}"/>
              </a:ext>
            </a:extLst>
          </p:cNvPr>
          <p:cNvSpPr/>
          <p:nvPr/>
        </p:nvSpPr>
        <p:spPr>
          <a:xfrm>
            <a:off x="5165750" y="3293059"/>
            <a:ext cx="2438" cy="3657"/>
          </a:xfrm>
          <a:custGeom>
            <a:avLst/>
            <a:gdLst>
              <a:gd name="csX0" fmla="*/ 2438 w 2438"/>
              <a:gd name="csY0" fmla="*/ 1829 h 3657"/>
              <a:gd name="csX1" fmla="*/ 1219 w 2438"/>
              <a:gd name="csY1" fmla="*/ 3657 h 3657"/>
              <a:gd name="csX2" fmla="*/ 0 w 2438"/>
              <a:gd name="csY2" fmla="*/ 2438 h 3657"/>
              <a:gd name="csX3" fmla="*/ 0 w 2438"/>
              <a:gd name="csY3" fmla="*/ 609 h 3657"/>
              <a:gd name="csX4" fmla="*/ 1829 w 2438"/>
              <a:gd name="csY4" fmla="*/ 0 h 3657"/>
              <a:gd name="csX5" fmla="*/ 2438 w 2438"/>
              <a:gd name="csY5" fmla="*/ 1829 h 365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2438" h="3657">
                <a:moveTo>
                  <a:pt x="2438" y="1829"/>
                </a:moveTo>
                <a:lnTo>
                  <a:pt x="1219" y="3657"/>
                </a:lnTo>
                <a:lnTo>
                  <a:pt x="0" y="2438"/>
                </a:lnTo>
                <a:lnTo>
                  <a:pt x="0" y="609"/>
                </a:lnTo>
                <a:lnTo>
                  <a:pt x="1829" y="0"/>
                </a:lnTo>
                <a:lnTo>
                  <a:pt x="2438" y="182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94" name="Freihandform: Form 293">
            <a:extLst>
              <a:ext uri="{FF2B5EF4-FFF2-40B4-BE49-F238E27FC236}">
                <a16:creationId xmlns:a16="http://schemas.microsoft.com/office/drawing/2014/main" id="{CC12C04B-BE30-730F-1637-5CB3504449A3}"/>
              </a:ext>
            </a:extLst>
          </p:cNvPr>
          <p:cNvSpPr/>
          <p:nvPr/>
        </p:nvSpPr>
        <p:spPr>
          <a:xfrm>
            <a:off x="5173675" y="3287572"/>
            <a:ext cx="7924" cy="8534"/>
          </a:xfrm>
          <a:custGeom>
            <a:avLst/>
            <a:gdLst>
              <a:gd name="csX0" fmla="*/ 6096 w 7924"/>
              <a:gd name="csY0" fmla="*/ 7925 h 8534"/>
              <a:gd name="csX1" fmla="*/ 4877 w 7924"/>
              <a:gd name="csY1" fmla="*/ 8535 h 8534"/>
              <a:gd name="csX2" fmla="*/ 2438 w 7924"/>
              <a:gd name="csY2" fmla="*/ 7925 h 8534"/>
              <a:gd name="csX3" fmla="*/ 609 w 7924"/>
              <a:gd name="csY3" fmla="*/ 6096 h 8534"/>
              <a:gd name="csX4" fmla="*/ 0 w 7924"/>
              <a:gd name="csY4" fmla="*/ 4267 h 8534"/>
              <a:gd name="csX5" fmla="*/ 1219 w 7924"/>
              <a:gd name="csY5" fmla="*/ 1829 h 8534"/>
              <a:gd name="csX6" fmla="*/ 4267 w 7924"/>
              <a:gd name="csY6" fmla="*/ 0 h 8534"/>
              <a:gd name="csX7" fmla="*/ 6705 w 7924"/>
              <a:gd name="csY7" fmla="*/ 0 h 8534"/>
              <a:gd name="csX8" fmla="*/ 7925 w 7924"/>
              <a:gd name="csY8" fmla="*/ 4267 h 8534"/>
              <a:gd name="csX9" fmla="*/ 7315 w 7924"/>
              <a:gd name="csY9" fmla="*/ 6706 h 8534"/>
              <a:gd name="csX10" fmla="*/ 6096 w 7924"/>
              <a:gd name="csY10" fmla="*/ 7925 h 853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7924" h="8534">
                <a:moveTo>
                  <a:pt x="6096" y="7925"/>
                </a:moveTo>
                <a:lnTo>
                  <a:pt x="4877" y="8535"/>
                </a:lnTo>
                <a:lnTo>
                  <a:pt x="2438" y="7925"/>
                </a:lnTo>
                <a:lnTo>
                  <a:pt x="609" y="6096"/>
                </a:lnTo>
                <a:lnTo>
                  <a:pt x="0" y="4267"/>
                </a:lnTo>
                <a:lnTo>
                  <a:pt x="1219" y="1829"/>
                </a:lnTo>
                <a:lnTo>
                  <a:pt x="4267" y="0"/>
                </a:lnTo>
                <a:lnTo>
                  <a:pt x="6705" y="0"/>
                </a:lnTo>
                <a:lnTo>
                  <a:pt x="7925" y="4267"/>
                </a:lnTo>
                <a:lnTo>
                  <a:pt x="7315" y="6706"/>
                </a:lnTo>
                <a:lnTo>
                  <a:pt x="6096" y="7925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95" name="Freihandform: Form 294">
            <a:extLst>
              <a:ext uri="{FF2B5EF4-FFF2-40B4-BE49-F238E27FC236}">
                <a16:creationId xmlns:a16="http://schemas.microsoft.com/office/drawing/2014/main" id="{6E12AB63-91CB-4200-A860-2E4136A1B181}"/>
              </a:ext>
            </a:extLst>
          </p:cNvPr>
          <p:cNvSpPr/>
          <p:nvPr/>
        </p:nvSpPr>
        <p:spPr>
          <a:xfrm>
            <a:off x="5198668" y="3276600"/>
            <a:ext cx="12192" cy="15849"/>
          </a:xfrm>
          <a:custGeom>
            <a:avLst/>
            <a:gdLst>
              <a:gd name="csX0" fmla="*/ 2439 w 12192"/>
              <a:gd name="csY0" fmla="*/ 0 h 15849"/>
              <a:gd name="csX1" fmla="*/ 3658 w 12192"/>
              <a:gd name="csY1" fmla="*/ 610 h 15849"/>
              <a:gd name="csX2" fmla="*/ 3658 w 12192"/>
              <a:gd name="csY2" fmla="*/ 1829 h 15849"/>
              <a:gd name="csX3" fmla="*/ 4877 w 12192"/>
              <a:gd name="csY3" fmla="*/ 3048 h 15849"/>
              <a:gd name="csX4" fmla="*/ 7315 w 12192"/>
              <a:gd name="csY4" fmla="*/ 6096 h 15849"/>
              <a:gd name="csX5" fmla="*/ 8535 w 12192"/>
              <a:gd name="csY5" fmla="*/ 6096 h 15849"/>
              <a:gd name="csX6" fmla="*/ 9754 w 12192"/>
              <a:gd name="csY6" fmla="*/ 7925 h 15849"/>
              <a:gd name="csX7" fmla="*/ 10973 w 12192"/>
              <a:gd name="csY7" fmla="*/ 10973 h 15849"/>
              <a:gd name="csX8" fmla="*/ 12192 w 12192"/>
              <a:gd name="csY8" fmla="*/ 12192 h 15849"/>
              <a:gd name="csX9" fmla="*/ 10363 w 12192"/>
              <a:gd name="csY9" fmla="*/ 15240 h 15849"/>
              <a:gd name="csX10" fmla="*/ 8535 w 12192"/>
              <a:gd name="csY10" fmla="*/ 15850 h 15849"/>
              <a:gd name="csX11" fmla="*/ 5487 w 12192"/>
              <a:gd name="csY11" fmla="*/ 15240 h 15849"/>
              <a:gd name="csX12" fmla="*/ 3658 w 12192"/>
              <a:gd name="csY12" fmla="*/ 14630 h 15849"/>
              <a:gd name="csX13" fmla="*/ 1829 w 12192"/>
              <a:gd name="csY13" fmla="*/ 12802 h 15849"/>
              <a:gd name="csX14" fmla="*/ 1829 w 12192"/>
              <a:gd name="csY14" fmla="*/ 11582 h 15849"/>
              <a:gd name="csX15" fmla="*/ 610 w 12192"/>
              <a:gd name="csY15" fmla="*/ 10973 h 15849"/>
              <a:gd name="csX16" fmla="*/ 0 w 12192"/>
              <a:gd name="csY16" fmla="*/ 8534 h 15849"/>
              <a:gd name="csX17" fmla="*/ 610 w 12192"/>
              <a:gd name="csY17" fmla="*/ 7315 h 15849"/>
              <a:gd name="csX18" fmla="*/ 610 w 12192"/>
              <a:gd name="csY18" fmla="*/ 5486 h 15849"/>
              <a:gd name="csX19" fmla="*/ 1829 w 12192"/>
              <a:gd name="csY19" fmla="*/ 3048 h 15849"/>
              <a:gd name="csX20" fmla="*/ 610 w 12192"/>
              <a:gd name="csY20" fmla="*/ 0 h 15849"/>
              <a:gd name="csX21" fmla="*/ 2439 w 12192"/>
              <a:gd name="csY21" fmla="*/ 0 h 158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</a:cxnLst>
            <a:rect l="l" t="t" r="r" b="b"/>
            <a:pathLst>
              <a:path w="12192" h="15849">
                <a:moveTo>
                  <a:pt x="2439" y="0"/>
                </a:moveTo>
                <a:lnTo>
                  <a:pt x="3658" y="610"/>
                </a:lnTo>
                <a:lnTo>
                  <a:pt x="3658" y="1829"/>
                </a:lnTo>
                <a:lnTo>
                  <a:pt x="4877" y="3048"/>
                </a:lnTo>
                <a:lnTo>
                  <a:pt x="7315" y="6096"/>
                </a:lnTo>
                <a:lnTo>
                  <a:pt x="8535" y="6096"/>
                </a:lnTo>
                <a:lnTo>
                  <a:pt x="9754" y="7925"/>
                </a:lnTo>
                <a:lnTo>
                  <a:pt x="10973" y="10973"/>
                </a:lnTo>
                <a:lnTo>
                  <a:pt x="12192" y="12192"/>
                </a:lnTo>
                <a:lnTo>
                  <a:pt x="10363" y="15240"/>
                </a:lnTo>
                <a:lnTo>
                  <a:pt x="8535" y="15850"/>
                </a:lnTo>
                <a:lnTo>
                  <a:pt x="5487" y="15240"/>
                </a:lnTo>
                <a:lnTo>
                  <a:pt x="3658" y="14630"/>
                </a:lnTo>
                <a:lnTo>
                  <a:pt x="1829" y="12802"/>
                </a:lnTo>
                <a:lnTo>
                  <a:pt x="1829" y="11582"/>
                </a:lnTo>
                <a:lnTo>
                  <a:pt x="610" y="10973"/>
                </a:lnTo>
                <a:lnTo>
                  <a:pt x="0" y="8534"/>
                </a:lnTo>
                <a:lnTo>
                  <a:pt x="610" y="7315"/>
                </a:lnTo>
                <a:lnTo>
                  <a:pt x="610" y="5486"/>
                </a:lnTo>
                <a:lnTo>
                  <a:pt x="1829" y="3048"/>
                </a:lnTo>
                <a:lnTo>
                  <a:pt x="610" y="0"/>
                </a:lnTo>
                <a:lnTo>
                  <a:pt x="2439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96" name="Freihandform: Form 295">
            <a:extLst>
              <a:ext uri="{FF2B5EF4-FFF2-40B4-BE49-F238E27FC236}">
                <a16:creationId xmlns:a16="http://schemas.microsoft.com/office/drawing/2014/main" id="{A74AA409-2A56-A3A2-1FDD-37E30D5B164D}"/>
              </a:ext>
            </a:extLst>
          </p:cNvPr>
          <p:cNvSpPr/>
          <p:nvPr/>
        </p:nvSpPr>
        <p:spPr>
          <a:xfrm>
            <a:off x="5216956" y="3276600"/>
            <a:ext cx="5486" cy="7924"/>
          </a:xfrm>
          <a:custGeom>
            <a:avLst/>
            <a:gdLst>
              <a:gd name="csX0" fmla="*/ 3048 w 5486"/>
              <a:gd name="csY0" fmla="*/ 0 h 7924"/>
              <a:gd name="csX1" fmla="*/ 4877 w 5486"/>
              <a:gd name="csY1" fmla="*/ 610 h 7924"/>
              <a:gd name="csX2" fmla="*/ 5487 w 5486"/>
              <a:gd name="csY2" fmla="*/ 4267 h 7924"/>
              <a:gd name="csX3" fmla="*/ 4877 w 5486"/>
              <a:gd name="csY3" fmla="*/ 6706 h 7924"/>
              <a:gd name="csX4" fmla="*/ 2439 w 5486"/>
              <a:gd name="csY4" fmla="*/ 7925 h 7924"/>
              <a:gd name="csX5" fmla="*/ 0 w 5486"/>
              <a:gd name="csY5" fmla="*/ 5486 h 7924"/>
              <a:gd name="csX6" fmla="*/ 1219 w 5486"/>
              <a:gd name="csY6" fmla="*/ 3048 h 7924"/>
              <a:gd name="csX7" fmla="*/ 610 w 5486"/>
              <a:gd name="csY7" fmla="*/ 1829 h 7924"/>
              <a:gd name="csX8" fmla="*/ 3048 w 5486"/>
              <a:gd name="csY8" fmla="*/ 0 h 792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5486" h="7924">
                <a:moveTo>
                  <a:pt x="3048" y="0"/>
                </a:moveTo>
                <a:lnTo>
                  <a:pt x="4877" y="610"/>
                </a:lnTo>
                <a:lnTo>
                  <a:pt x="5487" y="4267"/>
                </a:lnTo>
                <a:lnTo>
                  <a:pt x="4877" y="6706"/>
                </a:lnTo>
                <a:lnTo>
                  <a:pt x="2439" y="7925"/>
                </a:lnTo>
                <a:lnTo>
                  <a:pt x="0" y="5486"/>
                </a:lnTo>
                <a:lnTo>
                  <a:pt x="1219" y="3048"/>
                </a:lnTo>
                <a:lnTo>
                  <a:pt x="610" y="1829"/>
                </a:lnTo>
                <a:lnTo>
                  <a:pt x="3048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97" name="Freihandform: Form 296">
            <a:extLst>
              <a:ext uri="{FF2B5EF4-FFF2-40B4-BE49-F238E27FC236}">
                <a16:creationId xmlns:a16="http://schemas.microsoft.com/office/drawing/2014/main" id="{5C4C3261-FADE-055F-E932-908EB33E8CD7}"/>
              </a:ext>
            </a:extLst>
          </p:cNvPr>
          <p:cNvSpPr/>
          <p:nvPr/>
        </p:nvSpPr>
        <p:spPr>
          <a:xfrm>
            <a:off x="5228539" y="3240633"/>
            <a:ext cx="9144" cy="9753"/>
          </a:xfrm>
          <a:custGeom>
            <a:avLst/>
            <a:gdLst>
              <a:gd name="csX0" fmla="*/ 3657 w 9144"/>
              <a:gd name="csY0" fmla="*/ 1219 h 9753"/>
              <a:gd name="csX1" fmla="*/ 5486 w 9144"/>
              <a:gd name="csY1" fmla="*/ 0 h 9753"/>
              <a:gd name="csX2" fmla="*/ 8534 w 9144"/>
              <a:gd name="csY2" fmla="*/ 1219 h 9753"/>
              <a:gd name="csX3" fmla="*/ 9144 w 9144"/>
              <a:gd name="csY3" fmla="*/ 2438 h 9753"/>
              <a:gd name="csX4" fmla="*/ 9144 w 9144"/>
              <a:gd name="csY4" fmla="*/ 6706 h 9753"/>
              <a:gd name="csX5" fmla="*/ 6705 w 9144"/>
              <a:gd name="csY5" fmla="*/ 8534 h 9753"/>
              <a:gd name="csX6" fmla="*/ 4877 w 9144"/>
              <a:gd name="csY6" fmla="*/ 9754 h 9753"/>
              <a:gd name="csX7" fmla="*/ 3048 w 9144"/>
              <a:gd name="csY7" fmla="*/ 9754 h 9753"/>
              <a:gd name="csX8" fmla="*/ 0 w 9144"/>
              <a:gd name="csY8" fmla="*/ 8534 h 9753"/>
              <a:gd name="csX9" fmla="*/ 0 w 9144"/>
              <a:gd name="csY9" fmla="*/ 5486 h 9753"/>
              <a:gd name="csX10" fmla="*/ 1219 w 9144"/>
              <a:gd name="csY10" fmla="*/ 4267 h 9753"/>
              <a:gd name="csX11" fmla="*/ 1219 w 9144"/>
              <a:gd name="csY11" fmla="*/ 610 h 9753"/>
              <a:gd name="csX12" fmla="*/ 1829 w 9144"/>
              <a:gd name="csY12" fmla="*/ 0 h 9753"/>
              <a:gd name="csX13" fmla="*/ 3657 w 9144"/>
              <a:gd name="csY13" fmla="*/ 1219 h 975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</a:cxnLst>
            <a:rect l="l" t="t" r="r" b="b"/>
            <a:pathLst>
              <a:path w="9144" h="9753">
                <a:moveTo>
                  <a:pt x="3657" y="1219"/>
                </a:moveTo>
                <a:lnTo>
                  <a:pt x="5486" y="0"/>
                </a:lnTo>
                <a:lnTo>
                  <a:pt x="8534" y="1219"/>
                </a:lnTo>
                <a:lnTo>
                  <a:pt x="9144" y="2438"/>
                </a:lnTo>
                <a:lnTo>
                  <a:pt x="9144" y="6706"/>
                </a:lnTo>
                <a:lnTo>
                  <a:pt x="6705" y="8534"/>
                </a:lnTo>
                <a:lnTo>
                  <a:pt x="4877" y="9754"/>
                </a:lnTo>
                <a:lnTo>
                  <a:pt x="3048" y="9754"/>
                </a:lnTo>
                <a:lnTo>
                  <a:pt x="0" y="8534"/>
                </a:lnTo>
                <a:lnTo>
                  <a:pt x="0" y="5486"/>
                </a:lnTo>
                <a:lnTo>
                  <a:pt x="1219" y="4267"/>
                </a:lnTo>
                <a:lnTo>
                  <a:pt x="1219" y="610"/>
                </a:lnTo>
                <a:lnTo>
                  <a:pt x="1829" y="0"/>
                </a:lnTo>
                <a:lnTo>
                  <a:pt x="3657" y="121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98" name="Freihandform: Form 297">
            <a:extLst>
              <a:ext uri="{FF2B5EF4-FFF2-40B4-BE49-F238E27FC236}">
                <a16:creationId xmlns:a16="http://schemas.microsoft.com/office/drawing/2014/main" id="{3A2347A0-36D9-4060-516C-E2EBB775438B}"/>
              </a:ext>
            </a:extLst>
          </p:cNvPr>
          <p:cNvSpPr/>
          <p:nvPr/>
        </p:nvSpPr>
        <p:spPr>
          <a:xfrm>
            <a:off x="5179161" y="3222955"/>
            <a:ext cx="13411" cy="7315"/>
          </a:xfrm>
          <a:custGeom>
            <a:avLst/>
            <a:gdLst>
              <a:gd name="csX0" fmla="*/ 4267 w 13411"/>
              <a:gd name="csY0" fmla="*/ 1829 h 7315"/>
              <a:gd name="csX1" fmla="*/ 6706 w 13411"/>
              <a:gd name="csY1" fmla="*/ 1219 h 7315"/>
              <a:gd name="csX2" fmla="*/ 8535 w 13411"/>
              <a:gd name="csY2" fmla="*/ 2438 h 7315"/>
              <a:gd name="csX3" fmla="*/ 10973 w 13411"/>
              <a:gd name="csY3" fmla="*/ 2438 h 7315"/>
              <a:gd name="csX4" fmla="*/ 12802 w 13411"/>
              <a:gd name="csY4" fmla="*/ 3657 h 7315"/>
              <a:gd name="csX5" fmla="*/ 13411 w 13411"/>
              <a:gd name="csY5" fmla="*/ 4877 h 7315"/>
              <a:gd name="csX6" fmla="*/ 10363 w 13411"/>
              <a:gd name="csY6" fmla="*/ 4877 h 7315"/>
              <a:gd name="csX7" fmla="*/ 6096 w 13411"/>
              <a:gd name="csY7" fmla="*/ 3048 h 7315"/>
              <a:gd name="csX8" fmla="*/ 4877 w 13411"/>
              <a:gd name="csY8" fmla="*/ 3657 h 7315"/>
              <a:gd name="csX9" fmla="*/ 3048 w 13411"/>
              <a:gd name="csY9" fmla="*/ 7315 h 7315"/>
              <a:gd name="csX10" fmla="*/ 1219 w 13411"/>
              <a:gd name="csY10" fmla="*/ 3657 h 7315"/>
              <a:gd name="csX11" fmla="*/ 610 w 13411"/>
              <a:gd name="csY11" fmla="*/ 3048 h 7315"/>
              <a:gd name="csX12" fmla="*/ 0 w 13411"/>
              <a:gd name="csY12" fmla="*/ 609 h 7315"/>
              <a:gd name="csX13" fmla="*/ 1829 w 13411"/>
              <a:gd name="csY13" fmla="*/ 0 h 7315"/>
              <a:gd name="csX14" fmla="*/ 4267 w 13411"/>
              <a:gd name="csY14" fmla="*/ 1829 h 731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13411" h="7315">
                <a:moveTo>
                  <a:pt x="4267" y="1829"/>
                </a:moveTo>
                <a:lnTo>
                  <a:pt x="6706" y="1219"/>
                </a:lnTo>
                <a:lnTo>
                  <a:pt x="8535" y="2438"/>
                </a:lnTo>
                <a:lnTo>
                  <a:pt x="10973" y="2438"/>
                </a:lnTo>
                <a:lnTo>
                  <a:pt x="12802" y="3657"/>
                </a:lnTo>
                <a:lnTo>
                  <a:pt x="13411" y="4877"/>
                </a:lnTo>
                <a:lnTo>
                  <a:pt x="10363" y="4877"/>
                </a:lnTo>
                <a:lnTo>
                  <a:pt x="6096" y="3048"/>
                </a:lnTo>
                <a:lnTo>
                  <a:pt x="4877" y="3657"/>
                </a:lnTo>
                <a:lnTo>
                  <a:pt x="3048" y="7315"/>
                </a:lnTo>
                <a:lnTo>
                  <a:pt x="1219" y="3657"/>
                </a:lnTo>
                <a:lnTo>
                  <a:pt x="610" y="3048"/>
                </a:lnTo>
                <a:lnTo>
                  <a:pt x="0" y="609"/>
                </a:lnTo>
                <a:lnTo>
                  <a:pt x="1829" y="0"/>
                </a:lnTo>
                <a:lnTo>
                  <a:pt x="4267" y="182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99" name="Freihandform: Form 298">
            <a:extLst>
              <a:ext uri="{FF2B5EF4-FFF2-40B4-BE49-F238E27FC236}">
                <a16:creationId xmlns:a16="http://schemas.microsoft.com/office/drawing/2014/main" id="{8DD02783-2608-EB8B-C6D5-93CAAAC420C9}"/>
              </a:ext>
            </a:extLst>
          </p:cNvPr>
          <p:cNvSpPr/>
          <p:nvPr/>
        </p:nvSpPr>
        <p:spPr>
          <a:xfrm>
            <a:off x="5227929" y="3216249"/>
            <a:ext cx="3657" cy="10363"/>
          </a:xfrm>
          <a:custGeom>
            <a:avLst/>
            <a:gdLst>
              <a:gd name="csX0" fmla="*/ 3048 w 3657"/>
              <a:gd name="csY0" fmla="*/ 5486 h 10363"/>
              <a:gd name="csX1" fmla="*/ 3658 w 3657"/>
              <a:gd name="csY1" fmla="*/ 6096 h 10363"/>
              <a:gd name="csX2" fmla="*/ 3048 w 3657"/>
              <a:gd name="csY2" fmla="*/ 9754 h 10363"/>
              <a:gd name="csX3" fmla="*/ 1829 w 3657"/>
              <a:gd name="csY3" fmla="*/ 10363 h 10363"/>
              <a:gd name="csX4" fmla="*/ 1829 w 3657"/>
              <a:gd name="csY4" fmla="*/ 7315 h 10363"/>
              <a:gd name="csX5" fmla="*/ 610 w 3657"/>
              <a:gd name="csY5" fmla="*/ 5486 h 10363"/>
              <a:gd name="csX6" fmla="*/ 610 w 3657"/>
              <a:gd name="csY6" fmla="*/ 3658 h 10363"/>
              <a:gd name="csX7" fmla="*/ 0 w 3657"/>
              <a:gd name="csY7" fmla="*/ 1829 h 10363"/>
              <a:gd name="csX8" fmla="*/ 2439 w 3657"/>
              <a:gd name="csY8" fmla="*/ 0 h 10363"/>
              <a:gd name="csX9" fmla="*/ 3658 w 3657"/>
              <a:gd name="csY9" fmla="*/ 1219 h 10363"/>
              <a:gd name="csX10" fmla="*/ 3048 w 3657"/>
              <a:gd name="csY10" fmla="*/ 4877 h 10363"/>
              <a:gd name="csX11" fmla="*/ 3048 w 3657"/>
              <a:gd name="csY11" fmla="*/ 5486 h 1036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657" h="10363">
                <a:moveTo>
                  <a:pt x="3048" y="5486"/>
                </a:moveTo>
                <a:lnTo>
                  <a:pt x="3658" y="6096"/>
                </a:lnTo>
                <a:lnTo>
                  <a:pt x="3048" y="9754"/>
                </a:lnTo>
                <a:lnTo>
                  <a:pt x="1829" y="10363"/>
                </a:lnTo>
                <a:lnTo>
                  <a:pt x="1829" y="7315"/>
                </a:lnTo>
                <a:lnTo>
                  <a:pt x="610" y="5486"/>
                </a:lnTo>
                <a:lnTo>
                  <a:pt x="610" y="3658"/>
                </a:lnTo>
                <a:lnTo>
                  <a:pt x="0" y="1829"/>
                </a:lnTo>
                <a:lnTo>
                  <a:pt x="2439" y="0"/>
                </a:lnTo>
                <a:lnTo>
                  <a:pt x="3658" y="1219"/>
                </a:lnTo>
                <a:lnTo>
                  <a:pt x="3048" y="4877"/>
                </a:lnTo>
                <a:lnTo>
                  <a:pt x="3048" y="5486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00" name="Freihandform: Form 299">
            <a:extLst>
              <a:ext uri="{FF2B5EF4-FFF2-40B4-BE49-F238E27FC236}">
                <a16:creationId xmlns:a16="http://schemas.microsoft.com/office/drawing/2014/main" id="{806E1AB1-0D94-DD4B-9AD8-EB4F8EDCE9E6}"/>
              </a:ext>
            </a:extLst>
          </p:cNvPr>
          <p:cNvSpPr/>
          <p:nvPr/>
        </p:nvSpPr>
        <p:spPr>
          <a:xfrm>
            <a:off x="5156606" y="3213811"/>
            <a:ext cx="7314" cy="5486"/>
          </a:xfrm>
          <a:custGeom>
            <a:avLst/>
            <a:gdLst>
              <a:gd name="csX0" fmla="*/ 5486 w 7314"/>
              <a:gd name="csY0" fmla="*/ 0 h 5486"/>
              <a:gd name="csX1" fmla="*/ 6705 w 7314"/>
              <a:gd name="csY1" fmla="*/ 1829 h 5486"/>
              <a:gd name="csX2" fmla="*/ 7315 w 7314"/>
              <a:gd name="csY2" fmla="*/ 3657 h 5486"/>
              <a:gd name="csX3" fmla="*/ 3048 w 7314"/>
              <a:gd name="csY3" fmla="*/ 5486 h 5486"/>
              <a:gd name="csX4" fmla="*/ 1219 w 7314"/>
              <a:gd name="csY4" fmla="*/ 4267 h 5486"/>
              <a:gd name="csX5" fmla="*/ 0 w 7314"/>
              <a:gd name="csY5" fmla="*/ 3048 h 5486"/>
              <a:gd name="csX6" fmla="*/ 2438 w 7314"/>
              <a:gd name="csY6" fmla="*/ 609 h 5486"/>
              <a:gd name="csX7" fmla="*/ 5486 w 7314"/>
              <a:gd name="csY7" fmla="*/ 0 h 548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7314" h="5486">
                <a:moveTo>
                  <a:pt x="5486" y="0"/>
                </a:moveTo>
                <a:lnTo>
                  <a:pt x="6705" y="1829"/>
                </a:lnTo>
                <a:lnTo>
                  <a:pt x="7315" y="3657"/>
                </a:lnTo>
                <a:lnTo>
                  <a:pt x="3048" y="5486"/>
                </a:lnTo>
                <a:lnTo>
                  <a:pt x="1219" y="4267"/>
                </a:lnTo>
                <a:lnTo>
                  <a:pt x="0" y="3048"/>
                </a:lnTo>
                <a:lnTo>
                  <a:pt x="2438" y="609"/>
                </a:lnTo>
                <a:lnTo>
                  <a:pt x="5486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01" name="Freihandform: Form 300">
            <a:extLst>
              <a:ext uri="{FF2B5EF4-FFF2-40B4-BE49-F238E27FC236}">
                <a16:creationId xmlns:a16="http://schemas.microsoft.com/office/drawing/2014/main" id="{9AC4CE6A-94EB-15EB-7260-C1058C4648B3}"/>
              </a:ext>
            </a:extLst>
          </p:cNvPr>
          <p:cNvSpPr/>
          <p:nvPr/>
        </p:nvSpPr>
        <p:spPr>
          <a:xfrm>
            <a:off x="5148072" y="3202838"/>
            <a:ext cx="12801" cy="10972"/>
          </a:xfrm>
          <a:custGeom>
            <a:avLst/>
            <a:gdLst>
              <a:gd name="csX0" fmla="*/ 9144 w 12801"/>
              <a:gd name="csY0" fmla="*/ 0 h 10972"/>
              <a:gd name="csX1" fmla="*/ 10973 w 12801"/>
              <a:gd name="csY1" fmla="*/ 610 h 10972"/>
              <a:gd name="csX2" fmla="*/ 10973 w 12801"/>
              <a:gd name="csY2" fmla="*/ 1829 h 10972"/>
              <a:gd name="csX3" fmla="*/ 12801 w 12801"/>
              <a:gd name="csY3" fmla="*/ 3658 h 10972"/>
              <a:gd name="csX4" fmla="*/ 11583 w 12801"/>
              <a:gd name="csY4" fmla="*/ 6096 h 10972"/>
              <a:gd name="csX5" fmla="*/ 7925 w 12801"/>
              <a:gd name="csY5" fmla="*/ 7925 h 10972"/>
              <a:gd name="csX6" fmla="*/ 5487 w 12801"/>
              <a:gd name="csY6" fmla="*/ 10363 h 10972"/>
              <a:gd name="csX7" fmla="*/ 1219 w 12801"/>
              <a:gd name="csY7" fmla="*/ 10973 h 10972"/>
              <a:gd name="csX8" fmla="*/ 1219 w 12801"/>
              <a:gd name="csY8" fmla="*/ 10363 h 10972"/>
              <a:gd name="csX9" fmla="*/ 1219 w 12801"/>
              <a:gd name="csY9" fmla="*/ 7315 h 10972"/>
              <a:gd name="csX10" fmla="*/ 0 w 12801"/>
              <a:gd name="csY10" fmla="*/ 6096 h 10972"/>
              <a:gd name="csX11" fmla="*/ 0 w 12801"/>
              <a:gd name="csY11" fmla="*/ 4877 h 10972"/>
              <a:gd name="csX12" fmla="*/ 1219 w 12801"/>
              <a:gd name="csY12" fmla="*/ 3658 h 10972"/>
              <a:gd name="csX13" fmla="*/ 2439 w 12801"/>
              <a:gd name="csY13" fmla="*/ 3658 h 10972"/>
              <a:gd name="csX14" fmla="*/ 3657 w 12801"/>
              <a:gd name="csY14" fmla="*/ 2438 h 10972"/>
              <a:gd name="csX15" fmla="*/ 7925 w 12801"/>
              <a:gd name="csY15" fmla="*/ 0 h 10972"/>
              <a:gd name="csX16" fmla="*/ 9144 w 12801"/>
              <a:gd name="csY16" fmla="*/ 0 h 1097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12801" h="10972">
                <a:moveTo>
                  <a:pt x="9144" y="0"/>
                </a:moveTo>
                <a:lnTo>
                  <a:pt x="10973" y="610"/>
                </a:lnTo>
                <a:lnTo>
                  <a:pt x="10973" y="1829"/>
                </a:lnTo>
                <a:lnTo>
                  <a:pt x="12801" y="3658"/>
                </a:lnTo>
                <a:lnTo>
                  <a:pt x="11583" y="6096"/>
                </a:lnTo>
                <a:lnTo>
                  <a:pt x="7925" y="7925"/>
                </a:lnTo>
                <a:lnTo>
                  <a:pt x="5487" y="10363"/>
                </a:lnTo>
                <a:lnTo>
                  <a:pt x="1219" y="10973"/>
                </a:lnTo>
                <a:lnTo>
                  <a:pt x="1219" y="10363"/>
                </a:lnTo>
                <a:lnTo>
                  <a:pt x="1219" y="7315"/>
                </a:lnTo>
                <a:lnTo>
                  <a:pt x="0" y="6096"/>
                </a:lnTo>
                <a:lnTo>
                  <a:pt x="0" y="4877"/>
                </a:lnTo>
                <a:lnTo>
                  <a:pt x="1219" y="3658"/>
                </a:lnTo>
                <a:lnTo>
                  <a:pt x="2439" y="3658"/>
                </a:lnTo>
                <a:lnTo>
                  <a:pt x="3657" y="2438"/>
                </a:lnTo>
                <a:lnTo>
                  <a:pt x="7925" y="0"/>
                </a:lnTo>
                <a:lnTo>
                  <a:pt x="9144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02" name="Freihandform: Form 301">
            <a:extLst>
              <a:ext uri="{FF2B5EF4-FFF2-40B4-BE49-F238E27FC236}">
                <a16:creationId xmlns:a16="http://schemas.microsoft.com/office/drawing/2014/main" id="{A3C6082A-20FF-0856-4093-2E4FA83BFF16}"/>
              </a:ext>
            </a:extLst>
          </p:cNvPr>
          <p:cNvSpPr/>
          <p:nvPr/>
        </p:nvSpPr>
        <p:spPr>
          <a:xfrm>
            <a:off x="3638092" y="3391204"/>
            <a:ext cx="14020" cy="13411"/>
          </a:xfrm>
          <a:custGeom>
            <a:avLst/>
            <a:gdLst>
              <a:gd name="csX0" fmla="*/ 13411 w 14020"/>
              <a:gd name="csY0" fmla="*/ 13411 h 13411"/>
              <a:gd name="csX1" fmla="*/ 11583 w 14020"/>
              <a:gd name="csY1" fmla="*/ 13411 h 13411"/>
              <a:gd name="csX2" fmla="*/ 9144 w 14020"/>
              <a:gd name="csY2" fmla="*/ 11583 h 13411"/>
              <a:gd name="csX3" fmla="*/ 7315 w 14020"/>
              <a:gd name="csY3" fmla="*/ 10973 h 13411"/>
              <a:gd name="csX4" fmla="*/ 5487 w 14020"/>
              <a:gd name="csY4" fmla="*/ 9144 h 13411"/>
              <a:gd name="csX5" fmla="*/ 4877 w 14020"/>
              <a:gd name="csY5" fmla="*/ 7925 h 13411"/>
              <a:gd name="csX6" fmla="*/ 3048 w 14020"/>
              <a:gd name="csY6" fmla="*/ 7315 h 13411"/>
              <a:gd name="csX7" fmla="*/ 1829 w 14020"/>
              <a:gd name="csY7" fmla="*/ 4877 h 13411"/>
              <a:gd name="csX8" fmla="*/ 0 w 14020"/>
              <a:gd name="csY8" fmla="*/ 3048 h 13411"/>
              <a:gd name="csX9" fmla="*/ 610 w 14020"/>
              <a:gd name="csY9" fmla="*/ 0 h 13411"/>
              <a:gd name="csX10" fmla="*/ 3658 w 14020"/>
              <a:gd name="csY10" fmla="*/ 1829 h 13411"/>
              <a:gd name="csX11" fmla="*/ 4267 w 14020"/>
              <a:gd name="csY11" fmla="*/ 4877 h 13411"/>
              <a:gd name="csX12" fmla="*/ 6706 w 14020"/>
              <a:gd name="csY12" fmla="*/ 7315 h 13411"/>
              <a:gd name="csX13" fmla="*/ 10973 w 14020"/>
              <a:gd name="csY13" fmla="*/ 8535 h 13411"/>
              <a:gd name="csX14" fmla="*/ 12192 w 14020"/>
              <a:gd name="csY14" fmla="*/ 10363 h 13411"/>
              <a:gd name="csX15" fmla="*/ 14021 w 14020"/>
              <a:gd name="csY15" fmla="*/ 12802 h 13411"/>
              <a:gd name="csX16" fmla="*/ 13411 w 14020"/>
              <a:gd name="csY16" fmla="*/ 13411 h 1341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14020" h="13411">
                <a:moveTo>
                  <a:pt x="13411" y="13411"/>
                </a:moveTo>
                <a:lnTo>
                  <a:pt x="11583" y="13411"/>
                </a:lnTo>
                <a:lnTo>
                  <a:pt x="9144" y="11583"/>
                </a:lnTo>
                <a:lnTo>
                  <a:pt x="7315" y="10973"/>
                </a:lnTo>
                <a:lnTo>
                  <a:pt x="5487" y="9144"/>
                </a:lnTo>
                <a:lnTo>
                  <a:pt x="4877" y="7925"/>
                </a:lnTo>
                <a:lnTo>
                  <a:pt x="3048" y="7315"/>
                </a:lnTo>
                <a:lnTo>
                  <a:pt x="1829" y="4877"/>
                </a:lnTo>
                <a:lnTo>
                  <a:pt x="0" y="3048"/>
                </a:lnTo>
                <a:lnTo>
                  <a:pt x="610" y="0"/>
                </a:lnTo>
                <a:lnTo>
                  <a:pt x="3658" y="1829"/>
                </a:lnTo>
                <a:lnTo>
                  <a:pt x="4267" y="4877"/>
                </a:lnTo>
                <a:lnTo>
                  <a:pt x="6706" y="7315"/>
                </a:lnTo>
                <a:lnTo>
                  <a:pt x="10973" y="8535"/>
                </a:lnTo>
                <a:lnTo>
                  <a:pt x="12192" y="10363"/>
                </a:lnTo>
                <a:lnTo>
                  <a:pt x="14021" y="12802"/>
                </a:lnTo>
                <a:lnTo>
                  <a:pt x="13411" y="13411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03" name="Freihandform: Form 302">
            <a:extLst>
              <a:ext uri="{FF2B5EF4-FFF2-40B4-BE49-F238E27FC236}">
                <a16:creationId xmlns:a16="http://schemas.microsoft.com/office/drawing/2014/main" id="{1B465CBF-CEC6-50D6-AE5F-7CFC6D105621}"/>
              </a:ext>
            </a:extLst>
          </p:cNvPr>
          <p:cNvSpPr/>
          <p:nvPr/>
        </p:nvSpPr>
        <p:spPr>
          <a:xfrm>
            <a:off x="3246120" y="3118104"/>
            <a:ext cx="10363" cy="3657"/>
          </a:xfrm>
          <a:custGeom>
            <a:avLst/>
            <a:gdLst>
              <a:gd name="csX0" fmla="*/ 1219 w 10363"/>
              <a:gd name="csY0" fmla="*/ 1829 h 3657"/>
              <a:gd name="csX1" fmla="*/ 3048 w 10363"/>
              <a:gd name="csY1" fmla="*/ 2438 h 3657"/>
              <a:gd name="csX2" fmla="*/ 4267 w 10363"/>
              <a:gd name="csY2" fmla="*/ 0 h 3657"/>
              <a:gd name="csX3" fmla="*/ 6705 w 10363"/>
              <a:gd name="csY3" fmla="*/ 610 h 3657"/>
              <a:gd name="csX4" fmla="*/ 9753 w 10363"/>
              <a:gd name="csY4" fmla="*/ 610 h 3657"/>
              <a:gd name="csX5" fmla="*/ 10363 w 10363"/>
              <a:gd name="csY5" fmla="*/ 1829 h 3657"/>
              <a:gd name="csX6" fmla="*/ 9144 w 10363"/>
              <a:gd name="csY6" fmla="*/ 3048 h 3657"/>
              <a:gd name="csX7" fmla="*/ 7925 w 10363"/>
              <a:gd name="csY7" fmla="*/ 2438 h 3657"/>
              <a:gd name="csX8" fmla="*/ 5487 w 10363"/>
              <a:gd name="csY8" fmla="*/ 3048 h 3657"/>
              <a:gd name="csX9" fmla="*/ 4267 w 10363"/>
              <a:gd name="csY9" fmla="*/ 3658 h 3657"/>
              <a:gd name="csX10" fmla="*/ 0 w 10363"/>
              <a:gd name="csY10" fmla="*/ 3658 h 3657"/>
              <a:gd name="csX11" fmla="*/ 1219 w 10363"/>
              <a:gd name="csY11" fmla="*/ 1829 h 365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10363" h="3657">
                <a:moveTo>
                  <a:pt x="1219" y="1829"/>
                </a:moveTo>
                <a:lnTo>
                  <a:pt x="3048" y="2438"/>
                </a:lnTo>
                <a:lnTo>
                  <a:pt x="4267" y="0"/>
                </a:lnTo>
                <a:lnTo>
                  <a:pt x="6705" y="610"/>
                </a:lnTo>
                <a:lnTo>
                  <a:pt x="9753" y="610"/>
                </a:lnTo>
                <a:lnTo>
                  <a:pt x="10363" y="1829"/>
                </a:lnTo>
                <a:lnTo>
                  <a:pt x="9144" y="3048"/>
                </a:lnTo>
                <a:lnTo>
                  <a:pt x="7925" y="2438"/>
                </a:lnTo>
                <a:lnTo>
                  <a:pt x="5487" y="3048"/>
                </a:lnTo>
                <a:lnTo>
                  <a:pt x="4267" y="3658"/>
                </a:lnTo>
                <a:lnTo>
                  <a:pt x="0" y="3658"/>
                </a:lnTo>
                <a:lnTo>
                  <a:pt x="1219" y="182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04" name="Freihandform: Form 303">
            <a:extLst>
              <a:ext uri="{FF2B5EF4-FFF2-40B4-BE49-F238E27FC236}">
                <a16:creationId xmlns:a16="http://schemas.microsoft.com/office/drawing/2014/main" id="{1B4A619B-4881-C72C-1092-47F1B186D4B0}"/>
              </a:ext>
            </a:extLst>
          </p:cNvPr>
          <p:cNvSpPr/>
          <p:nvPr/>
        </p:nvSpPr>
        <p:spPr>
          <a:xfrm>
            <a:off x="3292449" y="3104692"/>
            <a:ext cx="4267" cy="1828"/>
          </a:xfrm>
          <a:custGeom>
            <a:avLst/>
            <a:gdLst>
              <a:gd name="csX0" fmla="*/ 4267 w 4267"/>
              <a:gd name="csY0" fmla="*/ 0 h 1828"/>
              <a:gd name="csX1" fmla="*/ 0 w 4267"/>
              <a:gd name="csY1" fmla="*/ 1829 h 1828"/>
              <a:gd name="csX2" fmla="*/ 1219 w 4267"/>
              <a:gd name="csY2" fmla="*/ 0 h 1828"/>
              <a:gd name="csX3" fmla="*/ 4267 w 4267"/>
              <a:gd name="csY3" fmla="*/ 0 h 182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4267" h="1828">
                <a:moveTo>
                  <a:pt x="4267" y="0"/>
                </a:moveTo>
                <a:lnTo>
                  <a:pt x="0" y="1829"/>
                </a:lnTo>
                <a:lnTo>
                  <a:pt x="1219" y="0"/>
                </a:lnTo>
                <a:lnTo>
                  <a:pt x="4267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05" name="Freihandform: Form 304">
            <a:extLst>
              <a:ext uri="{FF2B5EF4-FFF2-40B4-BE49-F238E27FC236}">
                <a16:creationId xmlns:a16="http://schemas.microsoft.com/office/drawing/2014/main" id="{6AE5F520-A814-A6DC-7F1E-3D730E0FD3EA}"/>
              </a:ext>
            </a:extLst>
          </p:cNvPr>
          <p:cNvSpPr/>
          <p:nvPr/>
        </p:nvSpPr>
        <p:spPr>
          <a:xfrm>
            <a:off x="3299764" y="3102864"/>
            <a:ext cx="4876" cy="2438"/>
          </a:xfrm>
          <a:custGeom>
            <a:avLst/>
            <a:gdLst>
              <a:gd name="csX0" fmla="*/ 610 w 4876"/>
              <a:gd name="csY0" fmla="*/ 2438 h 2438"/>
              <a:gd name="csX1" fmla="*/ 0 w 4876"/>
              <a:gd name="csY1" fmla="*/ 1829 h 2438"/>
              <a:gd name="csX2" fmla="*/ 4877 w 4876"/>
              <a:gd name="csY2" fmla="*/ 0 h 2438"/>
              <a:gd name="csX3" fmla="*/ 3658 w 4876"/>
              <a:gd name="csY3" fmla="*/ 1829 h 2438"/>
              <a:gd name="csX4" fmla="*/ 610 w 4876"/>
              <a:gd name="csY4" fmla="*/ 2438 h 243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4876" h="2438">
                <a:moveTo>
                  <a:pt x="610" y="2438"/>
                </a:moveTo>
                <a:lnTo>
                  <a:pt x="0" y="1829"/>
                </a:lnTo>
                <a:lnTo>
                  <a:pt x="4877" y="0"/>
                </a:lnTo>
                <a:lnTo>
                  <a:pt x="3658" y="1829"/>
                </a:lnTo>
                <a:lnTo>
                  <a:pt x="610" y="2438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06" name="Freihandform: Form 305">
            <a:extLst>
              <a:ext uri="{FF2B5EF4-FFF2-40B4-BE49-F238E27FC236}">
                <a16:creationId xmlns:a16="http://schemas.microsoft.com/office/drawing/2014/main" id="{7EE97B83-6BC3-9B08-43D0-AAB597765BE9}"/>
              </a:ext>
            </a:extLst>
          </p:cNvPr>
          <p:cNvSpPr/>
          <p:nvPr/>
        </p:nvSpPr>
        <p:spPr>
          <a:xfrm>
            <a:off x="7115250" y="2503627"/>
            <a:ext cx="8534" cy="4267"/>
          </a:xfrm>
          <a:custGeom>
            <a:avLst/>
            <a:gdLst>
              <a:gd name="csX0" fmla="*/ 6096 w 8534"/>
              <a:gd name="csY0" fmla="*/ 0 h 4267"/>
              <a:gd name="csX1" fmla="*/ 6706 w 8534"/>
              <a:gd name="csY1" fmla="*/ 1219 h 4267"/>
              <a:gd name="csX2" fmla="*/ 8535 w 8534"/>
              <a:gd name="csY2" fmla="*/ 3657 h 4267"/>
              <a:gd name="csX3" fmla="*/ 6096 w 8534"/>
              <a:gd name="csY3" fmla="*/ 3048 h 4267"/>
              <a:gd name="csX4" fmla="*/ 4268 w 8534"/>
              <a:gd name="csY4" fmla="*/ 3048 h 4267"/>
              <a:gd name="csX5" fmla="*/ 1829 w 8534"/>
              <a:gd name="csY5" fmla="*/ 4267 h 4267"/>
              <a:gd name="csX6" fmla="*/ 0 w 8534"/>
              <a:gd name="csY6" fmla="*/ 2438 h 4267"/>
              <a:gd name="csX7" fmla="*/ 0 w 8534"/>
              <a:gd name="csY7" fmla="*/ 609 h 4267"/>
              <a:gd name="csX8" fmla="*/ 1829 w 8534"/>
              <a:gd name="csY8" fmla="*/ 0 h 4267"/>
              <a:gd name="csX9" fmla="*/ 3048 w 8534"/>
              <a:gd name="csY9" fmla="*/ 609 h 4267"/>
              <a:gd name="csX10" fmla="*/ 6096 w 8534"/>
              <a:gd name="csY10" fmla="*/ 0 h 426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8534" h="4267">
                <a:moveTo>
                  <a:pt x="6096" y="0"/>
                </a:moveTo>
                <a:lnTo>
                  <a:pt x="6706" y="1219"/>
                </a:lnTo>
                <a:lnTo>
                  <a:pt x="8535" y="3657"/>
                </a:lnTo>
                <a:lnTo>
                  <a:pt x="6096" y="3048"/>
                </a:lnTo>
                <a:lnTo>
                  <a:pt x="4268" y="3048"/>
                </a:lnTo>
                <a:lnTo>
                  <a:pt x="1829" y="4267"/>
                </a:lnTo>
                <a:lnTo>
                  <a:pt x="0" y="2438"/>
                </a:lnTo>
                <a:lnTo>
                  <a:pt x="0" y="609"/>
                </a:lnTo>
                <a:lnTo>
                  <a:pt x="1829" y="0"/>
                </a:lnTo>
                <a:lnTo>
                  <a:pt x="3048" y="609"/>
                </a:lnTo>
                <a:lnTo>
                  <a:pt x="6096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07" name="Freihandform: Form 306">
            <a:extLst>
              <a:ext uri="{FF2B5EF4-FFF2-40B4-BE49-F238E27FC236}">
                <a16:creationId xmlns:a16="http://schemas.microsoft.com/office/drawing/2014/main" id="{F9557A6F-319A-4BC1-1CF2-E5868816A73C}"/>
              </a:ext>
            </a:extLst>
          </p:cNvPr>
          <p:cNvSpPr/>
          <p:nvPr/>
        </p:nvSpPr>
        <p:spPr>
          <a:xfrm>
            <a:off x="7064045" y="2498750"/>
            <a:ext cx="46938" cy="21945"/>
          </a:xfrm>
          <a:custGeom>
            <a:avLst/>
            <a:gdLst>
              <a:gd name="csX0" fmla="*/ 46939 w 46938"/>
              <a:gd name="csY0" fmla="*/ 7925 h 21945"/>
              <a:gd name="csX1" fmla="*/ 46939 w 46938"/>
              <a:gd name="csY1" fmla="*/ 8534 h 21945"/>
              <a:gd name="csX2" fmla="*/ 45720 w 46938"/>
              <a:gd name="csY2" fmla="*/ 9754 h 21945"/>
              <a:gd name="csX3" fmla="*/ 45110 w 46938"/>
              <a:gd name="csY3" fmla="*/ 13411 h 21945"/>
              <a:gd name="csX4" fmla="*/ 44500 w 46938"/>
              <a:gd name="csY4" fmla="*/ 14630 h 21945"/>
              <a:gd name="csX5" fmla="*/ 42672 w 46938"/>
              <a:gd name="csY5" fmla="*/ 14630 h 21945"/>
              <a:gd name="csX6" fmla="*/ 41452 w 46938"/>
              <a:gd name="csY6" fmla="*/ 15850 h 21945"/>
              <a:gd name="csX7" fmla="*/ 38404 w 46938"/>
              <a:gd name="csY7" fmla="*/ 17069 h 21945"/>
              <a:gd name="csX8" fmla="*/ 37185 w 46938"/>
              <a:gd name="csY8" fmla="*/ 17678 h 21945"/>
              <a:gd name="csX9" fmla="*/ 33528 w 46938"/>
              <a:gd name="csY9" fmla="*/ 19507 h 21945"/>
              <a:gd name="csX10" fmla="*/ 31089 w 46938"/>
              <a:gd name="csY10" fmla="*/ 18898 h 21945"/>
              <a:gd name="csX11" fmla="*/ 28041 w 46938"/>
              <a:gd name="csY11" fmla="*/ 19507 h 21945"/>
              <a:gd name="csX12" fmla="*/ 26212 w 46938"/>
              <a:gd name="csY12" fmla="*/ 21946 h 21945"/>
              <a:gd name="csX13" fmla="*/ 24993 w 46938"/>
              <a:gd name="csY13" fmla="*/ 20117 h 21945"/>
              <a:gd name="csX14" fmla="*/ 23164 w 46938"/>
              <a:gd name="csY14" fmla="*/ 20726 h 21945"/>
              <a:gd name="csX15" fmla="*/ 21945 w 46938"/>
              <a:gd name="csY15" fmla="*/ 20726 h 21945"/>
              <a:gd name="csX16" fmla="*/ 20116 w 46938"/>
              <a:gd name="csY16" fmla="*/ 18898 h 21945"/>
              <a:gd name="csX17" fmla="*/ 17678 w 46938"/>
              <a:gd name="csY17" fmla="*/ 20726 h 21945"/>
              <a:gd name="csX18" fmla="*/ 14630 w 46938"/>
              <a:gd name="csY18" fmla="*/ 20726 h 21945"/>
              <a:gd name="csX19" fmla="*/ 11582 w 46938"/>
              <a:gd name="csY19" fmla="*/ 19507 h 21945"/>
              <a:gd name="csX20" fmla="*/ 8534 w 46938"/>
              <a:gd name="csY20" fmla="*/ 18898 h 21945"/>
              <a:gd name="csX21" fmla="*/ 6096 w 46938"/>
              <a:gd name="csY21" fmla="*/ 17069 h 21945"/>
              <a:gd name="csX22" fmla="*/ 4267 w 46938"/>
              <a:gd name="csY22" fmla="*/ 13411 h 21945"/>
              <a:gd name="csX23" fmla="*/ 2438 w 46938"/>
              <a:gd name="csY23" fmla="*/ 11582 h 21945"/>
              <a:gd name="csX24" fmla="*/ 1219 w 46938"/>
              <a:gd name="csY24" fmla="*/ 7315 h 21945"/>
              <a:gd name="csX25" fmla="*/ 0 w 46938"/>
              <a:gd name="csY25" fmla="*/ 5486 h 21945"/>
              <a:gd name="csX26" fmla="*/ 609 w 46938"/>
              <a:gd name="csY26" fmla="*/ 3658 h 21945"/>
              <a:gd name="csX27" fmla="*/ 3657 w 46938"/>
              <a:gd name="csY27" fmla="*/ 5486 h 21945"/>
              <a:gd name="csX28" fmla="*/ 6096 w 46938"/>
              <a:gd name="csY28" fmla="*/ 4877 h 21945"/>
              <a:gd name="csX29" fmla="*/ 7315 w 46938"/>
              <a:gd name="csY29" fmla="*/ 3048 h 21945"/>
              <a:gd name="csX30" fmla="*/ 7924 w 46938"/>
              <a:gd name="csY30" fmla="*/ 1219 h 21945"/>
              <a:gd name="csX31" fmla="*/ 9753 w 46938"/>
              <a:gd name="csY31" fmla="*/ 610 h 21945"/>
              <a:gd name="csX32" fmla="*/ 10972 w 46938"/>
              <a:gd name="csY32" fmla="*/ 1219 h 21945"/>
              <a:gd name="csX33" fmla="*/ 12192 w 46938"/>
              <a:gd name="csY33" fmla="*/ 0 h 21945"/>
              <a:gd name="csX34" fmla="*/ 13411 w 46938"/>
              <a:gd name="csY34" fmla="*/ 0 h 21945"/>
              <a:gd name="csX35" fmla="*/ 14020 w 46938"/>
              <a:gd name="csY35" fmla="*/ 2438 h 21945"/>
              <a:gd name="csX36" fmla="*/ 17068 w 46938"/>
              <a:gd name="csY36" fmla="*/ 3658 h 21945"/>
              <a:gd name="csX37" fmla="*/ 17678 w 46938"/>
              <a:gd name="csY37" fmla="*/ 4877 h 21945"/>
              <a:gd name="csX38" fmla="*/ 21336 w 46938"/>
              <a:gd name="csY38" fmla="*/ 4877 h 21945"/>
              <a:gd name="csX39" fmla="*/ 24993 w 46938"/>
              <a:gd name="csY39" fmla="*/ 1829 h 21945"/>
              <a:gd name="csX40" fmla="*/ 27432 w 46938"/>
              <a:gd name="csY40" fmla="*/ 2438 h 21945"/>
              <a:gd name="csX41" fmla="*/ 29260 w 46938"/>
              <a:gd name="csY41" fmla="*/ 1219 h 21945"/>
              <a:gd name="csX42" fmla="*/ 31089 w 46938"/>
              <a:gd name="csY42" fmla="*/ 1829 h 21945"/>
              <a:gd name="csX43" fmla="*/ 33528 w 46938"/>
              <a:gd name="csY43" fmla="*/ 3048 h 21945"/>
              <a:gd name="csX44" fmla="*/ 34747 w 46938"/>
              <a:gd name="csY44" fmla="*/ 1219 h 21945"/>
              <a:gd name="csX45" fmla="*/ 36576 w 46938"/>
              <a:gd name="csY45" fmla="*/ 1219 h 21945"/>
              <a:gd name="csX46" fmla="*/ 38404 w 46938"/>
              <a:gd name="csY46" fmla="*/ 3658 h 21945"/>
              <a:gd name="csX47" fmla="*/ 38404 w 46938"/>
              <a:gd name="csY47" fmla="*/ 7315 h 21945"/>
              <a:gd name="csX48" fmla="*/ 40233 w 46938"/>
              <a:gd name="csY48" fmla="*/ 6096 h 21945"/>
              <a:gd name="csX49" fmla="*/ 42062 w 46938"/>
              <a:gd name="csY49" fmla="*/ 7315 h 21945"/>
              <a:gd name="csX50" fmla="*/ 42672 w 46938"/>
              <a:gd name="csY50" fmla="*/ 6706 h 21945"/>
              <a:gd name="csX51" fmla="*/ 46939 w 46938"/>
              <a:gd name="csY51" fmla="*/ 7925 h 2194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</a:cxnLst>
            <a:rect l="l" t="t" r="r" b="b"/>
            <a:pathLst>
              <a:path w="46938" h="21945">
                <a:moveTo>
                  <a:pt x="46939" y="7925"/>
                </a:moveTo>
                <a:lnTo>
                  <a:pt x="46939" y="8534"/>
                </a:lnTo>
                <a:lnTo>
                  <a:pt x="45720" y="9754"/>
                </a:lnTo>
                <a:lnTo>
                  <a:pt x="45110" y="13411"/>
                </a:lnTo>
                <a:lnTo>
                  <a:pt x="44500" y="14630"/>
                </a:lnTo>
                <a:lnTo>
                  <a:pt x="42672" y="14630"/>
                </a:lnTo>
                <a:lnTo>
                  <a:pt x="41452" y="15850"/>
                </a:lnTo>
                <a:lnTo>
                  <a:pt x="38404" y="17069"/>
                </a:lnTo>
                <a:lnTo>
                  <a:pt x="37185" y="17678"/>
                </a:lnTo>
                <a:lnTo>
                  <a:pt x="33528" y="19507"/>
                </a:lnTo>
                <a:lnTo>
                  <a:pt x="31089" y="18898"/>
                </a:lnTo>
                <a:lnTo>
                  <a:pt x="28041" y="19507"/>
                </a:lnTo>
                <a:lnTo>
                  <a:pt x="26212" y="21946"/>
                </a:lnTo>
                <a:lnTo>
                  <a:pt x="24993" y="20117"/>
                </a:lnTo>
                <a:lnTo>
                  <a:pt x="23164" y="20726"/>
                </a:lnTo>
                <a:lnTo>
                  <a:pt x="21945" y="20726"/>
                </a:lnTo>
                <a:lnTo>
                  <a:pt x="20116" y="18898"/>
                </a:lnTo>
                <a:lnTo>
                  <a:pt x="17678" y="20726"/>
                </a:lnTo>
                <a:lnTo>
                  <a:pt x="14630" y="20726"/>
                </a:lnTo>
                <a:lnTo>
                  <a:pt x="11582" y="19507"/>
                </a:lnTo>
                <a:lnTo>
                  <a:pt x="8534" y="18898"/>
                </a:lnTo>
                <a:lnTo>
                  <a:pt x="6096" y="17069"/>
                </a:lnTo>
                <a:lnTo>
                  <a:pt x="4267" y="13411"/>
                </a:lnTo>
                <a:lnTo>
                  <a:pt x="2438" y="11582"/>
                </a:lnTo>
                <a:lnTo>
                  <a:pt x="1219" y="7315"/>
                </a:lnTo>
                <a:lnTo>
                  <a:pt x="0" y="5486"/>
                </a:lnTo>
                <a:lnTo>
                  <a:pt x="609" y="3658"/>
                </a:lnTo>
                <a:lnTo>
                  <a:pt x="3657" y="5486"/>
                </a:lnTo>
                <a:lnTo>
                  <a:pt x="6096" y="4877"/>
                </a:lnTo>
                <a:lnTo>
                  <a:pt x="7315" y="3048"/>
                </a:lnTo>
                <a:lnTo>
                  <a:pt x="7924" y="1219"/>
                </a:lnTo>
                <a:lnTo>
                  <a:pt x="9753" y="610"/>
                </a:lnTo>
                <a:lnTo>
                  <a:pt x="10972" y="1219"/>
                </a:lnTo>
                <a:lnTo>
                  <a:pt x="12192" y="0"/>
                </a:lnTo>
                <a:lnTo>
                  <a:pt x="13411" y="0"/>
                </a:lnTo>
                <a:lnTo>
                  <a:pt x="14020" y="2438"/>
                </a:lnTo>
                <a:lnTo>
                  <a:pt x="17068" y="3658"/>
                </a:lnTo>
                <a:lnTo>
                  <a:pt x="17678" y="4877"/>
                </a:lnTo>
                <a:lnTo>
                  <a:pt x="21336" y="4877"/>
                </a:lnTo>
                <a:lnTo>
                  <a:pt x="24993" y="1829"/>
                </a:lnTo>
                <a:lnTo>
                  <a:pt x="27432" y="2438"/>
                </a:lnTo>
                <a:lnTo>
                  <a:pt x="29260" y="1219"/>
                </a:lnTo>
                <a:lnTo>
                  <a:pt x="31089" y="1829"/>
                </a:lnTo>
                <a:lnTo>
                  <a:pt x="33528" y="3048"/>
                </a:lnTo>
                <a:lnTo>
                  <a:pt x="34747" y="1219"/>
                </a:lnTo>
                <a:lnTo>
                  <a:pt x="36576" y="1219"/>
                </a:lnTo>
                <a:lnTo>
                  <a:pt x="38404" y="3658"/>
                </a:lnTo>
                <a:lnTo>
                  <a:pt x="38404" y="7315"/>
                </a:lnTo>
                <a:lnTo>
                  <a:pt x="40233" y="6096"/>
                </a:lnTo>
                <a:lnTo>
                  <a:pt x="42062" y="7315"/>
                </a:lnTo>
                <a:lnTo>
                  <a:pt x="42672" y="6706"/>
                </a:lnTo>
                <a:lnTo>
                  <a:pt x="46939" y="7925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08" name="Freihandform: Form 307">
            <a:extLst>
              <a:ext uri="{FF2B5EF4-FFF2-40B4-BE49-F238E27FC236}">
                <a16:creationId xmlns:a16="http://schemas.microsoft.com/office/drawing/2014/main" id="{96F687C2-6B13-53A0-F441-F7F69748BDAE}"/>
              </a:ext>
            </a:extLst>
          </p:cNvPr>
          <p:cNvSpPr/>
          <p:nvPr/>
        </p:nvSpPr>
        <p:spPr>
          <a:xfrm>
            <a:off x="3910584" y="3264408"/>
            <a:ext cx="7315" cy="16459"/>
          </a:xfrm>
          <a:custGeom>
            <a:avLst/>
            <a:gdLst>
              <a:gd name="csX0" fmla="*/ 3048 w 7315"/>
              <a:gd name="csY0" fmla="*/ 1219 h 16459"/>
              <a:gd name="csX1" fmla="*/ 6096 w 7315"/>
              <a:gd name="csY1" fmla="*/ 1829 h 16459"/>
              <a:gd name="csX2" fmla="*/ 7315 w 7315"/>
              <a:gd name="csY2" fmla="*/ 4877 h 16459"/>
              <a:gd name="csX3" fmla="*/ 7315 w 7315"/>
              <a:gd name="csY3" fmla="*/ 8534 h 16459"/>
              <a:gd name="csX4" fmla="*/ 6705 w 7315"/>
              <a:gd name="csY4" fmla="*/ 13411 h 16459"/>
              <a:gd name="csX5" fmla="*/ 6096 w 7315"/>
              <a:gd name="csY5" fmla="*/ 14630 h 16459"/>
              <a:gd name="csX6" fmla="*/ 4877 w 7315"/>
              <a:gd name="csY6" fmla="*/ 15240 h 16459"/>
              <a:gd name="csX7" fmla="*/ 2439 w 7315"/>
              <a:gd name="csY7" fmla="*/ 16459 h 16459"/>
              <a:gd name="csX8" fmla="*/ 3048 w 7315"/>
              <a:gd name="csY8" fmla="*/ 14021 h 16459"/>
              <a:gd name="csX9" fmla="*/ 2439 w 7315"/>
              <a:gd name="csY9" fmla="*/ 12802 h 16459"/>
              <a:gd name="csX10" fmla="*/ 1829 w 7315"/>
              <a:gd name="csY10" fmla="*/ 8534 h 16459"/>
              <a:gd name="csX11" fmla="*/ 0 w 7315"/>
              <a:gd name="csY11" fmla="*/ 5486 h 16459"/>
              <a:gd name="csX12" fmla="*/ 0 w 7315"/>
              <a:gd name="csY12" fmla="*/ 3658 h 16459"/>
              <a:gd name="csX13" fmla="*/ 609 w 7315"/>
              <a:gd name="csY13" fmla="*/ 1829 h 16459"/>
              <a:gd name="csX14" fmla="*/ 609 w 7315"/>
              <a:gd name="csY14" fmla="*/ 0 h 16459"/>
              <a:gd name="csX15" fmla="*/ 1829 w 7315"/>
              <a:gd name="csY15" fmla="*/ 0 h 16459"/>
              <a:gd name="csX16" fmla="*/ 3048 w 7315"/>
              <a:gd name="csY16" fmla="*/ 1219 h 164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7315" h="16459">
                <a:moveTo>
                  <a:pt x="3048" y="1219"/>
                </a:moveTo>
                <a:lnTo>
                  <a:pt x="6096" y="1829"/>
                </a:lnTo>
                <a:lnTo>
                  <a:pt x="7315" y="4877"/>
                </a:lnTo>
                <a:lnTo>
                  <a:pt x="7315" y="8534"/>
                </a:lnTo>
                <a:lnTo>
                  <a:pt x="6705" y="13411"/>
                </a:lnTo>
                <a:lnTo>
                  <a:pt x="6096" y="14630"/>
                </a:lnTo>
                <a:lnTo>
                  <a:pt x="4877" y="15240"/>
                </a:lnTo>
                <a:lnTo>
                  <a:pt x="2439" y="16459"/>
                </a:lnTo>
                <a:lnTo>
                  <a:pt x="3048" y="14021"/>
                </a:lnTo>
                <a:lnTo>
                  <a:pt x="2439" y="12802"/>
                </a:lnTo>
                <a:lnTo>
                  <a:pt x="1829" y="8534"/>
                </a:lnTo>
                <a:lnTo>
                  <a:pt x="0" y="5486"/>
                </a:lnTo>
                <a:lnTo>
                  <a:pt x="0" y="3658"/>
                </a:lnTo>
                <a:lnTo>
                  <a:pt x="609" y="1829"/>
                </a:lnTo>
                <a:lnTo>
                  <a:pt x="609" y="0"/>
                </a:lnTo>
                <a:lnTo>
                  <a:pt x="1829" y="0"/>
                </a:lnTo>
                <a:lnTo>
                  <a:pt x="3048" y="121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09" name="Freihandform: Form 308">
            <a:extLst>
              <a:ext uri="{FF2B5EF4-FFF2-40B4-BE49-F238E27FC236}">
                <a16:creationId xmlns:a16="http://schemas.microsoft.com/office/drawing/2014/main" id="{85677E45-BAC8-0266-7A9C-1CF6CFC04417}"/>
              </a:ext>
            </a:extLst>
          </p:cNvPr>
          <p:cNvSpPr/>
          <p:nvPr/>
        </p:nvSpPr>
        <p:spPr>
          <a:xfrm>
            <a:off x="4248912" y="5911900"/>
            <a:ext cx="4876" cy="4267"/>
          </a:xfrm>
          <a:custGeom>
            <a:avLst/>
            <a:gdLst>
              <a:gd name="csX0" fmla="*/ 2439 w 4876"/>
              <a:gd name="csY0" fmla="*/ 2439 h 4267"/>
              <a:gd name="csX1" fmla="*/ 4877 w 4876"/>
              <a:gd name="csY1" fmla="*/ 1829 h 4267"/>
              <a:gd name="csX2" fmla="*/ 4877 w 4876"/>
              <a:gd name="csY2" fmla="*/ 4267 h 4267"/>
              <a:gd name="csX3" fmla="*/ 0 w 4876"/>
              <a:gd name="csY3" fmla="*/ 2439 h 4267"/>
              <a:gd name="csX4" fmla="*/ 1829 w 4876"/>
              <a:gd name="csY4" fmla="*/ 610 h 4267"/>
              <a:gd name="csX5" fmla="*/ 3048 w 4876"/>
              <a:gd name="csY5" fmla="*/ 0 h 4267"/>
              <a:gd name="csX6" fmla="*/ 2439 w 4876"/>
              <a:gd name="csY6" fmla="*/ 2439 h 426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4876" h="4267">
                <a:moveTo>
                  <a:pt x="2439" y="2439"/>
                </a:moveTo>
                <a:lnTo>
                  <a:pt x="4877" y="1829"/>
                </a:lnTo>
                <a:lnTo>
                  <a:pt x="4877" y="4267"/>
                </a:lnTo>
                <a:lnTo>
                  <a:pt x="0" y="2439"/>
                </a:lnTo>
                <a:lnTo>
                  <a:pt x="1829" y="610"/>
                </a:lnTo>
                <a:lnTo>
                  <a:pt x="3048" y="0"/>
                </a:lnTo>
                <a:lnTo>
                  <a:pt x="2439" y="243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10" name="Freihandform: Form 309">
            <a:extLst>
              <a:ext uri="{FF2B5EF4-FFF2-40B4-BE49-F238E27FC236}">
                <a16:creationId xmlns:a16="http://schemas.microsoft.com/office/drawing/2014/main" id="{5BAAD076-3CA0-4536-FFD3-3014D447D9F9}"/>
              </a:ext>
            </a:extLst>
          </p:cNvPr>
          <p:cNvSpPr/>
          <p:nvPr/>
        </p:nvSpPr>
        <p:spPr>
          <a:xfrm>
            <a:off x="4247083" y="5905804"/>
            <a:ext cx="4267" cy="4876"/>
          </a:xfrm>
          <a:custGeom>
            <a:avLst/>
            <a:gdLst>
              <a:gd name="csX0" fmla="*/ 0 w 4267"/>
              <a:gd name="csY0" fmla="*/ 0 h 4876"/>
              <a:gd name="csX1" fmla="*/ 1219 w 4267"/>
              <a:gd name="csY1" fmla="*/ 1219 h 4876"/>
              <a:gd name="csX2" fmla="*/ 3657 w 4267"/>
              <a:gd name="csY2" fmla="*/ 1829 h 4876"/>
              <a:gd name="csX3" fmla="*/ 4267 w 4267"/>
              <a:gd name="csY3" fmla="*/ 4267 h 4876"/>
              <a:gd name="csX4" fmla="*/ 2438 w 4267"/>
              <a:gd name="csY4" fmla="*/ 4877 h 4876"/>
              <a:gd name="csX5" fmla="*/ 1829 w 4267"/>
              <a:gd name="csY5" fmla="*/ 2439 h 4876"/>
              <a:gd name="csX6" fmla="*/ 609 w 4267"/>
              <a:gd name="csY6" fmla="*/ 1219 h 4876"/>
              <a:gd name="csX7" fmla="*/ 0 w 4267"/>
              <a:gd name="csY7" fmla="*/ 0 h 487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4267" h="4876">
                <a:moveTo>
                  <a:pt x="0" y="0"/>
                </a:moveTo>
                <a:lnTo>
                  <a:pt x="1219" y="1219"/>
                </a:lnTo>
                <a:lnTo>
                  <a:pt x="3657" y="1829"/>
                </a:lnTo>
                <a:lnTo>
                  <a:pt x="4267" y="4267"/>
                </a:lnTo>
                <a:lnTo>
                  <a:pt x="2438" y="4877"/>
                </a:lnTo>
                <a:lnTo>
                  <a:pt x="1829" y="2439"/>
                </a:lnTo>
                <a:lnTo>
                  <a:pt x="609" y="1219"/>
                </a:lnTo>
                <a:lnTo>
                  <a:pt x="0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11" name="Freihandform: Form 310">
            <a:extLst>
              <a:ext uri="{FF2B5EF4-FFF2-40B4-BE49-F238E27FC236}">
                <a16:creationId xmlns:a16="http://schemas.microsoft.com/office/drawing/2014/main" id="{A6A5273F-30B1-8F91-8EF2-BBEFCD2CBC5E}"/>
              </a:ext>
            </a:extLst>
          </p:cNvPr>
          <p:cNvSpPr/>
          <p:nvPr/>
        </p:nvSpPr>
        <p:spPr>
          <a:xfrm>
            <a:off x="4282440" y="5900318"/>
            <a:ext cx="3657" cy="3657"/>
          </a:xfrm>
          <a:custGeom>
            <a:avLst/>
            <a:gdLst>
              <a:gd name="csX0" fmla="*/ 2439 w 3657"/>
              <a:gd name="csY0" fmla="*/ 609 h 3657"/>
              <a:gd name="csX1" fmla="*/ 3657 w 3657"/>
              <a:gd name="csY1" fmla="*/ 1219 h 3657"/>
              <a:gd name="csX2" fmla="*/ 3048 w 3657"/>
              <a:gd name="csY2" fmla="*/ 3657 h 3657"/>
              <a:gd name="csX3" fmla="*/ 1219 w 3657"/>
              <a:gd name="csY3" fmla="*/ 3048 h 3657"/>
              <a:gd name="csX4" fmla="*/ 0 w 3657"/>
              <a:gd name="csY4" fmla="*/ 1219 h 3657"/>
              <a:gd name="csX5" fmla="*/ 1829 w 3657"/>
              <a:gd name="csY5" fmla="*/ 0 h 3657"/>
              <a:gd name="csX6" fmla="*/ 2439 w 3657"/>
              <a:gd name="csY6" fmla="*/ 609 h 365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3657" h="3657">
                <a:moveTo>
                  <a:pt x="2439" y="609"/>
                </a:moveTo>
                <a:lnTo>
                  <a:pt x="3657" y="1219"/>
                </a:lnTo>
                <a:lnTo>
                  <a:pt x="3048" y="3657"/>
                </a:lnTo>
                <a:lnTo>
                  <a:pt x="1219" y="3048"/>
                </a:lnTo>
                <a:lnTo>
                  <a:pt x="0" y="1219"/>
                </a:lnTo>
                <a:lnTo>
                  <a:pt x="1829" y="0"/>
                </a:lnTo>
                <a:lnTo>
                  <a:pt x="2439" y="60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12" name="Freihandform: Form 311">
            <a:extLst>
              <a:ext uri="{FF2B5EF4-FFF2-40B4-BE49-F238E27FC236}">
                <a16:creationId xmlns:a16="http://schemas.microsoft.com/office/drawing/2014/main" id="{C2AE8141-046D-5D05-1A7B-7DCB96B5C511}"/>
              </a:ext>
            </a:extLst>
          </p:cNvPr>
          <p:cNvSpPr/>
          <p:nvPr/>
        </p:nvSpPr>
        <p:spPr>
          <a:xfrm>
            <a:off x="4203801" y="5892393"/>
            <a:ext cx="7925" cy="6705"/>
          </a:xfrm>
          <a:custGeom>
            <a:avLst/>
            <a:gdLst>
              <a:gd name="csX0" fmla="*/ 7315 w 7925"/>
              <a:gd name="csY0" fmla="*/ 3048 h 6705"/>
              <a:gd name="csX1" fmla="*/ 7315 w 7925"/>
              <a:gd name="csY1" fmla="*/ 4267 h 6705"/>
              <a:gd name="csX2" fmla="*/ 7925 w 7925"/>
              <a:gd name="csY2" fmla="*/ 6096 h 6705"/>
              <a:gd name="csX3" fmla="*/ 5487 w 7925"/>
              <a:gd name="csY3" fmla="*/ 6706 h 6705"/>
              <a:gd name="csX4" fmla="*/ 3658 w 7925"/>
              <a:gd name="csY4" fmla="*/ 6096 h 6705"/>
              <a:gd name="csX5" fmla="*/ 2439 w 7925"/>
              <a:gd name="csY5" fmla="*/ 4877 h 6705"/>
              <a:gd name="csX6" fmla="*/ 610 w 7925"/>
              <a:gd name="csY6" fmla="*/ 4267 h 6705"/>
              <a:gd name="csX7" fmla="*/ 0 w 7925"/>
              <a:gd name="csY7" fmla="*/ 1829 h 6705"/>
              <a:gd name="csX8" fmla="*/ 1219 w 7925"/>
              <a:gd name="csY8" fmla="*/ 1829 h 6705"/>
              <a:gd name="csX9" fmla="*/ 1829 w 7925"/>
              <a:gd name="csY9" fmla="*/ 610 h 6705"/>
              <a:gd name="csX10" fmla="*/ 3658 w 7925"/>
              <a:gd name="csY10" fmla="*/ 0 h 6705"/>
              <a:gd name="csX11" fmla="*/ 4877 w 7925"/>
              <a:gd name="csY11" fmla="*/ 610 h 6705"/>
              <a:gd name="csX12" fmla="*/ 3048 w 7925"/>
              <a:gd name="csY12" fmla="*/ 2439 h 6705"/>
              <a:gd name="csX13" fmla="*/ 4877 w 7925"/>
              <a:gd name="csY13" fmla="*/ 3048 h 6705"/>
              <a:gd name="csX14" fmla="*/ 6706 w 7925"/>
              <a:gd name="csY14" fmla="*/ 1219 h 6705"/>
              <a:gd name="csX15" fmla="*/ 7315 w 7925"/>
              <a:gd name="csY15" fmla="*/ 3048 h 67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</a:cxnLst>
            <a:rect l="l" t="t" r="r" b="b"/>
            <a:pathLst>
              <a:path w="7925" h="6705">
                <a:moveTo>
                  <a:pt x="7315" y="3048"/>
                </a:moveTo>
                <a:lnTo>
                  <a:pt x="7315" y="4267"/>
                </a:lnTo>
                <a:lnTo>
                  <a:pt x="7925" y="6096"/>
                </a:lnTo>
                <a:lnTo>
                  <a:pt x="5487" y="6706"/>
                </a:lnTo>
                <a:lnTo>
                  <a:pt x="3658" y="6096"/>
                </a:lnTo>
                <a:lnTo>
                  <a:pt x="2439" y="4877"/>
                </a:lnTo>
                <a:lnTo>
                  <a:pt x="610" y="4267"/>
                </a:lnTo>
                <a:lnTo>
                  <a:pt x="0" y="1829"/>
                </a:lnTo>
                <a:lnTo>
                  <a:pt x="1219" y="1829"/>
                </a:lnTo>
                <a:lnTo>
                  <a:pt x="1829" y="610"/>
                </a:lnTo>
                <a:lnTo>
                  <a:pt x="3658" y="0"/>
                </a:lnTo>
                <a:lnTo>
                  <a:pt x="4877" y="610"/>
                </a:lnTo>
                <a:lnTo>
                  <a:pt x="3048" y="2439"/>
                </a:lnTo>
                <a:lnTo>
                  <a:pt x="4877" y="3048"/>
                </a:lnTo>
                <a:lnTo>
                  <a:pt x="6706" y="1219"/>
                </a:lnTo>
                <a:lnTo>
                  <a:pt x="7315" y="3048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13" name="Freihandform: Form 312">
            <a:extLst>
              <a:ext uri="{FF2B5EF4-FFF2-40B4-BE49-F238E27FC236}">
                <a16:creationId xmlns:a16="http://schemas.microsoft.com/office/drawing/2014/main" id="{3AC0A0F3-0C39-5B66-B749-49F8D5C4FC5E}"/>
              </a:ext>
            </a:extLst>
          </p:cNvPr>
          <p:cNvSpPr/>
          <p:nvPr/>
        </p:nvSpPr>
        <p:spPr>
          <a:xfrm>
            <a:off x="4209288" y="5875934"/>
            <a:ext cx="44500" cy="33528"/>
          </a:xfrm>
          <a:custGeom>
            <a:avLst/>
            <a:gdLst>
              <a:gd name="csX0" fmla="*/ 19507 w 44500"/>
              <a:gd name="csY0" fmla="*/ 11582 h 33528"/>
              <a:gd name="csX1" fmla="*/ 17069 w 44500"/>
              <a:gd name="csY1" fmla="*/ 10363 h 33528"/>
              <a:gd name="csX2" fmla="*/ 14021 w 44500"/>
              <a:gd name="csY2" fmla="*/ 8534 h 33528"/>
              <a:gd name="csX3" fmla="*/ 9144 w 44500"/>
              <a:gd name="csY3" fmla="*/ 6705 h 33528"/>
              <a:gd name="csX4" fmla="*/ 9753 w 44500"/>
              <a:gd name="csY4" fmla="*/ 4267 h 33528"/>
              <a:gd name="csX5" fmla="*/ 5487 w 44500"/>
              <a:gd name="csY5" fmla="*/ 3657 h 33528"/>
              <a:gd name="csX6" fmla="*/ 3657 w 44500"/>
              <a:gd name="csY6" fmla="*/ 3048 h 33528"/>
              <a:gd name="csX7" fmla="*/ 1829 w 44500"/>
              <a:gd name="csY7" fmla="*/ 609 h 33528"/>
              <a:gd name="csX8" fmla="*/ 3048 w 44500"/>
              <a:gd name="csY8" fmla="*/ 0 h 33528"/>
              <a:gd name="csX9" fmla="*/ 7925 w 44500"/>
              <a:gd name="csY9" fmla="*/ 1829 h 33528"/>
              <a:gd name="csX10" fmla="*/ 12801 w 44500"/>
              <a:gd name="csY10" fmla="*/ 4267 h 33528"/>
              <a:gd name="csX11" fmla="*/ 15849 w 44500"/>
              <a:gd name="csY11" fmla="*/ 4877 h 33528"/>
              <a:gd name="csX12" fmla="*/ 18288 w 44500"/>
              <a:gd name="csY12" fmla="*/ 5486 h 33528"/>
              <a:gd name="csX13" fmla="*/ 20117 w 44500"/>
              <a:gd name="csY13" fmla="*/ 3657 h 33528"/>
              <a:gd name="csX14" fmla="*/ 20727 w 44500"/>
              <a:gd name="csY14" fmla="*/ 1829 h 33528"/>
              <a:gd name="csX15" fmla="*/ 21945 w 44500"/>
              <a:gd name="csY15" fmla="*/ 2438 h 33528"/>
              <a:gd name="csX16" fmla="*/ 24384 w 44500"/>
              <a:gd name="csY16" fmla="*/ 1219 h 33528"/>
              <a:gd name="csX17" fmla="*/ 24993 w 44500"/>
              <a:gd name="csY17" fmla="*/ 2438 h 33528"/>
              <a:gd name="csX18" fmla="*/ 28041 w 44500"/>
              <a:gd name="csY18" fmla="*/ 2438 h 33528"/>
              <a:gd name="csX19" fmla="*/ 28041 w 44500"/>
              <a:gd name="csY19" fmla="*/ 4267 h 33528"/>
              <a:gd name="csX20" fmla="*/ 29871 w 44500"/>
              <a:gd name="csY20" fmla="*/ 4267 h 33528"/>
              <a:gd name="csX21" fmla="*/ 35357 w 44500"/>
              <a:gd name="csY21" fmla="*/ 3048 h 33528"/>
              <a:gd name="csX22" fmla="*/ 35967 w 44500"/>
              <a:gd name="csY22" fmla="*/ 4267 h 33528"/>
              <a:gd name="csX23" fmla="*/ 37795 w 44500"/>
              <a:gd name="csY23" fmla="*/ 4267 h 33528"/>
              <a:gd name="csX24" fmla="*/ 40233 w 44500"/>
              <a:gd name="csY24" fmla="*/ 3657 h 33528"/>
              <a:gd name="csX25" fmla="*/ 38405 w 44500"/>
              <a:gd name="csY25" fmla="*/ 2438 h 33528"/>
              <a:gd name="csX26" fmla="*/ 37795 w 44500"/>
              <a:gd name="csY26" fmla="*/ 609 h 33528"/>
              <a:gd name="csX27" fmla="*/ 40233 w 44500"/>
              <a:gd name="csY27" fmla="*/ 609 h 33528"/>
              <a:gd name="csX28" fmla="*/ 43891 w 44500"/>
              <a:gd name="csY28" fmla="*/ 1829 h 33528"/>
              <a:gd name="csX29" fmla="*/ 44501 w 44500"/>
              <a:gd name="csY29" fmla="*/ 4267 h 33528"/>
              <a:gd name="csX30" fmla="*/ 42063 w 44500"/>
              <a:gd name="csY30" fmla="*/ 7315 h 33528"/>
              <a:gd name="csX31" fmla="*/ 42672 w 44500"/>
              <a:gd name="csY31" fmla="*/ 9144 h 33528"/>
              <a:gd name="csX32" fmla="*/ 41453 w 44500"/>
              <a:gd name="csY32" fmla="*/ 10363 h 33528"/>
              <a:gd name="csX33" fmla="*/ 39015 w 44500"/>
              <a:gd name="csY33" fmla="*/ 10363 h 33528"/>
              <a:gd name="csX34" fmla="*/ 37185 w 44500"/>
              <a:gd name="csY34" fmla="*/ 15240 h 33528"/>
              <a:gd name="csX35" fmla="*/ 35357 w 44500"/>
              <a:gd name="csY35" fmla="*/ 17069 h 33528"/>
              <a:gd name="csX36" fmla="*/ 33528 w 44500"/>
              <a:gd name="csY36" fmla="*/ 20726 h 33528"/>
              <a:gd name="csX37" fmla="*/ 32919 w 44500"/>
              <a:gd name="csY37" fmla="*/ 22555 h 33528"/>
              <a:gd name="csX38" fmla="*/ 29871 w 44500"/>
              <a:gd name="csY38" fmla="*/ 24384 h 33528"/>
              <a:gd name="csX39" fmla="*/ 29261 w 44500"/>
              <a:gd name="csY39" fmla="*/ 23165 h 33528"/>
              <a:gd name="csX40" fmla="*/ 26823 w 44500"/>
              <a:gd name="csY40" fmla="*/ 23165 h 33528"/>
              <a:gd name="csX41" fmla="*/ 26823 w 44500"/>
              <a:gd name="csY41" fmla="*/ 24993 h 33528"/>
              <a:gd name="csX42" fmla="*/ 21945 w 44500"/>
              <a:gd name="csY42" fmla="*/ 24384 h 33528"/>
              <a:gd name="csX43" fmla="*/ 21336 w 44500"/>
              <a:gd name="csY43" fmla="*/ 24993 h 33528"/>
              <a:gd name="csX44" fmla="*/ 23165 w 44500"/>
              <a:gd name="csY44" fmla="*/ 27432 h 33528"/>
              <a:gd name="csX45" fmla="*/ 22555 w 44500"/>
              <a:gd name="csY45" fmla="*/ 28041 h 33528"/>
              <a:gd name="csX46" fmla="*/ 21336 w 44500"/>
              <a:gd name="csY46" fmla="*/ 30480 h 33528"/>
              <a:gd name="csX47" fmla="*/ 18897 w 44500"/>
              <a:gd name="csY47" fmla="*/ 30480 h 33528"/>
              <a:gd name="csX48" fmla="*/ 17069 w 44500"/>
              <a:gd name="csY48" fmla="*/ 32918 h 33528"/>
              <a:gd name="csX49" fmla="*/ 15240 w 44500"/>
              <a:gd name="csY49" fmla="*/ 33528 h 33528"/>
              <a:gd name="csX50" fmla="*/ 14021 w 44500"/>
              <a:gd name="csY50" fmla="*/ 33528 h 33528"/>
              <a:gd name="csX51" fmla="*/ 12801 w 44500"/>
              <a:gd name="csY51" fmla="*/ 31699 h 33528"/>
              <a:gd name="csX52" fmla="*/ 10363 w 44500"/>
              <a:gd name="csY52" fmla="*/ 29870 h 33528"/>
              <a:gd name="csX53" fmla="*/ 10363 w 44500"/>
              <a:gd name="csY53" fmla="*/ 28651 h 33528"/>
              <a:gd name="csX54" fmla="*/ 7315 w 44500"/>
              <a:gd name="csY54" fmla="*/ 28651 h 33528"/>
              <a:gd name="csX55" fmla="*/ 10973 w 44500"/>
              <a:gd name="csY55" fmla="*/ 31089 h 33528"/>
              <a:gd name="csX56" fmla="*/ 8535 w 44500"/>
              <a:gd name="csY56" fmla="*/ 31089 h 33528"/>
              <a:gd name="csX57" fmla="*/ 5487 w 44500"/>
              <a:gd name="csY57" fmla="*/ 29261 h 33528"/>
              <a:gd name="csX58" fmla="*/ 4267 w 44500"/>
              <a:gd name="csY58" fmla="*/ 28651 h 33528"/>
              <a:gd name="csX59" fmla="*/ 1829 w 44500"/>
              <a:gd name="csY59" fmla="*/ 27432 h 33528"/>
              <a:gd name="csX60" fmla="*/ 0 w 44500"/>
              <a:gd name="csY60" fmla="*/ 26213 h 33528"/>
              <a:gd name="csX61" fmla="*/ 0 w 44500"/>
              <a:gd name="csY61" fmla="*/ 24993 h 33528"/>
              <a:gd name="csX62" fmla="*/ 4267 w 44500"/>
              <a:gd name="csY62" fmla="*/ 26213 h 33528"/>
              <a:gd name="csX63" fmla="*/ 7925 w 44500"/>
              <a:gd name="csY63" fmla="*/ 24993 h 33528"/>
              <a:gd name="csX64" fmla="*/ 4877 w 44500"/>
              <a:gd name="csY64" fmla="*/ 23774 h 33528"/>
              <a:gd name="csX65" fmla="*/ 4267 w 44500"/>
              <a:gd name="csY65" fmla="*/ 23165 h 33528"/>
              <a:gd name="csX66" fmla="*/ 9753 w 44500"/>
              <a:gd name="csY66" fmla="*/ 23165 h 33528"/>
              <a:gd name="csX67" fmla="*/ 12192 w 44500"/>
              <a:gd name="csY67" fmla="*/ 23774 h 33528"/>
              <a:gd name="csX68" fmla="*/ 14021 w 44500"/>
              <a:gd name="csY68" fmla="*/ 24993 h 33528"/>
              <a:gd name="csX69" fmla="*/ 14021 w 44500"/>
              <a:gd name="csY69" fmla="*/ 23774 h 33528"/>
              <a:gd name="csX70" fmla="*/ 16459 w 44500"/>
              <a:gd name="csY70" fmla="*/ 23165 h 33528"/>
              <a:gd name="csX71" fmla="*/ 17069 w 44500"/>
              <a:gd name="csY71" fmla="*/ 21336 h 33528"/>
              <a:gd name="csX72" fmla="*/ 14631 w 44500"/>
              <a:gd name="csY72" fmla="*/ 20117 h 33528"/>
              <a:gd name="csX73" fmla="*/ 13411 w 44500"/>
              <a:gd name="csY73" fmla="*/ 17069 h 33528"/>
              <a:gd name="csX74" fmla="*/ 14021 w 44500"/>
              <a:gd name="csY74" fmla="*/ 15849 h 33528"/>
              <a:gd name="csX75" fmla="*/ 17679 w 44500"/>
              <a:gd name="csY75" fmla="*/ 15849 h 33528"/>
              <a:gd name="csX76" fmla="*/ 18897 w 44500"/>
              <a:gd name="csY76" fmla="*/ 16459 h 33528"/>
              <a:gd name="csX77" fmla="*/ 21336 w 44500"/>
              <a:gd name="csY77" fmla="*/ 15849 h 33528"/>
              <a:gd name="csX78" fmla="*/ 20727 w 44500"/>
              <a:gd name="csY78" fmla="*/ 14021 h 33528"/>
              <a:gd name="csX79" fmla="*/ 15849 w 44500"/>
              <a:gd name="csY79" fmla="*/ 14021 h 33528"/>
              <a:gd name="csX80" fmla="*/ 15849 w 44500"/>
              <a:gd name="csY80" fmla="*/ 14630 h 33528"/>
              <a:gd name="csX81" fmla="*/ 13411 w 44500"/>
              <a:gd name="csY81" fmla="*/ 15849 h 33528"/>
              <a:gd name="csX82" fmla="*/ 9753 w 44500"/>
              <a:gd name="csY82" fmla="*/ 15849 h 33528"/>
              <a:gd name="csX83" fmla="*/ 6705 w 44500"/>
              <a:gd name="csY83" fmla="*/ 14021 h 33528"/>
              <a:gd name="csX84" fmla="*/ 6705 w 44500"/>
              <a:gd name="csY84" fmla="*/ 12192 h 33528"/>
              <a:gd name="csX85" fmla="*/ 10973 w 44500"/>
              <a:gd name="csY85" fmla="*/ 13411 h 33528"/>
              <a:gd name="csX86" fmla="*/ 14631 w 44500"/>
              <a:gd name="csY86" fmla="*/ 12192 h 33528"/>
              <a:gd name="csX87" fmla="*/ 16459 w 44500"/>
              <a:gd name="csY87" fmla="*/ 12192 h 33528"/>
              <a:gd name="csX88" fmla="*/ 19507 w 44500"/>
              <a:gd name="csY88" fmla="*/ 11582 h 33528"/>
              <a:gd name="csX89" fmla="*/ 21945 w 44500"/>
              <a:gd name="csY89" fmla="*/ 12801 h 33528"/>
              <a:gd name="csX90" fmla="*/ 21945 w 44500"/>
              <a:gd name="csY90" fmla="*/ 12192 h 33528"/>
              <a:gd name="csX91" fmla="*/ 19507 w 44500"/>
              <a:gd name="csY91" fmla="*/ 11582 h 3352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  <a:cxn ang="0">
                <a:pos x="csX89" y="csY89"/>
              </a:cxn>
              <a:cxn ang="0">
                <a:pos x="csX90" y="csY90"/>
              </a:cxn>
              <a:cxn ang="0">
                <a:pos x="csX91" y="csY91"/>
              </a:cxn>
            </a:cxnLst>
            <a:rect l="l" t="t" r="r" b="b"/>
            <a:pathLst>
              <a:path w="44500" h="33528">
                <a:moveTo>
                  <a:pt x="19507" y="11582"/>
                </a:moveTo>
                <a:lnTo>
                  <a:pt x="17069" y="10363"/>
                </a:lnTo>
                <a:lnTo>
                  <a:pt x="14021" y="8534"/>
                </a:lnTo>
                <a:lnTo>
                  <a:pt x="9144" y="6705"/>
                </a:lnTo>
                <a:lnTo>
                  <a:pt x="9753" y="4267"/>
                </a:lnTo>
                <a:lnTo>
                  <a:pt x="5487" y="3657"/>
                </a:lnTo>
                <a:lnTo>
                  <a:pt x="3657" y="3048"/>
                </a:lnTo>
                <a:lnTo>
                  <a:pt x="1829" y="609"/>
                </a:lnTo>
                <a:lnTo>
                  <a:pt x="3048" y="0"/>
                </a:lnTo>
                <a:lnTo>
                  <a:pt x="7925" y="1829"/>
                </a:lnTo>
                <a:lnTo>
                  <a:pt x="12801" y="4267"/>
                </a:lnTo>
                <a:lnTo>
                  <a:pt x="15849" y="4877"/>
                </a:lnTo>
                <a:lnTo>
                  <a:pt x="18288" y="5486"/>
                </a:lnTo>
                <a:lnTo>
                  <a:pt x="20117" y="3657"/>
                </a:lnTo>
                <a:lnTo>
                  <a:pt x="20727" y="1829"/>
                </a:lnTo>
                <a:lnTo>
                  <a:pt x="21945" y="2438"/>
                </a:lnTo>
                <a:lnTo>
                  <a:pt x="24384" y="1219"/>
                </a:lnTo>
                <a:lnTo>
                  <a:pt x="24993" y="2438"/>
                </a:lnTo>
                <a:lnTo>
                  <a:pt x="28041" y="2438"/>
                </a:lnTo>
                <a:lnTo>
                  <a:pt x="28041" y="4267"/>
                </a:lnTo>
                <a:lnTo>
                  <a:pt x="29871" y="4267"/>
                </a:lnTo>
                <a:lnTo>
                  <a:pt x="35357" y="3048"/>
                </a:lnTo>
                <a:lnTo>
                  <a:pt x="35967" y="4267"/>
                </a:lnTo>
                <a:lnTo>
                  <a:pt x="37795" y="4267"/>
                </a:lnTo>
                <a:lnTo>
                  <a:pt x="40233" y="3657"/>
                </a:lnTo>
                <a:lnTo>
                  <a:pt x="38405" y="2438"/>
                </a:lnTo>
                <a:lnTo>
                  <a:pt x="37795" y="609"/>
                </a:lnTo>
                <a:lnTo>
                  <a:pt x="40233" y="609"/>
                </a:lnTo>
                <a:lnTo>
                  <a:pt x="43891" y="1829"/>
                </a:lnTo>
                <a:lnTo>
                  <a:pt x="44501" y="4267"/>
                </a:lnTo>
                <a:lnTo>
                  <a:pt x="42063" y="7315"/>
                </a:lnTo>
                <a:lnTo>
                  <a:pt x="42672" y="9144"/>
                </a:lnTo>
                <a:lnTo>
                  <a:pt x="41453" y="10363"/>
                </a:lnTo>
                <a:lnTo>
                  <a:pt x="39015" y="10363"/>
                </a:lnTo>
                <a:lnTo>
                  <a:pt x="37185" y="15240"/>
                </a:lnTo>
                <a:lnTo>
                  <a:pt x="35357" y="17069"/>
                </a:lnTo>
                <a:lnTo>
                  <a:pt x="33528" y="20726"/>
                </a:lnTo>
                <a:lnTo>
                  <a:pt x="32919" y="22555"/>
                </a:lnTo>
                <a:lnTo>
                  <a:pt x="29871" y="24384"/>
                </a:lnTo>
                <a:lnTo>
                  <a:pt x="29261" y="23165"/>
                </a:lnTo>
                <a:lnTo>
                  <a:pt x="26823" y="23165"/>
                </a:lnTo>
                <a:lnTo>
                  <a:pt x="26823" y="24993"/>
                </a:lnTo>
                <a:lnTo>
                  <a:pt x="21945" y="24384"/>
                </a:lnTo>
                <a:lnTo>
                  <a:pt x="21336" y="24993"/>
                </a:lnTo>
                <a:lnTo>
                  <a:pt x="23165" y="27432"/>
                </a:lnTo>
                <a:lnTo>
                  <a:pt x="22555" y="28041"/>
                </a:lnTo>
                <a:lnTo>
                  <a:pt x="21336" y="30480"/>
                </a:lnTo>
                <a:lnTo>
                  <a:pt x="18897" y="30480"/>
                </a:lnTo>
                <a:lnTo>
                  <a:pt x="17069" y="32918"/>
                </a:lnTo>
                <a:lnTo>
                  <a:pt x="15240" y="33528"/>
                </a:lnTo>
                <a:lnTo>
                  <a:pt x="14021" y="33528"/>
                </a:lnTo>
                <a:lnTo>
                  <a:pt x="12801" y="31699"/>
                </a:lnTo>
                <a:lnTo>
                  <a:pt x="10363" y="29870"/>
                </a:lnTo>
                <a:lnTo>
                  <a:pt x="10363" y="28651"/>
                </a:lnTo>
                <a:lnTo>
                  <a:pt x="7315" y="28651"/>
                </a:lnTo>
                <a:lnTo>
                  <a:pt x="10973" y="31089"/>
                </a:lnTo>
                <a:lnTo>
                  <a:pt x="8535" y="31089"/>
                </a:lnTo>
                <a:lnTo>
                  <a:pt x="5487" y="29261"/>
                </a:lnTo>
                <a:lnTo>
                  <a:pt x="4267" y="28651"/>
                </a:lnTo>
                <a:lnTo>
                  <a:pt x="1829" y="27432"/>
                </a:lnTo>
                <a:lnTo>
                  <a:pt x="0" y="26213"/>
                </a:lnTo>
                <a:lnTo>
                  <a:pt x="0" y="24993"/>
                </a:lnTo>
                <a:lnTo>
                  <a:pt x="4267" y="26213"/>
                </a:lnTo>
                <a:lnTo>
                  <a:pt x="7925" y="24993"/>
                </a:lnTo>
                <a:lnTo>
                  <a:pt x="4877" y="23774"/>
                </a:lnTo>
                <a:lnTo>
                  <a:pt x="4267" y="23165"/>
                </a:lnTo>
                <a:lnTo>
                  <a:pt x="9753" y="23165"/>
                </a:lnTo>
                <a:lnTo>
                  <a:pt x="12192" y="23774"/>
                </a:lnTo>
                <a:lnTo>
                  <a:pt x="14021" y="24993"/>
                </a:lnTo>
                <a:lnTo>
                  <a:pt x="14021" y="23774"/>
                </a:lnTo>
                <a:lnTo>
                  <a:pt x="16459" y="23165"/>
                </a:lnTo>
                <a:lnTo>
                  <a:pt x="17069" y="21336"/>
                </a:lnTo>
                <a:lnTo>
                  <a:pt x="14631" y="20117"/>
                </a:lnTo>
                <a:lnTo>
                  <a:pt x="13411" y="17069"/>
                </a:lnTo>
                <a:lnTo>
                  <a:pt x="14021" y="15849"/>
                </a:lnTo>
                <a:lnTo>
                  <a:pt x="17679" y="15849"/>
                </a:lnTo>
                <a:lnTo>
                  <a:pt x="18897" y="16459"/>
                </a:lnTo>
                <a:lnTo>
                  <a:pt x="21336" y="15849"/>
                </a:lnTo>
                <a:lnTo>
                  <a:pt x="20727" y="14021"/>
                </a:lnTo>
                <a:lnTo>
                  <a:pt x="15849" y="14021"/>
                </a:lnTo>
                <a:lnTo>
                  <a:pt x="15849" y="14630"/>
                </a:lnTo>
                <a:lnTo>
                  <a:pt x="13411" y="15849"/>
                </a:lnTo>
                <a:lnTo>
                  <a:pt x="9753" y="15849"/>
                </a:lnTo>
                <a:lnTo>
                  <a:pt x="6705" y="14021"/>
                </a:lnTo>
                <a:lnTo>
                  <a:pt x="6705" y="12192"/>
                </a:lnTo>
                <a:lnTo>
                  <a:pt x="10973" y="13411"/>
                </a:lnTo>
                <a:lnTo>
                  <a:pt x="14631" y="12192"/>
                </a:lnTo>
                <a:lnTo>
                  <a:pt x="16459" y="12192"/>
                </a:lnTo>
                <a:lnTo>
                  <a:pt x="19507" y="11582"/>
                </a:lnTo>
                <a:lnTo>
                  <a:pt x="21945" y="12801"/>
                </a:lnTo>
                <a:lnTo>
                  <a:pt x="21945" y="12192"/>
                </a:lnTo>
                <a:lnTo>
                  <a:pt x="19507" y="11582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14" name="Freihandform: Form 313">
            <a:extLst>
              <a:ext uri="{FF2B5EF4-FFF2-40B4-BE49-F238E27FC236}">
                <a16:creationId xmlns:a16="http://schemas.microsoft.com/office/drawing/2014/main" id="{B6816B6E-821A-B6FE-807D-91618AA19E7C}"/>
              </a:ext>
            </a:extLst>
          </p:cNvPr>
          <p:cNvSpPr/>
          <p:nvPr/>
        </p:nvSpPr>
        <p:spPr>
          <a:xfrm>
            <a:off x="4238548" y="5875934"/>
            <a:ext cx="3657" cy="2438"/>
          </a:xfrm>
          <a:custGeom>
            <a:avLst/>
            <a:gdLst>
              <a:gd name="csX0" fmla="*/ 0 w 3657"/>
              <a:gd name="csY0" fmla="*/ 0 h 2438"/>
              <a:gd name="csX1" fmla="*/ 1829 w 3657"/>
              <a:gd name="csY1" fmla="*/ 0 h 2438"/>
              <a:gd name="csX2" fmla="*/ 3658 w 3657"/>
              <a:gd name="csY2" fmla="*/ 1829 h 2438"/>
              <a:gd name="csX3" fmla="*/ 1829 w 3657"/>
              <a:gd name="csY3" fmla="*/ 2438 h 2438"/>
              <a:gd name="csX4" fmla="*/ 0 w 3657"/>
              <a:gd name="csY4" fmla="*/ 2438 h 2438"/>
              <a:gd name="csX5" fmla="*/ 0 w 3657"/>
              <a:gd name="csY5" fmla="*/ 0 h 243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3657" h="2438">
                <a:moveTo>
                  <a:pt x="0" y="0"/>
                </a:moveTo>
                <a:lnTo>
                  <a:pt x="1829" y="0"/>
                </a:lnTo>
                <a:lnTo>
                  <a:pt x="3658" y="1829"/>
                </a:lnTo>
                <a:lnTo>
                  <a:pt x="1829" y="2438"/>
                </a:lnTo>
                <a:lnTo>
                  <a:pt x="0" y="2438"/>
                </a:lnTo>
                <a:lnTo>
                  <a:pt x="0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15" name="Freihandform: Form 314">
            <a:extLst>
              <a:ext uri="{FF2B5EF4-FFF2-40B4-BE49-F238E27FC236}">
                <a16:creationId xmlns:a16="http://schemas.microsoft.com/office/drawing/2014/main" id="{8775ED98-5772-F14E-CD21-B0EAE5C89F6D}"/>
              </a:ext>
            </a:extLst>
          </p:cNvPr>
          <p:cNvSpPr/>
          <p:nvPr/>
        </p:nvSpPr>
        <p:spPr>
          <a:xfrm>
            <a:off x="4230014" y="5874105"/>
            <a:ext cx="2438" cy="1829"/>
          </a:xfrm>
          <a:custGeom>
            <a:avLst/>
            <a:gdLst>
              <a:gd name="csX0" fmla="*/ 2438 w 2438"/>
              <a:gd name="csY0" fmla="*/ 1829 h 1829"/>
              <a:gd name="csX1" fmla="*/ 609 w 2438"/>
              <a:gd name="csY1" fmla="*/ 1829 h 1829"/>
              <a:gd name="csX2" fmla="*/ 0 w 2438"/>
              <a:gd name="csY2" fmla="*/ 0 h 1829"/>
              <a:gd name="csX3" fmla="*/ 2438 w 2438"/>
              <a:gd name="csY3" fmla="*/ 610 h 1829"/>
              <a:gd name="csX4" fmla="*/ 2438 w 2438"/>
              <a:gd name="csY4" fmla="*/ 1829 h 182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438" h="1829">
                <a:moveTo>
                  <a:pt x="2438" y="1829"/>
                </a:moveTo>
                <a:lnTo>
                  <a:pt x="609" y="1829"/>
                </a:lnTo>
                <a:lnTo>
                  <a:pt x="0" y="0"/>
                </a:lnTo>
                <a:lnTo>
                  <a:pt x="2438" y="610"/>
                </a:lnTo>
                <a:lnTo>
                  <a:pt x="2438" y="182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16" name="Freihandform: Form 315">
            <a:extLst>
              <a:ext uri="{FF2B5EF4-FFF2-40B4-BE49-F238E27FC236}">
                <a16:creationId xmlns:a16="http://schemas.microsoft.com/office/drawing/2014/main" id="{6FFC70FC-E56F-3686-8712-3D68CCE6309D}"/>
              </a:ext>
            </a:extLst>
          </p:cNvPr>
          <p:cNvSpPr/>
          <p:nvPr/>
        </p:nvSpPr>
        <p:spPr>
          <a:xfrm>
            <a:off x="4222089" y="5874105"/>
            <a:ext cx="6705" cy="4267"/>
          </a:xfrm>
          <a:custGeom>
            <a:avLst/>
            <a:gdLst>
              <a:gd name="csX0" fmla="*/ 1829 w 6705"/>
              <a:gd name="csY0" fmla="*/ 610 h 4267"/>
              <a:gd name="csX1" fmla="*/ 5487 w 6705"/>
              <a:gd name="csY1" fmla="*/ 0 h 4267"/>
              <a:gd name="csX2" fmla="*/ 6706 w 6705"/>
              <a:gd name="csY2" fmla="*/ 1829 h 4267"/>
              <a:gd name="csX3" fmla="*/ 4877 w 6705"/>
              <a:gd name="csY3" fmla="*/ 4267 h 4267"/>
              <a:gd name="csX4" fmla="*/ 3658 w 6705"/>
              <a:gd name="csY4" fmla="*/ 3658 h 4267"/>
              <a:gd name="csX5" fmla="*/ 1829 w 6705"/>
              <a:gd name="csY5" fmla="*/ 4267 h 4267"/>
              <a:gd name="csX6" fmla="*/ 0 w 6705"/>
              <a:gd name="csY6" fmla="*/ 3048 h 4267"/>
              <a:gd name="csX7" fmla="*/ 1829 w 6705"/>
              <a:gd name="csY7" fmla="*/ 1829 h 4267"/>
              <a:gd name="csX8" fmla="*/ 3658 w 6705"/>
              <a:gd name="csY8" fmla="*/ 3048 h 4267"/>
              <a:gd name="csX9" fmla="*/ 4267 w 6705"/>
              <a:gd name="csY9" fmla="*/ 1829 h 4267"/>
              <a:gd name="csX10" fmla="*/ 1219 w 6705"/>
              <a:gd name="csY10" fmla="*/ 1219 h 4267"/>
              <a:gd name="csX11" fmla="*/ 1829 w 6705"/>
              <a:gd name="csY11" fmla="*/ 610 h 426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6705" h="4267">
                <a:moveTo>
                  <a:pt x="1829" y="610"/>
                </a:moveTo>
                <a:lnTo>
                  <a:pt x="5487" y="0"/>
                </a:lnTo>
                <a:lnTo>
                  <a:pt x="6706" y="1829"/>
                </a:lnTo>
                <a:lnTo>
                  <a:pt x="4877" y="4267"/>
                </a:lnTo>
                <a:lnTo>
                  <a:pt x="3658" y="3658"/>
                </a:lnTo>
                <a:lnTo>
                  <a:pt x="1829" y="4267"/>
                </a:lnTo>
                <a:lnTo>
                  <a:pt x="0" y="3048"/>
                </a:lnTo>
                <a:lnTo>
                  <a:pt x="1829" y="1829"/>
                </a:lnTo>
                <a:lnTo>
                  <a:pt x="3658" y="3048"/>
                </a:lnTo>
                <a:lnTo>
                  <a:pt x="4267" y="1829"/>
                </a:lnTo>
                <a:lnTo>
                  <a:pt x="1219" y="1219"/>
                </a:lnTo>
                <a:lnTo>
                  <a:pt x="1829" y="61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17" name="Freihandform: Form 316">
            <a:extLst>
              <a:ext uri="{FF2B5EF4-FFF2-40B4-BE49-F238E27FC236}">
                <a16:creationId xmlns:a16="http://schemas.microsoft.com/office/drawing/2014/main" id="{0E9E3F2E-6E14-5B92-00E2-5487088F9AFA}"/>
              </a:ext>
            </a:extLst>
          </p:cNvPr>
          <p:cNvSpPr/>
          <p:nvPr/>
        </p:nvSpPr>
        <p:spPr>
          <a:xfrm>
            <a:off x="4250131" y="5874105"/>
            <a:ext cx="49987" cy="38405"/>
          </a:xfrm>
          <a:custGeom>
            <a:avLst/>
            <a:gdLst>
              <a:gd name="csX0" fmla="*/ 17678 w 49987"/>
              <a:gd name="csY0" fmla="*/ 1219 h 38405"/>
              <a:gd name="csX1" fmla="*/ 21336 w 49987"/>
              <a:gd name="csY1" fmla="*/ 1219 h 38405"/>
              <a:gd name="csX2" fmla="*/ 21945 w 49987"/>
              <a:gd name="csY2" fmla="*/ 610 h 38405"/>
              <a:gd name="csX3" fmla="*/ 24993 w 49987"/>
              <a:gd name="csY3" fmla="*/ 0 h 38405"/>
              <a:gd name="csX4" fmla="*/ 27432 w 49987"/>
              <a:gd name="csY4" fmla="*/ 1219 h 38405"/>
              <a:gd name="csX5" fmla="*/ 29870 w 49987"/>
              <a:gd name="csY5" fmla="*/ 3048 h 38405"/>
              <a:gd name="csX6" fmla="*/ 30480 w 49987"/>
              <a:gd name="csY6" fmla="*/ 4877 h 38405"/>
              <a:gd name="csX7" fmla="*/ 30480 w 49987"/>
              <a:gd name="csY7" fmla="*/ 5487 h 38405"/>
              <a:gd name="csX8" fmla="*/ 27432 w 49987"/>
              <a:gd name="csY8" fmla="*/ 6096 h 38405"/>
              <a:gd name="csX9" fmla="*/ 26213 w 49987"/>
              <a:gd name="csY9" fmla="*/ 4267 h 38405"/>
              <a:gd name="csX10" fmla="*/ 24993 w 49987"/>
              <a:gd name="csY10" fmla="*/ 3658 h 38405"/>
              <a:gd name="csX11" fmla="*/ 24384 w 49987"/>
              <a:gd name="csY11" fmla="*/ 5487 h 38405"/>
              <a:gd name="csX12" fmla="*/ 25603 w 49987"/>
              <a:gd name="csY12" fmla="*/ 6096 h 38405"/>
              <a:gd name="csX13" fmla="*/ 26213 w 49987"/>
              <a:gd name="csY13" fmla="*/ 7925 h 38405"/>
              <a:gd name="csX14" fmla="*/ 28041 w 49987"/>
              <a:gd name="csY14" fmla="*/ 6706 h 38405"/>
              <a:gd name="csX15" fmla="*/ 29261 w 49987"/>
              <a:gd name="csY15" fmla="*/ 7315 h 38405"/>
              <a:gd name="csX16" fmla="*/ 29870 w 49987"/>
              <a:gd name="csY16" fmla="*/ 9754 h 38405"/>
              <a:gd name="csX17" fmla="*/ 31699 w 49987"/>
              <a:gd name="csY17" fmla="*/ 10363 h 38405"/>
              <a:gd name="csX18" fmla="*/ 32309 w 49987"/>
              <a:gd name="csY18" fmla="*/ 9754 h 38405"/>
              <a:gd name="csX19" fmla="*/ 35357 w 49987"/>
              <a:gd name="csY19" fmla="*/ 11583 h 38405"/>
              <a:gd name="csX20" fmla="*/ 35966 w 49987"/>
              <a:gd name="csY20" fmla="*/ 9144 h 38405"/>
              <a:gd name="csX21" fmla="*/ 31089 w 49987"/>
              <a:gd name="csY21" fmla="*/ 7925 h 38405"/>
              <a:gd name="csX22" fmla="*/ 31699 w 49987"/>
              <a:gd name="csY22" fmla="*/ 4877 h 38405"/>
              <a:gd name="csX23" fmla="*/ 33528 w 49987"/>
              <a:gd name="csY23" fmla="*/ 3658 h 38405"/>
              <a:gd name="csX24" fmla="*/ 42672 w 49987"/>
              <a:gd name="csY24" fmla="*/ 3048 h 38405"/>
              <a:gd name="csX25" fmla="*/ 46939 w 49987"/>
              <a:gd name="csY25" fmla="*/ 6706 h 38405"/>
              <a:gd name="csX26" fmla="*/ 48158 w 49987"/>
              <a:gd name="csY26" fmla="*/ 7315 h 38405"/>
              <a:gd name="csX27" fmla="*/ 48158 w 49987"/>
              <a:gd name="csY27" fmla="*/ 9754 h 38405"/>
              <a:gd name="csX28" fmla="*/ 44501 w 49987"/>
              <a:gd name="csY28" fmla="*/ 9144 h 38405"/>
              <a:gd name="csX29" fmla="*/ 41453 w 49987"/>
              <a:gd name="csY29" fmla="*/ 7925 h 38405"/>
              <a:gd name="csX30" fmla="*/ 37795 w 49987"/>
              <a:gd name="csY30" fmla="*/ 9144 h 38405"/>
              <a:gd name="csX31" fmla="*/ 39624 w 49987"/>
              <a:gd name="csY31" fmla="*/ 10363 h 38405"/>
              <a:gd name="csX32" fmla="*/ 42062 w 49987"/>
              <a:gd name="csY32" fmla="*/ 10973 h 38405"/>
              <a:gd name="csX33" fmla="*/ 47549 w 49987"/>
              <a:gd name="csY33" fmla="*/ 11583 h 38405"/>
              <a:gd name="csX34" fmla="*/ 49377 w 49987"/>
              <a:gd name="csY34" fmla="*/ 12192 h 38405"/>
              <a:gd name="csX35" fmla="*/ 49987 w 49987"/>
              <a:gd name="csY35" fmla="*/ 13411 h 38405"/>
              <a:gd name="csX36" fmla="*/ 48768 w 49987"/>
              <a:gd name="csY36" fmla="*/ 16459 h 38405"/>
              <a:gd name="csX37" fmla="*/ 45720 w 49987"/>
              <a:gd name="csY37" fmla="*/ 16459 h 38405"/>
              <a:gd name="csX38" fmla="*/ 45110 w 49987"/>
              <a:gd name="csY38" fmla="*/ 17069 h 38405"/>
              <a:gd name="csX39" fmla="*/ 40843 w 49987"/>
              <a:gd name="csY39" fmla="*/ 17679 h 38405"/>
              <a:gd name="csX40" fmla="*/ 37795 w 49987"/>
              <a:gd name="csY40" fmla="*/ 18898 h 38405"/>
              <a:gd name="csX41" fmla="*/ 39624 w 49987"/>
              <a:gd name="csY41" fmla="*/ 20117 h 38405"/>
              <a:gd name="csX42" fmla="*/ 34137 w 49987"/>
              <a:gd name="csY42" fmla="*/ 22555 h 38405"/>
              <a:gd name="csX43" fmla="*/ 31699 w 49987"/>
              <a:gd name="csY43" fmla="*/ 21946 h 38405"/>
              <a:gd name="csX44" fmla="*/ 28651 w 49987"/>
              <a:gd name="csY44" fmla="*/ 22555 h 38405"/>
              <a:gd name="csX45" fmla="*/ 24384 w 49987"/>
              <a:gd name="csY45" fmla="*/ 22555 h 38405"/>
              <a:gd name="csX46" fmla="*/ 20726 w 49987"/>
              <a:gd name="csY46" fmla="*/ 21336 h 38405"/>
              <a:gd name="csX47" fmla="*/ 17069 w 49987"/>
              <a:gd name="csY47" fmla="*/ 18898 h 38405"/>
              <a:gd name="csX48" fmla="*/ 17069 w 49987"/>
              <a:gd name="csY48" fmla="*/ 20727 h 38405"/>
              <a:gd name="csX49" fmla="*/ 18897 w 49987"/>
              <a:gd name="csY49" fmla="*/ 21946 h 38405"/>
              <a:gd name="csX50" fmla="*/ 22555 w 49987"/>
              <a:gd name="csY50" fmla="*/ 23165 h 38405"/>
              <a:gd name="csX51" fmla="*/ 24384 w 49987"/>
              <a:gd name="csY51" fmla="*/ 24994 h 38405"/>
              <a:gd name="csX52" fmla="*/ 25603 w 49987"/>
              <a:gd name="csY52" fmla="*/ 24384 h 38405"/>
              <a:gd name="csX53" fmla="*/ 28041 w 49987"/>
              <a:gd name="csY53" fmla="*/ 24994 h 38405"/>
              <a:gd name="csX54" fmla="*/ 30480 w 49987"/>
              <a:gd name="csY54" fmla="*/ 26823 h 38405"/>
              <a:gd name="csX55" fmla="*/ 29261 w 49987"/>
              <a:gd name="csY55" fmla="*/ 27432 h 38405"/>
              <a:gd name="csX56" fmla="*/ 30480 w 49987"/>
              <a:gd name="csY56" fmla="*/ 30480 h 38405"/>
              <a:gd name="csX57" fmla="*/ 29261 w 49987"/>
              <a:gd name="csY57" fmla="*/ 30480 h 38405"/>
              <a:gd name="csX58" fmla="*/ 27432 w 49987"/>
              <a:gd name="csY58" fmla="*/ 28651 h 38405"/>
              <a:gd name="csX59" fmla="*/ 24993 w 49987"/>
              <a:gd name="csY59" fmla="*/ 28042 h 38405"/>
              <a:gd name="csX60" fmla="*/ 21945 w 49987"/>
              <a:gd name="csY60" fmla="*/ 30480 h 38405"/>
              <a:gd name="csX61" fmla="*/ 20726 w 49987"/>
              <a:gd name="csY61" fmla="*/ 28651 h 38405"/>
              <a:gd name="csX62" fmla="*/ 18897 w 49987"/>
              <a:gd name="csY62" fmla="*/ 27432 h 38405"/>
              <a:gd name="csX63" fmla="*/ 17069 w 49987"/>
              <a:gd name="csY63" fmla="*/ 27432 h 38405"/>
              <a:gd name="csX64" fmla="*/ 14021 w 49987"/>
              <a:gd name="csY64" fmla="*/ 26213 h 38405"/>
              <a:gd name="csX65" fmla="*/ 12801 w 49987"/>
              <a:gd name="csY65" fmla="*/ 26823 h 38405"/>
              <a:gd name="csX66" fmla="*/ 14021 w 49987"/>
              <a:gd name="csY66" fmla="*/ 29261 h 38405"/>
              <a:gd name="csX67" fmla="*/ 15849 w 49987"/>
              <a:gd name="csY67" fmla="*/ 29261 h 38405"/>
              <a:gd name="csX68" fmla="*/ 17069 w 49987"/>
              <a:gd name="csY68" fmla="*/ 30480 h 38405"/>
              <a:gd name="csX69" fmla="*/ 15849 w 49987"/>
              <a:gd name="csY69" fmla="*/ 31090 h 38405"/>
              <a:gd name="csX70" fmla="*/ 20117 w 49987"/>
              <a:gd name="csY70" fmla="*/ 34747 h 38405"/>
              <a:gd name="csX71" fmla="*/ 18897 w 49987"/>
              <a:gd name="csY71" fmla="*/ 35357 h 38405"/>
              <a:gd name="csX72" fmla="*/ 16459 w 49987"/>
              <a:gd name="csY72" fmla="*/ 34138 h 38405"/>
              <a:gd name="csX73" fmla="*/ 14630 w 49987"/>
              <a:gd name="csY73" fmla="*/ 34138 h 38405"/>
              <a:gd name="csX74" fmla="*/ 12801 w 49987"/>
              <a:gd name="csY74" fmla="*/ 32309 h 38405"/>
              <a:gd name="csX75" fmla="*/ 10973 w 49987"/>
              <a:gd name="csY75" fmla="*/ 31699 h 38405"/>
              <a:gd name="csX76" fmla="*/ 9144 w 49987"/>
              <a:gd name="csY76" fmla="*/ 31090 h 38405"/>
              <a:gd name="csX77" fmla="*/ 8534 w 49987"/>
              <a:gd name="csY77" fmla="*/ 34747 h 38405"/>
              <a:gd name="csX78" fmla="*/ 11582 w 49987"/>
              <a:gd name="csY78" fmla="*/ 35357 h 38405"/>
              <a:gd name="csX79" fmla="*/ 11582 w 49987"/>
              <a:gd name="csY79" fmla="*/ 37186 h 38405"/>
              <a:gd name="csX80" fmla="*/ 10973 w 49987"/>
              <a:gd name="csY80" fmla="*/ 38405 h 38405"/>
              <a:gd name="csX81" fmla="*/ 8534 w 49987"/>
              <a:gd name="csY81" fmla="*/ 37795 h 38405"/>
              <a:gd name="csX82" fmla="*/ 7925 w 49987"/>
              <a:gd name="csY82" fmla="*/ 36576 h 38405"/>
              <a:gd name="csX83" fmla="*/ 4877 w 49987"/>
              <a:gd name="csY83" fmla="*/ 35357 h 38405"/>
              <a:gd name="csX84" fmla="*/ 4267 w 49987"/>
              <a:gd name="csY84" fmla="*/ 34138 h 38405"/>
              <a:gd name="csX85" fmla="*/ 3048 w 49987"/>
              <a:gd name="csY85" fmla="*/ 34138 h 38405"/>
              <a:gd name="csX86" fmla="*/ 609 w 49987"/>
              <a:gd name="csY86" fmla="*/ 31090 h 38405"/>
              <a:gd name="csX87" fmla="*/ 2438 w 49987"/>
              <a:gd name="csY87" fmla="*/ 28651 h 38405"/>
              <a:gd name="csX88" fmla="*/ 2438 w 49987"/>
              <a:gd name="csY88" fmla="*/ 27432 h 38405"/>
              <a:gd name="csX89" fmla="*/ 0 w 49987"/>
              <a:gd name="csY89" fmla="*/ 24384 h 38405"/>
              <a:gd name="csX90" fmla="*/ 0 w 49987"/>
              <a:gd name="csY90" fmla="*/ 23165 h 38405"/>
              <a:gd name="csX91" fmla="*/ 3048 w 49987"/>
              <a:gd name="csY91" fmla="*/ 21946 h 38405"/>
              <a:gd name="csX92" fmla="*/ 2438 w 49987"/>
              <a:gd name="csY92" fmla="*/ 20727 h 38405"/>
              <a:gd name="csX93" fmla="*/ 5486 w 49987"/>
              <a:gd name="csY93" fmla="*/ 20117 h 38405"/>
              <a:gd name="csX94" fmla="*/ 4877 w 49987"/>
              <a:gd name="csY94" fmla="*/ 18288 h 38405"/>
              <a:gd name="csX95" fmla="*/ 8534 w 49987"/>
              <a:gd name="csY95" fmla="*/ 15850 h 38405"/>
              <a:gd name="csX96" fmla="*/ 12192 w 49987"/>
              <a:gd name="csY96" fmla="*/ 14631 h 38405"/>
              <a:gd name="csX97" fmla="*/ 14630 w 49987"/>
              <a:gd name="csY97" fmla="*/ 17069 h 38405"/>
              <a:gd name="csX98" fmla="*/ 14630 w 49987"/>
              <a:gd name="csY98" fmla="*/ 19507 h 38405"/>
              <a:gd name="csX99" fmla="*/ 16459 w 49987"/>
              <a:gd name="csY99" fmla="*/ 18898 h 38405"/>
              <a:gd name="csX100" fmla="*/ 13411 w 49987"/>
              <a:gd name="csY100" fmla="*/ 15240 h 38405"/>
              <a:gd name="csX101" fmla="*/ 14021 w 49987"/>
              <a:gd name="csY101" fmla="*/ 13411 h 38405"/>
              <a:gd name="csX102" fmla="*/ 10363 w 49987"/>
              <a:gd name="csY102" fmla="*/ 12192 h 38405"/>
              <a:gd name="csX103" fmla="*/ 7925 w 49987"/>
              <a:gd name="csY103" fmla="*/ 10363 h 38405"/>
              <a:gd name="csX104" fmla="*/ 8534 w 49987"/>
              <a:gd name="csY104" fmla="*/ 9144 h 38405"/>
              <a:gd name="csX105" fmla="*/ 10973 w 49987"/>
              <a:gd name="csY105" fmla="*/ 10363 h 38405"/>
              <a:gd name="csX106" fmla="*/ 11582 w 49987"/>
              <a:gd name="csY106" fmla="*/ 7315 h 38405"/>
              <a:gd name="csX107" fmla="*/ 7315 w 49987"/>
              <a:gd name="csY107" fmla="*/ 6096 h 38405"/>
              <a:gd name="csX108" fmla="*/ 7925 w 49987"/>
              <a:gd name="csY108" fmla="*/ 4267 h 38405"/>
              <a:gd name="csX109" fmla="*/ 9144 w 49987"/>
              <a:gd name="csY109" fmla="*/ 4877 h 38405"/>
              <a:gd name="csX110" fmla="*/ 10973 w 49987"/>
              <a:gd name="csY110" fmla="*/ 3658 h 38405"/>
              <a:gd name="csX111" fmla="*/ 12801 w 49987"/>
              <a:gd name="csY111" fmla="*/ 3658 h 38405"/>
              <a:gd name="csX112" fmla="*/ 14021 w 49987"/>
              <a:gd name="csY112" fmla="*/ 1829 h 38405"/>
              <a:gd name="csX113" fmla="*/ 12192 w 49987"/>
              <a:gd name="csY113" fmla="*/ 0 h 38405"/>
              <a:gd name="csX114" fmla="*/ 14630 w 49987"/>
              <a:gd name="csY114" fmla="*/ 0 h 38405"/>
              <a:gd name="csX115" fmla="*/ 17678 w 49987"/>
              <a:gd name="csY115" fmla="*/ 1219 h 384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  <a:cxn ang="0">
                <a:pos x="csX89" y="csY89"/>
              </a:cxn>
              <a:cxn ang="0">
                <a:pos x="csX90" y="csY90"/>
              </a:cxn>
              <a:cxn ang="0">
                <a:pos x="csX91" y="csY91"/>
              </a:cxn>
              <a:cxn ang="0">
                <a:pos x="csX92" y="csY92"/>
              </a:cxn>
              <a:cxn ang="0">
                <a:pos x="csX93" y="csY93"/>
              </a:cxn>
              <a:cxn ang="0">
                <a:pos x="csX94" y="csY94"/>
              </a:cxn>
              <a:cxn ang="0">
                <a:pos x="csX95" y="csY95"/>
              </a:cxn>
              <a:cxn ang="0">
                <a:pos x="csX96" y="csY96"/>
              </a:cxn>
              <a:cxn ang="0">
                <a:pos x="csX97" y="csY97"/>
              </a:cxn>
              <a:cxn ang="0">
                <a:pos x="csX98" y="csY98"/>
              </a:cxn>
              <a:cxn ang="0">
                <a:pos x="csX99" y="csY99"/>
              </a:cxn>
              <a:cxn ang="0">
                <a:pos x="csX100" y="csY100"/>
              </a:cxn>
              <a:cxn ang="0">
                <a:pos x="csX101" y="csY101"/>
              </a:cxn>
              <a:cxn ang="0">
                <a:pos x="csX102" y="csY102"/>
              </a:cxn>
              <a:cxn ang="0">
                <a:pos x="csX103" y="csY103"/>
              </a:cxn>
              <a:cxn ang="0">
                <a:pos x="csX104" y="csY104"/>
              </a:cxn>
              <a:cxn ang="0">
                <a:pos x="csX105" y="csY105"/>
              </a:cxn>
              <a:cxn ang="0">
                <a:pos x="csX106" y="csY106"/>
              </a:cxn>
              <a:cxn ang="0">
                <a:pos x="csX107" y="csY107"/>
              </a:cxn>
              <a:cxn ang="0">
                <a:pos x="csX108" y="csY108"/>
              </a:cxn>
              <a:cxn ang="0">
                <a:pos x="csX109" y="csY109"/>
              </a:cxn>
              <a:cxn ang="0">
                <a:pos x="csX110" y="csY110"/>
              </a:cxn>
              <a:cxn ang="0">
                <a:pos x="csX111" y="csY111"/>
              </a:cxn>
              <a:cxn ang="0">
                <a:pos x="csX112" y="csY112"/>
              </a:cxn>
              <a:cxn ang="0">
                <a:pos x="csX113" y="csY113"/>
              </a:cxn>
              <a:cxn ang="0">
                <a:pos x="csX114" y="csY114"/>
              </a:cxn>
              <a:cxn ang="0">
                <a:pos x="csX115" y="csY115"/>
              </a:cxn>
            </a:cxnLst>
            <a:rect l="l" t="t" r="r" b="b"/>
            <a:pathLst>
              <a:path w="49987" h="38405">
                <a:moveTo>
                  <a:pt x="17678" y="1219"/>
                </a:moveTo>
                <a:lnTo>
                  <a:pt x="21336" y="1219"/>
                </a:lnTo>
                <a:lnTo>
                  <a:pt x="21945" y="610"/>
                </a:lnTo>
                <a:lnTo>
                  <a:pt x="24993" y="0"/>
                </a:lnTo>
                <a:lnTo>
                  <a:pt x="27432" y="1219"/>
                </a:lnTo>
                <a:lnTo>
                  <a:pt x="29870" y="3048"/>
                </a:lnTo>
                <a:lnTo>
                  <a:pt x="30480" y="4877"/>
                </a:lnTo>
                <a:lnTo>
                  <a:pt x="30480" y="5487"/>
                </a:lnTo>
                <a:lnTo>
                  <a:pt x="27432" y="6096"/>
                </a:lnTo>
                <a:lnTo>
                  <a:pt x="26213" y="4267"/>
                </a:lnTo>
                <a:lnTo>
                  <a:pt x="24993" y="3658"/>
                </a:lnTo>
                <a:lnTo>
                  <a:pt x="24384" y="5487"/>
                </a:lnTo>
                <a:lnTo>
                  <a:pt x="25603" y="6096"/>
                </a:lnTo>
                <a:lnTo>
                  <a:pt x="26213" y="7925"/>
                </a:lnTo>
                <a:lnTo>
                  <a:pt x="28041" y="6706"/>
                </a:lnTo>
                <a:lnTo>
                  <a:pt x="29261" y="7315"/>
                </a:lnTo>
                <a:lnTo>
                  <a:pt x="29870" y="9754"/>
                </a:lnTo>
                <a:lnTo>
                  <a:pt x="31699" y="10363"/>
                </a:lnTo>
                <a:lnTo>
                  <a:pt x="32309" y="9754"/>
                </a:lnTo>
                <a:lnTo>
                  <a:pt x="35357" y="11583"/>
                </a:lnTo>
                <a:lnTo>
                  <a:pt x="35966" y="9144"/>
                </a:lnTo>
                <a:lnTo>
                  <a:pt x="31089" y="7925"/>
                </a:lnTo>
                <a:lnTo>
                  <a:pt x="31699" y="4877"/>
                </a:lnTo>
                <a:lnTo>
                  <a:pt x="33528" y="3658"/>
                </a:lnTo>
                <a:lnTo>
                  <a:pt x="42672" y="3048"/>
                </a:lnTo>
                <a:lnTo>
                  <a:pt x="46939" y="6706"/>
                </a:lnTo>
                <a:lnTo>
                  <a:pt x="48158" y="7315"/>
                </a:lnTo>
                <a:lnTo>
                  <a:pt x="48158" y="9754"/>
                </a:lnTo>
                <a:lnTo>
                  <a:pt x="44501" y="9144"/>
                </a:lnTo>
                <a:lnTo>
                  <a:pt x="41453" y="7925"/>
                </a:lnTo>
                <a:lnTo>
                  <a:pt x="37795" y="9144"/>
                </a:lnTo>
                <a:lnTo>
                  <a:pt x="39624" y="10363"/>
                </a:lnTo>
                <a:lnTo>
                  <a:pt x="42062" y="10973"/>
                </a:lnTo>
                <a:lnTo>
                  <a:pt x="47549" y="11583"/>
                </a:lnTo>
                <a:lnTo>
                  <a:pt x="49377" y="12192"/>
                </a:lnTo>
                <a:lnTo>
                  <a:pt x="49987" y="13411"/>
                </a:lnTo>
                <a:lnTo>
                  <a:pt x="48768" y="16459"/>
                </a:lnTo>
                <a:lnTo>
                  <a:pt x="45720" y="16459"/>
                </a:lnTo>
                <a:lnTo>
                  <a:pt x="45110" y="17069"/>
                </a:lnTo>
                <a:lnTo>
                  <a:pt x="40843" y="17679"/>
                </a:lnTo>
                <a:lnTo>
                  <a:pt x="37795" y="18898"/>
                </a:lnTo>
                <a:lnTo>
                  <a:pt x="39624" y="20117"/>
                </a:lnTo>
                <a:lnTo>
                  <a:pt x="34137" y="22555"/>
                </a:lnTo>
                <a:lnTo>
                  <a:pt x="31699" y="21946"/>
                </a:lnTo>
                <a:lnTo>
                  <a:pt x="28651" y="22555"/>
                </a:lnTo>
                <a:lnTo>
                  <a:pt x="24384" y="22555"/>
                </a:lnTo>
                <a:lnTo>
                  <a:pt x="20726" y="21336"/>
                </a:lnTo>
                <a:lnTo>
                  <a:pt x="17069" y="18898"/>
                </a:lnTo>
                <a:lnTo>
                  <a:pt x="17069" y="20727"/>
                </a:lnTo>
                <a:lnTo>
                  <a:pt x="18897" y="21946"/>
                </a:lnTo>
                <a:lnTo>
                  <a:pt x="22555" y="23165"/>
                </a:lnTo>
                <a:lnTo>
                  <a:pt x="24384" y="24994"/>
                </a:lnTo>
                <a:lnTo>
                  <a:pt x="25603" y="24384"/>
                </a:lnTo>
                <a:lnTo>
                  <a:pt x="28041" y="24994"/>
                </a:lnTo>
                <a:lnTo>
                  <a:pt x="30480" y="26823"/>
                </a:lnTo>
                <a:lnTo>
                  <a:pt x="29261" y="27432"/>
                </a:lnTo>
                <a:lnTo>
                  <a:pt x="30480" y="30480"/>
                </a:lnTo>
                <a:lnTo>
                  <a:pt x="29261" y="30480"/>
                </a:lnTo>
                <a:lnTo>
                  <a:pt x="27432" y="28651"/>
                </a:lnTo>
                <a:lnTo>
                  <a:pt x="24993" y="28042"/>
                </a:lnTo>
                <a:lnTo>
                  <a:pt x="21945" y="30480"/>
                </a:lnTo>
                <a:lnTo>
                  <a:pt x="20726" y="28651"/>
                </a:lnTo>
                <a:lnTo>
                  <a:pt x="18897" y="27432"/>
                </a:lnTo>
                <a:lnTo>
                  <a:pt x="17069" y="27432"/>
                </a:lnTo>
                <a:lnTo>
                  <a:pt x="14021" y="26213"/>
                </a:lnTo>
                <a:lnTo>
                  <a:pt x="12801" y="26823"/>
                </a:lnTo>
                <a:lnTo>
                  <a:pt x="14021" y="29261"/>
                </a:lnTo>
                <a:lnTo>
                  <a:pt x="15849" y="29261"/>
                </a:lnTo>
                <a:lnTo>
                  <a:pt x="17069" y="30480"/>
                </a:lnTo>
                <a:lnTo>
                  <a:pt x="15849" y="31090"/>
                </a:lnTo>
                <a:lnTo>
                  <a:pt x="20117" y="34747"/>
                </a:lnTo>
                <a:lnTo>
                  <a:pt x="18897" y="35357"/>
                </a:lnTo>
                <a:lnTo>
                  <a:pt x="16459" y="34138"/>
                </a:lnTo>
                <a:lnTo>
                  <a:pt x="14630" y="34138"/>
                </a:lnTo>
                <a:lnTo>
                  <a:pt x="12801" y="32309"/>
                </a:lnTo>
                <a:lnTo>
                  <a:pt x="10973" y="31699"/>
                </a:lnTo>
                <a:lnTo>
                  <a:pt x="9144" y="31090"/>
                </a:lnTo>
                <a:lnTo>
                  <a:pt x="8534" y="34747"/>
                </a:lnTo>
                <a:lnTo>
                  <a:pt x="11582" y="35357"/>
                </a:lnTo>
                <a:lnTo>
                  <a:pt x="11582" y="37186"/>
                </a:lnTo>
                <a:lnTo>
                  <a:pt x="10973" y="38405"/>
                </a:lnTo>
                <a:lnTo>
                  <a:pt x="8534" y="37795"/>
                </a:lnTo>
                <a:lnTo>
                  <a:pt x="7925" y="36576"/>
                </a:lnTo>
                <a:lnTo>
                  <a:pt x="4877" y="35357"/>
                </a:lnTo>
                <a:lnTo>
                  <a:pt x="4267" y="34138"/>
                </a:lnTo>
                <a:lnTo>
                  <a:pt x="3048" y="34138"/>
                </a:lnTo>
                <a:lnTo>
                  <a:pt x="609" y="31090"/>
                </a:lnTo>
                <a:lnTo>
                  <a:pt x="2438" y="28651"/>
                </a:lnTo>
                <a:lnTo>
                  <a:pt x="2438" y="27432"/>
                </a:lnTo>
                <a:lnTo>
                  <a:pt x="0" y="24384"/>
                </a:lnTo>
                <a:lnTo>
                  <a:pt x="0" y="23165"/>
                </a:lnTo>
                <a:lnTo>
                  <a:pt x="3048" y="21946"/>
                </a:lnTo>
                <a:lnTo>
                  <a:pt x="2438" y="20727"/>
                </a:lnTo>
                <a:lnTo>
                  <a:pt x="5486" y="20117"/>
                </a:lnTo>
                <a:lnTo>
                  <a:pt x="4877" y="18288"/>
                </a:lnTo>
                <a:lnTo>
                  <a:pt x="8534" y="15850"/>
                </a:lnTo>
                <a:lnTo>
                  <a:pt x="12192" y="14631"/>
                </a:lnTo>
                <a:lnTo>
                  <a:pt x="14630" y="17069"/>
                </a:lnTo>
                <a:lnTo>
                  <a:pt x="14630" y="19507"/>
                </a:lnTo>
                <a:lnTo>
                  <a:pt x="16459" y="18898"/>
                </a:lnTo>
                <a:lnTo>
                  <a:pt x="13411" y="15240"/>
                </a:lnTo>
                <a:lnTo>
                  <a:pt x="14021" y="13411"/>
                </a:lnTo>
                <a:lnTo>
                  <a:pt x="10363" y="12192"/>
                </a:lnTo>
                <a:lnTo>
                  <a:pt x="7925" y="10363"/>
                </a:lnTo>
                <a:lnTo>
                  <a:pt x="8534" y="9144"/>
                </a:lnTo>
                <a:lnTo>
                  <a:pt x="10973" y="10363"/>
                </a:lnTo>
                <a:lnTo>
                  <a:pt x="11582" y="7315"/>
                </a:lnTo>
                <a:lnTo>
                  <a:pt x="7315" y="6096"/>
                </a:lnTo>
                <a:lnTo>
                  <a:pt x="7925" y="4267"/>
                </a:lnTo>
                <a:lnTo>
                  <a:pt x="9144" y="4877"/>
                </a:lnTo>
                <a:lnTo>
                  <a:pt x="10973" y="3658"/>
                </a:lnTo>
                <a:lnTo>
                  <a:pt x="12801" y="3658"/>
                </a:lnTo>
                <a:lnTo>
                  <a:pt x="14021" y="1829"/>
                </a:lnTo>
                <a:lnTo>
                  <a:pt x="12192" y="0"/>
                </a:lnTo>
                <a:lnTo>
                  <a:pt x="14630" y="0"/>
                </a:lnTo>
                <a:lnTo>
                  <a:pt x="17678" y="121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18" name="Freihandform: Form 317">
            <a:extLst>
              <a:ext uri="{FF2B5EF4-FFF2-40B4-BE49-F238E27FC236}">
                <a16:creationId xmlns:a16="http://schemas.microsoft.com/office/drawing/2014/main" id="{3D68F361-F64C-89E7-2CB7-598AC5106544}"/>
              </a:ext>
            </a:extLst>
          </p:cNvPr>
          <p:cNvSpPr/>
          <p:nvPr/>
        </p:nvSpPr>
        <p:spPr>
          <a:xfrm>
            <a:off x="4235500" y="5872276"/>
            <a:ext cx="10972" cy="3657"/>
          </a:xfrm>
          <a:custGeom>
            <a:avLst/>
            <a:gdLst>
              <a:gd name="csX0" fmla="*/ 1829 w 10972"/>
              <a:gd name="csY0" fmla="*/ 610 h 3657"/>
              <a:gd name="csX1" fmla="*/ 6096 w 10972"/>
              <a:gd name="csY1" fmla="*/ 610 h 3657"/>
              <a:gd name="csX2" fmla="*/ 7315 w 10972"/>
              <a:gd name="csY2" fmla="*/ 1829 h 3657"/>
              <a:gd name="csX3" fmla="*/ 8535 w 10972"/>
              <a:gd name="csY3" fmla="*/ 610 h 3657"/>
              <a:gd name="csX4" fmla="*/ 9754 w 10972"/>
              <a:gd name="csY4" fmla="*/ 1219 h 3657"/>
              <a:gd name="csX5" fmla="*/ 10973 w 10972"/>
              <a:gd name="csY5" fmla="*/ 3048 h 3657"/>
              <a:gd name="csX6" fmla="*/ 9754 w 10972"/>
              <a:gd name="csY6" fmla="*/ 3658 h 3657"/>
              <a:gd name="csX7" fmla="*/ 7315 w 10972"/>
              <a:gd name="csY7" fmla="*/ 3048 h 3657"/>
              <a:gd name="csX8" fmla="*/ 4877 w 10972"/>
              <a:gd name="csY8" fmla="*/ 1829 h 3657"/>
              <a:gd name="csX9" fmla="*/ 0 w 10972"/>
              <a:gd name="csY9" fmla="*/ 1219 h 3657"/>
              <a:gd name="csX10" fmla="*/ 610 w 10972"/>
              <a:gd name="csY10" fmla="*/ 0 h 3657"/>
              <a:gd name="csX11" fmla="*/ 1829 w 10972"/>
              <a:gd name="csY11" fmla="*/ 610 h 365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10972" h="3657">
                <a:moveTo>
                  <a:pt x="1829" y="610"/>
                </a:moveTo>
                <a:lnTo>
                  <a:pt x="6096" y="610"/>
                </a:lnTo>
                <a:lnTo>
                  <a:pt x="7315" y="1829"/>
                </a:lnTo>
                <a:lnTo>
                  <a:pt x="8535" y="610"/>
                </a:lnTo>
                <a:lnTo>
                  <a:pt x="9754" y="1219"/>
                </a:lnTo>
                <a:lnTo>
                  <a:pt x="10973" y="3048"/>
                </a:lnTo>
                <a:lnTo>
                  <a:pt x="9754" y="3658"/>
                </a:lnTo>
                <a:lnTo>
                  <a:pt x="7315" y="3048"/>
                </a:lnTo>
                <a:lnTo>
                  <a:pt x="4877" y="1829"/>
                </a:lnTo>
                <a:lnTo>
                  <a:pt x="0" y="1219"/>
                </a:lnTo>
                <a:lnTo>
                  <a:pt x="610" y="0"/>
                </a:lnTo>
                <a:lnTo>
                  <a:pt x="1829" y="61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19" name="Freihandform: Form 318">
            <a:extLst>
              <a:ext uri="{FF2B5EF4-FFF2-40B4-BE49-F238E27FC236}">
                <a16:creationId xmlns:a16="http://schemas.microsoft.com/office/drawing/2014/main" id="{B607FFA6-FED2-019A-33CE-DAA351704E6A}"/>
              </a:ext>
            </a:extLst>
          </p:cNvPr>
          <p:cNvSpPr/>
          <p:nvPr/>
        </p:nvSpPr>
        <p:spPr>
          <a:xfrm>
            <a:off x="4192828" y="5864352"/>
            <a:ext cx="3048" cy="1828"/>
          </a:xfrm>
          <a:custGeom>
            <a:avLst/>
            <a:gdLst>
              <a:gd name="csX0" fmla="*/ 3048 w 3048"/>
              <a:gd name="csY0" fmla="*/ 1829 h 1828"/>
              <a:gd name="csX1" fmla="*/ 0 w 3048"/>
              <a:gd name="csY1" fmla="*/ 1219 h 1828"/>
              <a:gd name="csX2" fmla="*/ 610 w 3048"/>
              <a:gd name="csY2" fmla="*/ 0 h 1828"/>
              <a:gd name="csX3" fmla="*/ 3048 w 3048"/>
              <a:gd name="csY3" fmla="*/ 1829 h 182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3048" h="1828">
                <a:moveTo>
                  <a:pt x="3048" y="1829"/>
                </a:moveTo>
                <a:lnTo>
                  <a:pt x="0" y="1219"/>
                </a:lnTo>
                <a:lnTo>
                  <a:pt x="610" y="0"/>
                </a:lnTo>
                <a:lnTo>
                  <a:pt x="3048" y="182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20" name="Freihandform: Form 319">
            <a:extLst>
              <a:ext uri="{FF2B5EF4-FFF2-40B4-BE49-F238E27FC236}">
                <a16:creationId xmlns:a16="http://schemas.microsoft.com/office/drawing/2014/main" id="{2507E8B5-190D-708E-FD13-C54724E1A56C}"/>
              </a:ext>
            </a:extLst>
          </p:cNvPr>
          <p:cNvSpPr/>
          <p:nvPr/>
        </p:nvSpPr>
        <p:spPr>
          <a:xfrm>
            <a:off x="5823508" y="1499616"/>
            <a:ext cx="7924" cy="7924"/>
          </a:xfrm>
          <a:custGeom>
            <a:avLst/>
            <a:gdLst>
              <a:gd name="csX0" fmla="*/ 1829 w 7924"/>
              <a:gd name="csY0" fmla="*/ 0 h 7924"/>
              <a:gd name="csX1" fmla="*/ 4267 w 7924"/>
              <a:gd name="csY1" fmla="*/ 1219 h 7924"/>
              <a:gd name="csX2" fmla="*/ 6096 w 7924"/>
              <a:gd name="csY2" fmla="*/ 1219 h 7924"/>
              <a:gd name="csX3" fmla="*/ 6706 w 7924"/>
              <a:gd name="csY3" fmla="*/ 2438 h 7924"/>
              <a:gd name="csX4" fmla="*/ 6706 w 7924"/>
              <a:gd name="csY4" fmla="*/ 4877 h 7924"/>
              <a:gd name="csX5" fmla="*/ 7925 w 7924"/>
              <a:gd name="csY5" fmla="*/ 6706 h 7924"/>
              <a:gd name="csX6" fmla="*/ 7315 w 7924"/>
              <a:gd name="csY6" fmla="*/ 7925 h 7924"/>
              <a:gd name="csX7" fmla="*/ 3658 w 7924"/>
              <a:gd name="csY7" fmla="*/ 5486 h 7924"/>
              <a:gd name="csX8" fmla="*/ 2439 w 7924"/>
              <a:gd name="csY8" fmla="*/ 3048 h 7924"/>
              <a:gd name="csX9" fmla="*/ 1219 w 7924"/>
              <a:gd name="csY9" fmla="*/ 1829 h 7924"/>
              <a:gd name="csX10" fmla="*/ 0 w 7924"/>
              <a:gd name="csY10" fmla="*/ 0 h 7924"/>
              <a:gd name="csX11" fmla="*/ 1829 w 7924"/>
              <a:gd name="csY11" fmla="*/ 0 h 792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7924" h="7924">
                <a:moveTo>
                  <a:pt x="1829" y="0"/>
                </a:moveTo>
                <a:lnTo>
                  <a:pt x="4267" y="1219"/>
                </a:lnTo>
                <a:lnTo>
                  <a:pt x="6096" y="1219"/>
                </a:lnTo>
                <a:lnTo>
                  <a:pt x="6706" y="2438"/>
                </a:lnTo>
                <a:lnTo>
                  <a:pt x="6706" y="4877"/>
                </a:lnTo>
                <a:lnTo>
                  <a:pt x="7925" y="6706"/>
                </a:lnTo>
                <a:lnTo>
                  <a:pt x="7315" y="7925"/>
                </a:lnTo>
                <a:lnTo>
                  <a:pt x="3658" y="5486"/>
                </a:lnTo>
                <a:lnTo>
                  <a:pt x="2439" y="3048"/>
                </a:lnTo>
                <a:lnTo>
                  <a:pt x="1219" y="1829"/>
                </a:lnTo>
                <a:lnTo>
                  <a:pt x="0" y="0"/>
                </a:lnTo>
                <a:lnTo>
                  <a:pt x="1829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21" name="Freihandform: Form 320">
            <a:extLst>
              <a:ext uri="{FF2B5EF4-FFF2-40B4-BE49-F238E27FC236}">
                <a16:creationId xmlns:a16="http://schemas.microsoft.com/office/drawing/2014/main" id="{C22C29D7-B935-2095-68AC-63DAF90DB739}"/>
              </a:ext>
            </a:extLst>
          </p:cNvPr>
          <p:cNvSpPr/>
          <p:nvPr/>
        </p:nvSpPr>
        <p:spPr>
          <a:xfrm>
            <a:off x="5825337" y="1489252"/>
            <a:ext cx="7925" cy="6096"/>
          </a:xfrm>
          <a:custGeom>
            <a:avLst/>
            <a:gdLst>
              <a:gd name="csX0" fmla="*/ 1829 w 7925"/>
              <a:gd name="csY0" fmla="*/ 610 h 6096"/>
              <a:gd name="csX1" fmla="*/ 6706 w 7925"/>
              <a:gd name="csY1" fmla="*/ 1829 h 6096"/>
              <a:gd name="csX2" fmla="*/ 7925 w 7925"/>
              <a:gd name="csY2" fmla="*/ 3048 h 6096"/>
              <a:gd name="csX3" fmla="*/ 7315 w 7925"/>
              <a:gd name="csY3" fmla="*/ 5486 h 6096"/>
              <a:gd name="csX4" fmla="*/ 6706 w 7925"/>
              <a:gd name="csY4" fmla="*/ 6096 h 6096"/>
              <a:gd name="csX5" fmla="*/ 4267 w 7925"/>
              <a:gd name="csY5" fmla="*/ 3048 h 6096"/>
              <a:gd name="csX6" fmla="*/ 1219 w 7925"/>
              <a:gd name="csY6" fmla="*/ 2438 h 6096"/>
              <a:gd name="csX7" fmla="*/ 0 w 7925"/>
              <a:gd name="csY7" fmla="*/ 0 h 6096"/>
              <a:gd name="csX8" fmla="*/ 1829 w 7925"/>
              <a:gd name="csY8" fmla="*/ 610 h 609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7925" h="6096">
                <a:moveTo>
                  <a:pt x="1829" y="610"/>
                </a:moveTo>
                <a:lnTo>
                  <a:pt x="6706" y="1829"/>
                </a:lnTo>
                <a:lnTo>
                  <a:pt x="7925" y="3048"/>
                </a:lnTo>
                <a:lnTo>
                  <a:pt x="7315" y="5486"/>
                </a:lnTo>
                <a:lnTo>
                  <a:pt x="6706" y="6096"/>
                </a:lnTo>
                <a:lnTo>
                  <a:pt x="4267" y="3048"/>
                </a:lnTo>
                <a:lnTo>
                  <a:pt x="1219" y="2438"/>
                </a:lnTo>
                <a:lnTo>
                  <a:pt x="0" y="0"/>
                </a:lnTo>
                <a:lnTo>
                  <a:pt x="1829" y="61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22" name="Freihandform: Form 321">
            <a:extLst>
              <a:ext uri="{FF2B5EF4-FFF2-40B4-BE49-F238E27FC236}">
                <a16:creationId xmlns:a16="http://schemas.microsoft.com/office/drawing/2014/main" id="{DC443FC1-2777-5040-5D4A-C013083FE367}"/>
              </a:ext>
            </a:extLst>
          </p:cNvPr>
          <p:cNvSpPr/>
          <p:nvPr/>
        </p:nvSpPr>
        <p:spPr>
          <a:xfrm>
            <a:off x="5811926" y="1475232"/>
            <a:ext cx="18897" cy="13411"/>
          </a:xfrm>
          <a:custGeom>
            <a:avLst/>
            <a:gdLst>
              <a:gd name="csX0" fmla="*/ 7437 w 18897"/>
              <a:gd name="csY0" fmla="*/ 6340 h 13411"/>
              <a:gd name="csX1" fmla="*/ 7925 w 18897"/>
              <a:gd name="csY1" fmla="*/ 7315 h 13411"/>
              <a:gd name="csX2" fmla="*/ 9753 w 18897"/>
              <a:gd name="csY2" fmla="*/ 7315 h 13411"/>
              <a:gd name="csX3" fmla="*/ 9753 w 18897"/>
              <a:gd name="csY3" fmla="*/ 9144 h 13411"/>
              <a:gd name="csX4" fmla="*/ 7315 w 18897"/>
              <a:gd name="csY4" fmla="*/ 9144 h 13411"/>
              <a:gd name="csX5" fmla="*/ 6096 w 18897"/>
              <a:gd name="csY5" fmla="*/ 10363 h 13411"/>
              <a:gd name="csX6" fmla="*/ 2438 w 18897"/>
              <a:gd name="csY6" fmla="*/ 9144 h 13411"/>
              <a:gd name="csX7" fmla="*/ 1219 w 18897"/>
              <a:gd name="csY7" fmla="*/ 8534 h 13411"/>
              <a:gd name="csX8" fmla="*/ 0 w 18897"/>
              <a:gd name="csY8" fmla="*/ 6706 h 13411"/>
              <a:gd name="csX9" fmla="*/ 3048 w 18897"/>
              <a:gd name="csY9" fmla="*/ 6096 h 13411"/>
              <a:gd name="csX10" fmla="*/ 3657 w 18897"/>
              <a:gd name="csY10" fmla="*/ 5486 h 13411"/>
              <a:gd name="csX11" fmla="*/ 7054 w 18897"/>
              <a:gd name="csY11" fmla="*/ 6052 h 13411"/>
              <a:gd name="csX12" fmla="*/ 5486 w 18897"/>
              <a:gd name="csY12" fmla="*/ 4877 h 13411"/>
              <a:gd name="csX13" fmla="*/ 6705 w 18897"/>
              <a:gd name="csY13" fmla="*/ 0 h 13411"/>
              <a:gd name="csX14" fmla="*/ 9753 w 18897"/>
              <a:gd name="csY14" fmla="*/ 610 h 13411"/>
              <a:gd name="csX15" fmla="*/ 11582 w 18897"/>
              <a:gd name="csY15" fmla="*/ 3658 h 13411"/>
              <a:gd name="csX16" fmla="*/ 11582 w 18897"/>
              <a:gd name="csY16" fmla="*/ 4267 h 13411"/>
              <a:gd name="csX17" fmla="*/ 15240 w 18897"/>
              <a:gd name="csY17" fmla="*/ 5486 h 13411"/>
              <a:gd name="csX18" fmla="*/ 17069 w 18897"/>
              <a:gd name="csY18" fmla="*/ 8534 h 13411"/>
              <a:gd name="csX19" fmla="*/ 18897 w 18897"/>
              <a:gd name="csY19" fmla="*/ 9754 h 13411"/>
              <a:gd name="csX20" fmla="*/ 18288 w 18897"/>
              <a:gd name="csY20" fmla="*/ 13411 h 13411"/>
              <a:gd name="csX21" fmla="*/ 15240 w 18897"/>
              <a:gd name="csY21" fmla="*/ 10973 h 13411"/>
              <a:gd name="csX22" fmla="*/ 14021 w 18897"/>
              <a:gd name="csY22" fmla="*/ 9754 h 13411"/>
              <a:gd name="csX23" fmla="*/ 12801 w 18897"/>
              <a:gd name="csY23" fmla="*/ 9144 h 13411"/>
              <a:gd name="csX24" fmla="*/ 12192 w 18897"/>
              <a:gd name="csY24" fmla="*/ 7925 h 13411"/>
              <a:gd name="csX25" fmla="*/ 10973 w 18897"/>
              <a:gd name="csY25" fmla="*/ 6706 h 13411"/>
              <a:gd name="csX26" fmla="*/ 7925 w 18897"/>
              <a:gd name="csY26" fmla="*/ 6706 h 13411"/>
              <a:gd name="csX27" fmla="*/ 7437 w 18897"/>
              <a:gd name="csY27" fmla="*/ 6340 h 1341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</a:cxnLst>
            <a:rect l="l" t="t" r="r" b="b"/>
            <a:pathLst>
              <a:path w="18897" h="13411">
                <a:moveTo>
                  <a:pt x="7437" y="6340"/>
                </a:moveTo>
                <a:lnTo>
                  <a:pt x="7925" y="7315"/>
                </a:lnTo>
                <a:lnTo>
                  <a:pt x="9753" y="7315"/>
                </a:lnTo>
                <a:lnTo>
                  <a:pt x="9753" y="9144"/>
                </a:lnTo>
                <a:lnTo>
                  <a:pt x="7315" y="9144"/>
                </a:lnTo>
                <a:lnTo>
                  <a:pt x="6096" y="10363"/>
                </a:lnTo>
                <a:lnTo>
                  <a:pt x="2438" y="9144"/>
                </a:lnTo>
                <a:lnTo>
                  <a:pt x="1219" y="8534"/>
                </a:lnTo>
                <a:lnTo>
                  <a:pt x="0" y="6706"/>
                </a:lnTo>
                <a:lnTo>
                  <a:pt x="3048" y="6096"/>
                </a:lnTo>
                <a:lnTo>
                  <a:pt x="3657" y="5486"/>
                </a:lnTo>
                <a:lnTo>
                  <a:pt x="7054" y="6052"/>
                </a:lnTo>
                <a:lnTo>
                  <a:pt x="5486" y="4877"/>
                </a:lnTo>
                <a:lnTo>
                  <a:pt x="6705" y="0"/>
                </a:lnTo>
                <a:lnTo>
                  <a:pt x="9753" y="610"/>
                </a:lnTo>
                <a:lnTo>
                  <a:pt x="11582" y="3658"/>
                </a:lnTo>
                <a:lnTo>
                  <a:pt x="11582" y="4267"/>
                </a:lnTo>
                <a:lnTo>
                  <a:pt x="15240" y="5486"/>
                </a:lnTo>
                <a:lnTo>
                  <a:pt x="17069" y="8534"/>
                </a:lnTo>
                <a:lnTo>
                  <a:pt x="18897" y="9754"/>
                </a:lnTo>
                <a:lnTo>
                  <a:pt x="18288" y="13411"/>
                </a:lnTo>
                <a:lnTo>
                  <a:pt x="15240" y="10973"/>
                </a:lnTo>
                <a:lnTo>
                  <a:pt x="14021" y="9754"/>
                </a:lnTo>
                <a:lnTo>
                  <a:pt x="12801" y="9144"/>
                </a:lnTo>
                <a:lnTo>
                  <a:pt x="12192" y="7925"/>
                </a:lnTo>
                <a:lnTo>
                  <a:pt x="10973" y="6706"/>
                </a:lnTo>
                <a:lnTo>
                  <a:pt x="7925" y="6706"/>
                </a:lnTo>
                <a:lnTo>
                  <a:pt x="7437" y="634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23" name="Freihandform: Form 322">
            <a:extLst>
              <a:ext uri="{FF2B5EF4-FFF2-40B4-BE49-F238E27FC236}">
                <a16:creationId xmlns:a16="http://schemas.microsoft.com/office/drawing/2014/main" id="{5EC2C015-23FD-966E-73EB-F9B56EB700E8}"/>
              </a:ext>
            </a:extLst>
          </p:cNvPr>
          <p:cNvSpPr/>
          <p:nvPr/>
        </p:nvSpPr>
        <p:spPr>
          <a:xfrm>
            <a:off x="5840577" y="1475232"/>
            <a:ext cx="1829" cy="2438"/>
          </a:xfrm>
          <a:custGeom>
            <a:avLst/>
            <a:gdLst>
              <a:gd name="csX0" fmla="*/ 1219 w 1829"/>
              <a:gd name="csY0" fmla="*/ 2438 h 2438"/>
              <a:gd name="csX1" fmla="*/ 0 w 1829"/>
              <a:gd name="csY1" fmla="*/ 1219 h 2438"/>
              <a:gd name="csX2" fmla="*/ 1829 w 1829"/>
              <a:gd name="csY2" fmla="*/ 0 h 2438"/>
              <a:gd name="csX3" fmla="*/ 1219 w 1829"/>
              <a:gd name="csY3" fmla="*/ 2438 h 243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829" h="2438">
                <a:moveTo>
                  <a:pt x="1219" y="2438"/>
                </a:moveTo>
                <a:lnTo>
                  <a:pt x="0" y="1219"/>
                </a:lnTo>
                <a:lnTo>
                  <a:pt x="1829" y="0"/>
                </a:lnTo>
                <a:lnTo>
                  <a:pt x="1219" y="2438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24" name="Freihandform: Form 323">
            <a:extLst>
              <a:ext uri="{FF2B5EF4-FFF2-40B4-BE49-F238E27FC236}">
                <a16:creationId xmlns:a16="http://schemas.microsoft.com/office/drawing/2014/main" id="{8F67C515-13C2-89F1-5398-A531E6BC7F84}"/>
              </a:ext>
            </a:extLst>
          </p:cNvPr>
          <p:cNvSpPr/>
          <p:nvPr/>
        </p:nvSpPr>
        <p:spPr>
          <a:xfrm>
            <a:off x="5822289" y="1474622"/>
            <a:ext cx="12192" cy="9144"/>
          </a:xfrm>
          <a:custGeom>
            <a:avLst/>
            <a:gdLst>
              <a:gd name="csX0" fmla="*/ 4877 w 12192"/>
              <a:gd name="csY0" fmla="*/ 6096 h 9144"/>
              <a:gd name="csX1" fmla="*/ 2439 w 12192"/>
              <a:gd name="csY1" fmla="*/ 4877 h 9144"/>
              <a:gd name="csX2" fmla="*/ 610 w 12192"/>
              <a:gd name="csY2" fmla="*/ 3048 h 9144"/>
              <a:gd name="csX3" fmla="*/ 0 w 12192"/>
              <a:gd name="csY3" fmla="*/ 1219 h 9144"/>
              <a:gd name="csX4" fmla="*/ 610 w 12192"/>
              <a:gd name="csY4" fmla="*/ 610 h 9144"/>
              <a:gd name="csX5" fmla="*/ 3048 w 12192"/>
              <a:gd name="csY5" fmla="*/ 0 h 9144"/>
              <a:gd name="csX6" fmla="*/ 4877 w 12192"/>
              <a:gd name="csY6" fmla="*/ 0 h 9144"/>
              <a:gd name="csX7" fmla="*/ 8535 w 12192"/>
              <a:gd name="csY7" fmla="*/ 2438 h 9144"/>
              <a:gd name="csX8" fmla="*/ 7925 w 12192"/>
              <a:gd name="csY8" fmla="*/ 3658 h 9144"/>
              <a:gd name="csX9" fmla="*/ 8535 w 12192"/>
              <a:gd name="csY9" fmla="*/ 4877 h 9144"/>
              <a:gd name="csX10" fmla="*/ 12192 w 12192"/>
              <a:gd name="csY10" fmla="*/ 6096 h 9144"/>
              <a:gd name="csX11" fmla="*/ 12192 w 12192"/>
              <a:gd name="csY11" fmla="*/ 7315 h 9144"/>
              <a:gd name="csX12" fmla="*/ 9754 w 12192"/>
              <a:gd name="csY12" fmla="*/ 9144 h 9144"/>
              <a:gd name="csX13" fmla="*/ 4877 w 12192"/>
              <a:gd name="csY13" fmla="*/ 6096 h 914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</a:cxnLst>
            <a:rect l="l" t="t" r="r" b="b"/>
            <a:pathLst>
              <a:path w="12192" h="9144">
                <a:moveTo>
                  <a:pt x="4877" y="6096"/>
                </a:moveTo>
                <a:lnTo>
                  <a:pt x="2439" y="4877"/>
                </a:lnTo>
                <a:lnTo>
                  <a:pt x="610" y="3048"/>
                </a:lnTo>
                <a:lnTo>
                  <a:pt x="0" y="1219"/>
                </a:lnTo>
                <a:lnTo>
                  <a:pt x="610" y="610"/>
                </a:lnTo>
                <a:lnTo>
                  <a:pt x="3048" y="0"/>
                </a:lnTo>
                <a:lnTo>
                  <a:pt x="4877" y="0"/>
                </a:lnTo>
                <a:lnTo>
                  <a:pt x="8535" y="2438"/>
                </a:lnTo>
                <a:lnTo>
                  <a:pt x="7925" y="3658"/>
                </a:lnTo>
                <a:lnTo>
                  <a:pt x="8535" y="4877"/>
                </a:lnTo>
                <a:lnTo>
                  <a:pt x="12192" y="6096"/>
                </a:lnTo>
                <a:lnTo>
                  <a:pt x="12192" y="7315"/>
                </a:lnTo>
                <a:lnTo>
                  <a:pt x="9754" y="9144"/>
                </a:lnTo>
                <a:lnTo>
                  <a:pt x="4877" y="6096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25" name="Freihandform: Form 324">
            <a:extLst>
              <a:ext uri="{FF2B5EF4-FFF2-40B4-BE49-F238E27FC236}">
                <a16:creationId xmlns:a16="http://schemas.microsoft.com/office/drawing/2014/main" id="{3C242EFB-D454-A4CA-E561-EA21D1FBA10D}"/>
              </a:ext>
            </a:extLst>
          </p:cNvPr>
          <p:cNvSpPr/>
          <p:nvPr/>
        </p:nvSpPr>
        <p:spPr>
          <a:xfrm>
            <a:off x="5835091" y="1473403"/>
            <a:ext cx="5486" cy="6096"/>
          </a:xfrm>
          <a:custGeom>
            <a:avLst/>
            <a:gdLst>
              <a:gd name="csX0" fmla="*/ 5486 w 5486"/>
              <a:gd name="csY0" fmla="*/ 3658 h 6096"/>
              <a:gd name="csX1" fmla="*/ 3657 w 5486"/>
              <a:gd name="csY1" fmla="*/ 6096 h 6096"/>
              <a:gd name="csX2" fmla="*/ 1829 w 5486"/>
              <a:gd name="csY2" fmla="*/ 4877 h 6096"/>
              <a:gd name="csX3" fmla="*/ 0 w 5486"/>
              <a:gd name="csY3" fmla="*/ 4877 h 6096"/>
              <a:gd name="csX4" fmla="*/ 1219 w 5486"/>
              <a:gd name="csY4" fmla="*/ 3048 h 6096"/>
              <a:gd name="csX5" fmla="*/ 609 w 5486"/>
              <a:gd name="csY5" fmla="*/ 610 h 6096"/>
              <a:gd name="csX6" fmla="*/ 1219 w 5486"/>
              <a:gd name="csY6" fmla="*/ 0 h 6096"/>
              <a:gd name="csX7" fmla="*/ 2438 w 5486"/>
              <a:gd name="csY7" fmla="*/ 2438 h 6096"/>
              <a:gd name="csX8" fmla="*/ 5486 w 5486"/>
              <a:gd name="csY8" fmla="*/ 3658 h 609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5486" h="6096">
                <a:moveTo>
                  <a:pt x="5486" y="3658"/>
                </a:moveTo>
                <a:lnTo>
                  <a:pt x="3657" y="6096"/>
                </a:lnTo>
                <a:lnTo>
                  <a:pt x="1829" y="4877"/>
                </a:lnTo>
                <a:lnTo>
                  <a:pt x="0" y="4877"/>
                </a:lnTo>
                <a:lnTo>
                  <a:pt x="1219" y="3048"/>
                </a:lnTo>
                <a:lnTo>
                  <a:pt x="609" y="610"/>
                </a:lnTo>
                <a:lnTo>
                  <a:pt x="1219" y="0"/>
                </a:lnTo>
                <a:lnTo>
                  <a:pt x="2438" y="2438"/>
                </a:lnTo>
                <a:lnTo>
                  <a:pt x="5486" y="3658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26" name="Freihandform: Form 325">
            <a:extLst>
              <a:ext uri="{FF2B5EF4-FFF2-40B4-BE49-F238E27FC236}">
                <a16:creationId xmlns:a16="http://schemas.microsoft.com/office/drawing/2014/main" id="{F7A9C567-8C25-C2FD-1AF7-7D8F291DDF6B}"/>
              </a:ext>
            </a:extLst>
          </p:cNvPr>
          <p:cNvSpPr/>
          <p:nvPr/>
        </p:nvSpPr>
        <p:spPr>
          <a:xfrm>
            <a:off x="5832652" y="1472793"/>
            <a:ext cx="2438" cy="4267"/>
          </a:xfrm>
          <a:custGeom>
            <a:avLst/>
            <a:gdLst>
              <a:gd name="csX0" fmla="*/ 2439 w 2438"/>
              <a:gd name="csY0" fmla="*/ 4267 h 4267"/>
              <a:gd name="csX1" fmla="*/ 1219 w 2438"/>
              <a:gd name="csY1" fmla="*/ 4267 h 4267"/>
              <a:gd name="csX2" fmla="*/ 0 w 2438"/>
              <a:gd name="csY2" fmla="*/ 1829 h 4267"/>
              <a:gd name="csX3" fmla="*/ 610 w 2438"/>
              <a:gd name="csY3" fmla="*/ 0 h 4267"/>
              <a:gd name="csX4" fmla="*/ 1829 w 2438"/>
              <a:gd name="csY4" fmla="*/ 2438 h 4267"/>
              <a:gd name="csX5" fmla="*/ 2439 w 2438"/>
              <a:gd name="csY5" fmla="*/ 4267 h 426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2438" h="4267">
                <a:moveTo>
                  <a:pt x="2439" y="4267"/>
                </a:moveTo>
                <a:lnTo>
                  <a:pt x="1219" y="4267"/>
                </a:lnTo>
                <a:lnTo>
                  <a:pt x="0" y="1829"/>
                </a:lnTo>
                <a:lnTo>
                  <a:pt x="610" y="0"/>
                </a:lnTo>
                <a:lnTo>
                  <a:pt x="1829" y="2438"/>
                </a:lnTo>
                <a:lnTo>
                  <a:pt x="2439" y="4267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27" name="Freihandform: Form 326">
            <a:extLst>
              <a:ext uri="{FF2B5EF4-FFF2-40B4-BE49-F238E27FC236}">
                <a16:creationId xmlns:a16="http://schemas.microsoft.com/office/drawing/2014/main" id="{24F718B1-A6ED-0610-3A67-0DE48E5B57DF}"/>
              </a:ext>
            </a:extLst>
          </p:cNvPr>
          <p:cNvSpPr/>
          <p:nvPr/>
        </p:nvSpPr>
        <p:spPr>
          <a:xfrm>
            <a:off x="11635434" y="3665524"/>
            <a:ext cx="4267" cy="4267"/>
          </a:xfrm>
          <a:custGeom>
            <a:avLst/>
            <a:gdLst>
              <a:gd name="csX0" fmla="*/ 4268 w 4267"/>
              <a:gd name="csY0" fmla="*/ 2439 h 4267"/>
              <a:gd name="csX1" fmla="*/ 3048 w 4267"/>
              <a:gd name="csY1" fmla="*/ 4267 h 4267"/>
              <a:gd name="csX2" fmla="*/ 0 w 4267"/>
              <a:gd name="csY2" fmla="*/ 3658 h 4267"/>
              <a:gd name="csX3" fmla="*/ 0 w 4267"/>
              <a:gd name="csY3" fmla="*/ 2439 h 4267"/>
              <a:gd name="csX4" fmla="*/ 3048 w 4267"/>
              <a:gd name="csY4" fmla="*/ 0 h 4267"/>
              <a:gd name="csX5" fmla="*/ 4268 w 4267"/>
              <a:gd name="csY5" fmla="*/ 2439 h 426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4267" h="4267">
                <a:moveTo>
                  <a:pt x="4268" y="2439"/>
                </a:moveTo>
                <a:lnTo>
                  <a:pt x="3048" y="4267"/>
                </a:lnTo>
                <a:lnTo>
                  <a:pt x="0" y="3658"/>
                </a:lnTo>
                <a:lnTo>
                  <a:pt x="0" y="2439"/>
                </a:lnTo>
                <a:lnTo>
                  <a:pt x="3048" y="0"/>
                </a:lnTo>
                <a:lnTo>
                  <a:pt x="4268" y="243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28" name="Freihandform: Form 327">
            <a:extLst>
              <a:ext uri="{FF2B5EF4-FFF2-40B4-BE49-F238E27FC236}">
                <a16:creationId xmlns:a16="http://schemas.microsoft.com/office/drawing/2014/main" id="{9EA56313-0B77-6788-4FAB-99883D9375B4}"/>
              </a:ext>
            </a:extLst>
          </p:cNvPr>
          <p:cNvSpPr/>
          <p:nvPr/>
        </p:nvSpPr>
        <p:spPr>
          <a:xfrm>
            <a:off x="11465357" y="3603345"/>
            <a:ext cx="7314" cy="6705"/>
          </a:xfrm>
          <a:custGeom>
            <a:avLst/>
            <a:gdLst>
              <a:gd name="csX0" fmla="*/ 2438 w 7314"/>
              <a:gd name="csY0" fmla="*/ 0 h 6705"/>
              <a:gd name="csX1" fmla="*/ 4876 w 7314"/>
              <a:gd name="csY1" fmla="*/ 0 h 6705"/>
              <a:gd name="csX2" fmla="*/ 6705 w 7314"/>
              <a:gd name="csY2" fmla="*/ 1219 h 6705"/>
              <a:gd name="csX3" fmla="*/ 7315 w 7314"/>
              <a:gd name="csY3" fmla="*/ 3658 h 6705"/>
              <a:gd name="csX4" fmla="*/ 6096 w 7314"/>
              <a:gd name="csY4" fmla="*/ 4267 h 6705"/>
              <a:gd name="csX5" fmla="*/ 6705 w 7314"/>
              <a:gd name="csY5" fmla="*/ 5486 h 6705"/>
              <a:gd name="csX6" fmla="*/ 6096 w 7314"/>
              <a:gd name="csY6" fmla="*/ 6706 h 6705"/>
              <a:gd name="csX7" fmla="*/ 2438 w 7314"/>
              <a:gd name="csY7" fmla="*/ 6706 h 6705"/>
              <a:gd name="csX8" fmla="*/ 1219 w 7314"/>
              <a:gd name="csY8" fmla="*/ 5486 h 6705"/>
              <a:gd name="csX9" fmla="*/ 1219 w 7314"/>
              <a:gd name="csY9" fmla="*/ 4267 h 6705"/>
              <a:gd name="csX10" fmla="*/ 0 w 7314"/>
              <a:gd name="csY10" fmla="*/ 2438 h 6705"/>
              <a:gd name="csX11" fmla="*/ 0 w 7314"/>
              <a:gd name="csY11" fmla="*/ 610 h 6705"/>
              <a:gd name="csX12" fmla="*/ 2438 w 7314"/>
              <a:gd name="csY12" fmla="*/ 0 h 67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7314" h="6705">
                <a:moveTo>
                  <a:pt x="2438" y="0"/>
                </a:moveTo>
                <a:lnTo>
                  <a:pt x="4876" y="0"/>
                </a:lnTo>
                <a:lnTo>
                  <a:pt x="6705" y="1219"/>
                </a:lnTo>
                <a:lnTo>
                  <a:pt x="7315" y="3658"/>
                </a:lnTo>
                <a:lnTo>
                  <a:pt x="6096" y="4267"/>
                </a:lnTo>
                <a:lnTo>
                  <a:pt x="6705" y="5486"/>
                </a:lnTo>
                <a:lnTo>
                  <a:pt x="6096" y="6706"/>
                </a:lnTo>
                <a:lnTo>
                  <a:pt x="2438" y="6706"/>
                </a:lnTo>
                <a:lnTo>
                  <a:pt x="1219" y="5486"/>
                </a:lnTo>
                <a:lnTo>
                  <a:pt x="1219" y="4267"/>
                </a:lnTo>
                <a:lnTo>
                  <a:pt x="0" y="2438"/>
                </a:lnTo>
                <a:lnTo>
                  <a:pt x="0" y="610"/>
                </a:lnTo>
                <a:lnTo>
                  <a:pt x="2438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29" name="Freihandform: Form 328">
            <a:extLst>
              <a:ext uri="{FF2B5EF4-FFF2-40B4-BE49-F238E27FC236}">
                <a16:creationId xmlns:a16="http://schemas.microsoft.com/office/drawing/2014/main" id="{DC1FEB98-73FE-2712-21EF-EA2A349CEBD8}"/>
              </a:ext>
            </a:extLst>
          </p:cNvPr>
          <p:cNvSpPr/>
          <p:nvPr/>
        </p:nvSpPr>
        <p:spPr>
          <a:xfrm>
            <a:off x="10764926" y="3500932"/>
            <a:ext cx="4266" cy="6096"/>
          </a:xfrm>
          <a:custGeom>
            <a:avLst/>
            <a:gdLst>
              <a:gd name="csX0" fmla="*/ 3657 w 4266"/>
              <a:gd name="csY0" fmla="*/ 1219 h 6096"/>
              <a:gd name="csX1" fmla="*/ 4267 w 4266"/>
              <a:gd name="csY1" fmla="*/ 3048 h 6096"/>
              <a:gd name="csX2" fmla="*/ 2439 w 4266"/>
              <a:gd name="csY2" fmla="*/ 3048 h 6096"/>
              <a:gd name="csX3" fmla="*/ 609 w 4266"/>
              <a:gd name="csY3" fmla="*/ 6096 h 6096"/>
              <a:gd name="csX4" fmla="*/ 0 w 4266"/>
              <a:gd name="csY4" fmla="*/ 5487 h 6096"/>
              <a:gd name="csX5" fmla="*/ 1828 w 4266"/>
              <a:gd name="csY5" fmla="*/ 610 h 6096"/>
              <a:gd name="csX6" fmla="*/ 4267 w 4266"/>
              <a:gd name="csY6" fmla="*/ 0 h 6096"/>
              <a:gd name="csX7" fmla="*/ 3657 w 4266"/>
              <a:gd name="csY7" fmla="*/ 1219 h 609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4266" h="6096">
                <a:moveTo>
                  <a:pt x="3657" y="1219"/>
                </a:moveTo>
                <a:lnTo>
                  <a:pt x="4267" y="3048"/>
                </a:lnTo>
                <a:lnTo>
                  <a:pt x="2439" y="3048"/>
                </a:lnTo>
                <a:lnTo>
                  <a:pt x="609" y="6096"/>
                </a:lnTo>
                <a:lnTo>
                  <a:pt x="0" y="5487"/>
                </a:lnTo>
                <a:lnTo>
                  <a:pt x="1828" y="610"/>
                </a:lnTo>
                <a:lnTo>
                  <a:pt x="4267" y="0"/>
                </a:lnTo>
                <a:lnTo>
                  <a:pt x="3657" y="121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30" name="Freihandform: Form 329">
            <a:extLst>
              <a:ext uri="{FF2B5EF4-FFF2-40B4-BE49-F238E27FC236}">
                <a16:creationId xmlns:a16="http://schemas.microsoft.com/office/drawing/2014/main" id="{8E351CF9-97A4-179C-9C0D-1A1EE8616932}"/>
              </a:ext>
            </a:extLst>
          </p:cNvPr>
          <p:cNvSpPr/>
          <p:nvPr/>
        </p:nvSpPr>
        <p:spPr>
          <a:xfrm>
            <a:off x="3892296" y="3397300"/>
            <a:ext cx="5486" cy="9144"/>
          </a:xfrm>
          <a:custGeom>
            <a:avLst/>
            <a:gdLst>
              <a:gd name="csX0" fmla="*/ 4267 w 5486"/>
              <a:gd name="csY0" fmla="*/ 7315 h 9144"/>
              <a:gd name="csX1" fmla="*/ 1829 w 5486"/>
              <a:gd name="csY1" fmla="*/ 9144 h 9144"/>
              <a:gd name="csX2" fmla="*/ 609 w 5486"/>
              <a:gd name="csY2" fmla="*/ 8535 h 9144"/>
              <a:gd name="csX3" fmla="*/ 0 w 5486"/>
              <a:gd name="csY3" fmla="*/ 5487 h 9144"/>
              <a:gd name="csX4" fmla="*/ 1219 w 5486"/>
              <a:gd name="csY4" fmla="*/ 2439 h 9144"/>
              <a:gd name="csX5" fmla="*/ 3048 w 5486"/>
              <a:gd name="csY5" fmla="*/ 0 h 9144"/>
              <a:gd name="csX6" fmla="*/ 4877 w 5486"/>
              <a:gd name="csY6" fmla="*/ 0 h 9144"/>
              <a:gd name="csX7" fmla="*/ 5487 w 5486"/>
              <a:gd name="csY7" fmla="*/ 1829 h 9144"/>
              <a:gd name="csX8" fmla="*/ 4877 w 5486"/>
              <a:gd name="csY8" fmla="*/ 6096 h 9144"/>
              <a:gd name="csX9" fmla="*/ 4267 w 5486"/>
              <a:gd name="csY9" fmla="*/ 7315 h 914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5486" h="9144">
                <a:moveTo>
                  <a:pt x="4267" y="7315"/>
                </a:moveTo>
                <a:lnTo>
                  <a:pt x="1829" y="9144"/>
                </a:lnTo>
                <a:lnTo>
                  <a:pt x="609" y="8535"/>
                </a:lnTo>
                <a:lnTo>
                  <a:pt x="0" y="5487"/>
                </a:lnTo>
                <a:lnTo>
                  <a:pt x="1219" y="2439"/>
                </a:lnTo>
                <a:lnTo>
                  <a:pt x="3048" y="0"/>
                </a:lnTo>
                <a:lnTo>
                  <a:pt x="4877" y="0"/>
                </a:lnTo>
                <a:lnTo>
                  <a:pt x="5487" y="1829"/>
                </a:lnTo>
                <a:lnTo>
                  <a:pt x="4877" y="6096"/>
                </a:lnTo>
                <a:lnTo>
                  <a:pt x="4267" y="7315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31" name="Freihandform: Form 330">
            <a:extLst>
              <a:ext uri="{FF2B5EF4-FFF2-40B4-BE49-F238E27FC236}">
                <a16:creationId xmlns:a16="http://schemas.microsoft.com/office/drawing/2014/main" id="{B18ADA55-1BCC-ABEF-5967-4F45D4737F94}"/>
              </a:ext>
            </a:extLst>
          </p:cNvPr>
          <p:cNvSpPr/>
          <p:nvPr/>
        </p:nvSpPr>
        <p:spPr>
          <a:xfrm>
            <a:off x="10972800" y="3341827"/>
            <a:ext cx="9144" cy="15849"/>
          </a:xfrm>
          <a:custGeom>
            <a:avLst/>
            <a:gdLst>
              <a:gd name="csX0" fmla="*/ 4877 w 9144"/>
              <a:gd name="csY0" fmla="*/ 7925 h 15849"/>
              <a:gd name="csX1" fmla="*/ 4267 w 9144"/>
              <a:gd name="csY1" fmla="*/ 10363 h 15849"/>
              <a:gd name="csX2" fmla="*/ 4267 w 9144"/>
              <a:gd name="csY2" fmla="*/ 14021 h 15849"/>
              <a:gd name="csX3" fmla="*/ 3657 w 9144"/>
              <a:gd name="csY3" fmla="*/ 15849 h 15849"/>
              <a:gd name="csX4" fmla="*/ 1829 w 9144"/>
              <a:gd name="csY4" fmla="*/ 15849 h 15849"/>
              <a:gd name="csX5" fmla="*/ 609 w 9144"/>
              <a:gd name="csY5" fmla="*/ 14021 h 15849"/>
              <a:gd name="csX6" fmla="*/ 0 w 9144"/>
              <a:gd name="csY6" fmla="*/ 10973 h 15849"/>
              <a:gd name="csX7" fmla="*/ 0 w 9144"/>
              <a:gd name="csY7" fmla="*/ 7925 h 15849"/>
              <a:gd name="csX8" fmla="*/ 3657 w 9144"/>
              <a:gd name="csY8" fmla="*/ 4877 h 15849"/>
              <a:gd name="csX9" fmla="*/ 4267 w 9144"/>
              <a:gd name="csY9" fmla="*/ 3657 h 15849"/>
              <a:gd name="csX10" fmla="*/ 4877 w 9144"/>
              <a:gd name="csY10" fmla="*/ 609 h 15849"/>
              <a:gd name="csX11" fmla="*/ 6096 w 9144"/>
              <a:gd name="csY11" fmla="*/ 0 h 15849"/>
              <a:gd name="csX12" fmla="*/ 6705 w 9144"/>
              <a:gd name="csY12" fmla="*/ 1219 h 15849"/>
              <a:gd name="csX13" fmla="*/ 9144 w 9144"/>
              <a:gd name="csY13" fmla="*/ 1829 h 15849"/>
              <a:gd name="csX14" fmla="*/ 7925 w 9144"/>
              <a:gd name="csY14" fmla="*/ 4877 h 15849"/>
              <a:gd name="csX15" fmla="*/ 4877 w 9144"/>
              <a:gd name="csY15" fmla="*/ 7925 h 158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</a:cxnLst>
            <a:rect l="l" t="t" r="r" b="b"/>
            <a:pathLst>
              <a:path w="9144" h="15849">
                <a:moveTo>
                  <a:pt x="4877" y="7925"/>
                </a:moveTo>
                <a:lnTo>
                  <a:pt x="4267" y="10363"/>
                </a:lnTo>
                <a:lnTo>
                  <a:pt x="4267" y="14021"/>
                </a:lnTo>
                <a:lnTo>
                  <a:pt x="3657" y="15849"/>
                </a:lnTo>
                <a:lnTo>
                  <a:pt x="1829" y="15849"/>
                </a:lnTo>
                <a:lnTo>
                  <a:pt x="609" y="14021"/>
                </a:lnTo>
                <a:lnTo>
                  <a:pt x="0" y="10973"/>
                </a:lnTo>
                <a:lnTo>
                  <a:pt x="0" y="7925"/>
                </a:lnTo>
                <a:lnTo>
                  <a:pt x="3657" y="4877"/>
                </a:lnTo>
                <a:lnTo>
                  <a:pt x="4267" y="3657"/>
                </a:lnTo>
                <a:lnTo>
                  <a:pt x="4877" y="609"/>
                </a:lnTo>
                <a:lnTo>
                  <a:pt x="6096" y="0"/>
                </a:lnTo>
                <a:lnTo>
                  <a:pt x="6705" y="1219"/>
                </a:lnTo>
                <a:lnTo>
                  <a:pt x="9144" y="1829"/>
                </a:lnTo>
                <a:lnTo>
                  <a:pt x="7925" y="4877"/>
                </a:lnTo>
                <a:lnTo>
                  <a:pt x="4877" y="7925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32" name="Freihandform: Form 331">
            <a:extLst>
              <a:ext uri="{FF2B5EF4-FFF2-40B4-BE49-F238E27FC236}">
                <a16:creationId xmlns:a16="http://schemas.microsoft.com/office/drawing/2014/main" id="{D7646EC6-885E-F22C-A279-BBCBCE67078A}"/>
              </a:ext>
            </a:extLst>
          </p:cNvPr>
          <p:cNvSpPr/>
          <p:nvPr/>
        </p:nvSpPr>
        <p:spPr>
          <a:xfrm>
            <a:off x="3876446" y="3202838"/>
            <a:ext cx="3048" cy="3657"/>
          </a:xfrm>
          <a:custGeom>
            <a:avLst/>
            <a:gdLst>
              <a:gd name="csX0" fmla="*/ 2438 w 3048"/>
              <a:gd name="csY0" fmla="*/ 3658 h 3657"/>
              <a:gd name="csX1" fmla="*/ 609 w 3048"/>
              <a:gd name="csY1" fmla="*/ 3658 h 3657"/>
              <a:gd name="csX2" fmla="*/ 0 w 3048"/>
              <a:gd name="csY2" fmla="*/ 2438 h 3657"/>
              <a:gd name="csX3" fmla="*/ 1219 w 3048"/>
              <a:gd name="csY3" fmla="*/ 0 h 3657"/>
              <a:gd name="csX4" fmla="*/ 2438 w 3048"/>
              <a:gd name="csY4" fmla="*/ 0 h 3657"/>
              <a:gd name="csX5" fmla="*/ 3048 w 3048"/>
              <a:gd name="csY5" fmla="*/ 1219 h 3657"/>
              <a:gd name="csX6" fmla="*/ 2438 w 3048"/>
              <a:gd name="csY6" fmla="*/ 3658 h 365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3048" h="3657">
                <a:moveTo>
                  <a:pt x="2438" y="3658"/>
                </a:moveTo>
                <a:lnTo>
                  <a:pt x="609" y="3658"/>
                </a:lnTo>
                <a:lnTo>
                  <a:pt x="0" y="2438"/>
                </a:lnTo>
                <a:lnTo>
                  <a:pt x="1219" y="0"/>
                </a:lnTo>
                <a:lnTo>
                  <a:pt x="2438" y="0"/>
                </a:lnTo>
                <a:lnTo>
                  <a:pt x="3048" y="1219"/>
                </a:lnTo>
                <a:lnTo>
                  <a:pt x="2438" y="3658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33" name="Freihandform: Form 332">
            <a:extLst>
              <a:ext uri="{FF2B5EF4-FFF2-40B4-BE49-F238E27FC236}">
                <a16:creationId xmlns:a16="http://schemas.microsoft.com/office/drawing/2014/main" id="{6855D00C-6568-CC8C-0168-FD24AD480226}"/>
              </a:ext>
            </a:extLst>
          </p:cNvPr>
          <p:cNvSpPr/>
          <p:nvPr/>
        </p:nvSpPr>
        <p:spPr>
          <a:xfrm>
            <a:off x="3869131" y="3194304"/>
            <a:ext cx="5486" cy="4876"/>
          </a:xfrm>
          <a:custGeom>
            <a:avLst/>
            <a:gdLst>
              <a:gd name="csX0" fmla="*/ 5486 w 5486"/>
              <a:gd name="csY0" fmla="*/ 3048 h 4876"/>
              <a:gd name="csX1" fmla="*/ 4877 w 5486"/>
              <a:gd name="csY1" fmla="*/ 4877 h 4876"/>
              <a:gd name="csX2" fmla="*/ 3657 w 5486"/>
              <a:gd name="csY2" fmla="*/ 4877 h 4876"/>
              <a:gd name="csX3" fmla="*/ 1219 w 5486"/>
              <a:gd name="csY3" fmla="*/ 3658 h 4876"/>
              <a:gd name="csX4" fmla="*/ 0 w 5486"/>
              <a:gd name="csY4" fmla="*/ 2438 h 4876"/>
              <a:gd name="csX5" fmla="*/ 1829 w 5486"/>
              <a:gd name="csY5" fmla="*/ 0 h 4876"/>
              <a:gd name="csX6" fmla="*/ 4877 w 5486"/>
              <a:gd name="csY6" fmla="*/ 2438 h 4876"/>
              <a:gd name="csX7" fmla="*/ 5486 w 5486"/>
              <a:gd name="csY7" fmla="*/ 3048 h 487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5486" h="4876">
                <a:moveTo>
                  <a:pt x="5486" y="3048"/>
                </a:moveTo>
                <a:lnTo>
                  <a:pt x="4877" y="4877"/>
                </a:lnTo>
                <a:lnTo>
                  <a:pt x="3657" y="4877"/>
                </a:lnTo>
                <a:lnTo>
                  <a:pt x="1219" y="3658"/>
                </a:lnTo>
                <a:lnTo>
                  <a:pt x="0" y="2438"/>
                </a:lnTo>
                <a:lnTo>
                  <a:pt x="1829" y="0"/>
                </a:lnTo>
                <a:lnTo>
                  <a:pt x="4877" y="2438"/>
                </a:lnTo>
                <a:lnTo>
                  <a:pt x="5486" y="3048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34" name="Freihandform: Form 333">
            <a:extLst>
              <a:ext uri="{FF2B5EF4-FFF2-40B4-BE49-F238E27FC236}">
                <a16:creationId xmlns:a16="http://schemas.microsoft.com/office/drawing/2014/main" id="{30895C6B-6B1E-9BCC-FA86-658421ABFBA3}"/>
              </a:ext>
            </a:extLst>
          </p:cNvPr>
          <p:cNvSpPr/>
          <p:nvPr/>
        </p:nvSpPr>
        <p:spPr>
          <a:xfrm>
            <a:off x="3919728" y="3324148"/>
            <a:ext cx="6705" cy="15240"/>
          </a:xfrm>
          <a:custGeom>
            <a:avLst/>
            <a:gdLst>
              <a:gd name="csX0" fmla="*/ 4267 w 6705"/>
              <a:gd name="csY0" fmla="*/ 15240 h 15240"/>
              <a:gd name="csX1" fmla="*/ 3048 w 6705"/>
              <a:gd name="csY1" fmla="*/ 14021 h 15240"/>
              <a:gd name="csX2" fmla="*/ 609 w 6705"/>
              <a:gd name="csY2" fmla="*/ 12802 h 15240"/>
              <a:gd name="csX3" fmla="*/ 0 w 6705"/>
              <a:gd name="csY3" fmla="*/ 11583 h 15240"/>
              <a:gd name="csX4" fmla="*/ 0 w 6705"/>
              <a:gd name="csY4" fmla="*/ 7925 h 15240"/>
              <a:gd name="csX5" fmla="*/ 609 w 6705"/>
              <a:gd name="csY5" fmla="*/ 6706 h 15240"/>
              <a:gd name="csX6" fmla="*/ 4877 w 6705"/>
              <a:gd name="csY6" fmla="*/ 0 h 15240"/>
              <a:gd name="csX7" fmla="*/ 6705 w 6705"/>
              <a:gd name="csY7" fmla="*/ 1219 h 15240"/>
              <a:gd name="csX8" fmla="*/ 6705 w 6705"/>
              <a:gd name="csY8" fmla="*/ 5487 h 15240"/>
              <a:gd name="csX9" fmla="*/ 6096 w 6705"/>
              <a:gd name="csY9" fmla="*/ 10363 h 15240"/>
              <a:gd name="csX10" fmla="*/ 5487 w 6705"/>
              <a:gd name="csY10" fmla="*/ 12802 h 15240"/>
              <a:gd name="csX11" fmla="*/ 4267 w 6705"/>
              <a:gd name="csY11" fmla="*/ 15240 h 15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6705" h="15240">
                <a:moveTo>
                  <a:pt x="4267" y="15240"/>
                </a:moveTo>
                <a:lnTo>
                  <a:pt x="3048" y="14021"/>
                </a:lnTo>
                <a:lnTo>
                  <a:pt x="609" y="12802"/>
                </a:lnTo>
                <a:lnTo>
                  <a:pt x="0" y="11583"/>
                </a:lnTo>
                <a:lnTo>
                  <a:pt x="0" y="7925"/>
                </a:lnTo>
                <a:lnTo>
                  <a:pt x="609" y="6706"/>
                </a:lnTo>
                <a:lnTo>
                  <a:pt x="4877" y="0"/>
                </a:lnTo>
                <a:lnTo>
                  <a:pt x="6705" y="1219"/>
                </a:lnTo>
                <a:lnTo>
                  <a:pt x="6705" y="5487"/>
                </a:lnTo>
                <a:lnTo>
                  <a:pt x="6096" y="10363"/>
                </a:lnTo>
                <a:lnTo>
                  <a:pt x="5487" y="12802"/>
                </a:lnTo>
                <a:lnTo>
                  <a:pt x="4267" y="1524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35" name="Freihandform: Form 334">
            <a:extLst>
              <a:ext uri="{FF2B5EF4-FFF2-40B4-BE49-F238E27FC236}">
                <a16:creationId xmlns:a16="http://schemas.microsoft.com/office/drawing/2014/main" id="{D17432D5-6F9E-99E0-98EC-616A5A81785E}"/>
              </a:ext>
            </a:extLst>
          </p:cNvPr>
          <p:cNvSpPr/>
          <p:nvPr/>
        </p:nvSpPr>
        <p:spPr>
          <a:xfrm>
            <a:off x="3863644" y="3166872"/>
            <a:ext cx="3048" cy="3048"/>
          </a:xfrm>
          <a:custGeom>
            <a:avLst/>
            <a:gdLst>
              <a:gd name="csX0" fmla="*/ 2439 w 3048"/>
              <a:gd name="csY0" fmla="*/ 3048 h 3048"/>
              <a:gd name="csX1" fmla="*/ 0 w 3048"/>
              <a:gd name="csY1" fmla="*/ 2438 h 3048"/>
              <a:gd name="csX2" fmla="*/ 1219 w 3048"/>
              <a:gd name="csY2" fmla="*/ 610 h 3048"/>
              <a:gd name="csX3" fmla="*/ 3048 w 3048"/>
              <a:gd name="csY3" fmla="*/ 0 h 3048"/>
              <a:gd name="csX4" fmla="*/ 2439 w 3048"/>
              <a:gd name="csY4" fmla="*/ 3048 h 304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048" h="3048">
                <a:moveTo>
                  <a:pt x="2439" y="3048"/>
                </a:moveTo>
                <a:lnTo>
                  <a:pt x="0" y="2438"/>
                </a:lnTo>
                <a:lnTo>
                  <a:pt x="1219" y="610"/>
                </a:lnTo>
                <a:lnTo>
                  <a:pt x="3048" y="0"/>
                </a:lnTo>
                <a:lnTo>
                  <a:pt x="2439" y="3048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36" name="Freihandform: Form 335">
            <a:extLst>
              <a:ext uri="{FF2B5EF4-FFF2-40B4-BE49-F238E27FC236}">
                <a16:creationId xmlns:a16="http://schemas.microsoft.com/office/drawing/2014/main" id="{3FAAFEA9-CB3B-3254-7EAF-618D7F3DEEB6}"/>
              </a:ext>
            </a:extLst>
          </p:cNvPr>
          <p:cNvSpPr/>
          <p:nvPr/>
        </p:nvSpPr>
        <p:spPr>
          <a:xfrm>
            <a:off x="8550858" y="3710635"/>
            <a:ext cx="1219" cy="1828"/>
          </a:xfrm>
          <a:custGeom>
            <a:avLst/>
            <a:gdLst>
              <a:gd name="csX0" fmla="*/ 1220 w 1219"/>
              <a:gd name="csY0" fmla="*/ 609 h 1828"/>
              <a:gd name="csX1" fmla="*/ 1220 w 1219"/>
              <a:gd name="csY1" fmla="*/ 1829 h 1828"/>
              <a:gd name="csX2" fmla="*/ 0 w 1219"/>
              <a:gd name="csY2" fmla="*/ 1219 h 1828"/>
              <a:gd name="csX3" fmla="*/ 1220 w 1219"/>
              <a:gd name="csY3" fmla="*/ 0 h 1828"/>
              <a:gd name="csX4" fmla="*/ 1220 w 1219"/>
              <a:gd name="csY4" fmla="*/ 609 h 182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219" h="1828">
                <a:moveTo>
                  <a:pt x="1220" y="609"/>
                </a:moveTo>
                <a:lnTo>
                  <a:pt x="1220" y="1829"/>
                </a:lnTo>
                <a:lnTo>
                  <a:pt x="0" y="1219"/>
                </a:lnTo>
                <a:lnTo>
                  <a:pt x="1220" y="0"/>
                </a:lnTo>
                <a:lnTo>
                  <a:pt x="1220" y="60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37" name="Freihandform: Form 336">
            <a:extLst>
              <a:ext uri="{FF2B5EF4-FFF2-40B4-BE49-F238E27FC236}">
                <a16:creationId xmlns:a16="http://schemas.microsoft.com/office/drawing/2014/main" id="{59586DFA-01C9-1D33-7877-B3944BFEBB5B}"/>
              </a:ext>
            </a:extLst>
          </p:cNvPr>
          <p:cNvSpPr/>
          <p:nvPr/>
        </p:nvSpPr>
        <p:spPr>
          <a:xfrm>
            <a:off x="11910365" y="3596640"/>
            <a:ext cx="6096" cy="2438"/>
          </a:xfrm>
          <a:custGeom>
            <a:avLst/>
            <a:gdLst>
              <a:gd name="csX0" fmla="*/ 0 w 6096"/>
              <a:gd name="csY0" fmla="*/ 0 h 2438"/>
              <a:gd name="csX1" fmla="*/ 6096 w 6096"/>
              <a:gd name="csY1" fmla="*/ 2438 h 2438"/>
              <a:gd name="csX2" fmla="*/ 4876 w 6096"/>
              <a:gd name="csY2" fmla="*/ 2438 h 2438"/>
              <a:gd name="csX3" fmla="*/ 0 w 6096"/>
              <a:gd name="csY3" fmla="*/ 0 h 243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6096" h="2438">
                <a:moveTo>
                  <a:pt x="0" y="0"/>
                </a:moveTo>
                <a:lnTo>
                  <a:pt x="6096" y="2438"/>
                </a:lnTo>
                <a:lnTo>
                  <a:pt x="4876" y="2438"/>
                </a:lnTo>
                <a:lnTo>
                  <a:pt x="0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38" name="Freihandform: Form 337">
            <a:extLst>
              <a:ext uri="{FF2B5EF4-FFF2-40B4-BE49-F238E27FC236}">
                <a16:creationId xmlns:a16="http://schemas.microsoft.com/office/drawing/2014/main" id="{6766A8DC-74C3-775A-B0C1-708DB57A931B}"/>
              </a:ext>
            </a:extLst>
          </p:cNvPr>
          <p:cNvSpPr/>
          <p:nvPr/>
        </p:nvSpPr>
        <p:spPr>
          <a:xfrm>
            <a:off x="6477609" y="2468270"/>
            <a:ext cx="7925" cy="6705"/>
          </a:xfrm>
          <a:custGeom>
            <a:avLst/>
            <a:gdLst>
              <a:gd name="csX0" fmla="*/ 7925 w 7925"/>
              <a:gd name="csY0" fmla="*/ 4877 h 6705"/>
              <a:gd name="csX1" fmla="*/ 6705 w 7925"/>
              <a:gd name="csY1" fmla="*/ 6706 h 6705"/>
              <a:gd name="csX2" fmla="*/ 3657 w 7925"/>
              <a:gd name="csY2" fmla="*/ 5486 h 6705"/>
              <a:gd name="csX3" fmla="*/ 609 w 7925"/>
              <a:gd name="csY3" fmla="*/ 3658 h 6705"/>
              <a:gd name="csX4" fmla="*/ 609 w 7925"/>
              <a:gd name="csY4" fmla="*/ 610 h 6705"/>
              <a:gd name="csX5" fmla="*/ 0 w 7925"/>
              <a:gd name="csY5" fmla="*/ 0 h 6705"/>
              <a:gd name="csX6" fmla="*/ 3657 w 7925"/>
              <a:gd name="csY6" fmla="*/ 0 h 6705"/>
              <a:gd name="csX7" fmla="*/ 6096 w 7925"/>
              <a:gd name="csY7" fmla="*/ 1829 h 6705"/>
              <a:gd name="csX8" fmla="*/ 7316 w 7925"/>
              <a:gd name="csY8" fmla="*/ 3048 h 6705"/>
              <a:gd name="csX9" fmla="*/ 7925 w 7925"/>
              <a:gd name="csY9" fmla="*/ 4877 h 67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7925" h="6705">
                <a:moveTo>
                  <a:pt x="7925" y="4877"/>
                </a:moveTo>
                <a:lnTo>
                  <a:pt x="6705" y="6706"/>
                </a:lnTo>
                <a:lnTo>
                  <a:pt x="3657" y="5486"/>
                </a:lnTo>
                <a:lnTo>
                  <a:pt x="609" y="3658"/>
                </a:lnTo>
                <a:lnTo>
                  <a:pt x="609" y="610"/>
                </a:lnTo>
                <a:lnTo>
                  <a:pt x="0" y="0"/>
                </a:lnTo>
                <a:lnTo>
                  <a:pt x="3657" y="0"/>
                </a:lnTo>
                <a:lnTo>
                  <a:pt x="6096" y="1829"/>
                </a:lnTo>
                <a:lnTo>
                  <a:pt x="7316" y="3048"/>
                </a:lnTo>
                <a:lnTo>
                  <a:pt x="7925" y="4877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39" name="Freihandform: Form 338">
            <a:extLst>
              <a:ext uri="{FF2B5EF4-FFF2-40B4-BE49-F238E27FC236}">
                <a16:creationId xmlns:a16="http://schemas.microsoft.com/office/drawing/2014/main" id="{8B5F9252-D1B5-92F1-7531-D4A4142F1387}"/>
              </a:ext>
            </a:extLst>
          </p:cNvPr>
          <p:cNvSpPr/>
          <p:nvPr/>
        </p:nvSpPr>
        <p:spPr>
          <a:xfrm>
            <a:off x="6472733" y="2464003"/>
            <a:ext cx="4876" cy="2438"/>
          </a:xfrm>
          <a:custGeom>
            <a:avLst/>
            <a:gdLst>
              <a:gd name="csX0" fmla="*/ 3048 w 4876"/>
              <a:gd name="csY0" fmla="*/ 2438 h 2438"/>
              <a:gd name="csX1" fmla="*/ 0 w 4876"/>
              <a:gd name="csY1" fmla="*/ 1829 h 2438"/>
              <a:gd name="csX2" fmla="*/ 0 w 4876"/>
              <a:gd name="csY2" fmla="*/ 609 h 2438"/>
              <a:gd name="csX3" fmla="*/ 2438 w 4876"/>
              <a:gd name="csY3" fmla="*/ 0 h 2438"/>
              <a:gd name="csX4" fmla="*/ 4876 w 4876"/>
              <a:gd name="csY4" fmla="*/ 1829 h 2438"/>
              <a:gd name="csX5" fmla="*/ 3048 w 4876"/>
              <a:gd name="csY5" fmla="*/ 2438 h 243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4876" h="2438">
                <a:moveTo>
                  <a:pt x="3048" y="2438"/>
                </a:moveTo>
                <a:lnTo>
                  <a:pt x="0" y="1829"/>
                </a:lnTo>
                <a:lnTo>
                  <a:pt x="0" y="609"/>
                </a:lnTo>
                <a:lnTo>
                  <a:pt x="2438" y="0"/>
                </a:lnTo>
                <a:lnTo>
                  <a:pt x="4876" y="1829"/>
                </a:lnTo>
                <a:lnTo>
                  <a:pt x="3048" y="2438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40" name="Freihandform: Form 339">
            <a:extLst>
              <a:ext uri="{FF2B5EF4-FFF2-40B4-BE49-F238E27FC236}">
                <a16:creationId xmlns:a16="http://schemas.microsoft.com/office/drawing/2014/main" id="{579CBC58-39C5-06EA-4A16-BA81C285FA2E}"/>
              </a:ext>
            </a:extLst>
          </p:cNvPr>
          <p:cNvSpPr/>
          <p:nvPr/>
        </p:nvSpPr>
        <p:spPr>
          <a:xfrm>
            <a:off x="10985601" y="3320491"/>
            <a:ext cx="4267" cy="3048"/>
          </a:xfrm>
          <a:custGeom>
            <a:avLst/>
            <a:gdLst>
              <a:gd name="csX0" fmla="*/ 2439 w 4267"/>
              <a:gd name="csY0" fmla="*/ 2438 h 3048"/>
              <a:gd name="csX1" fmla="*/ 1829 w 4267"/>
              <a:gd name="csY1" fmla="*/ 3048 h 3048"/>
              <a:gd name="csX2" fmla="*/ 609 w 4267"/>
              <a:gd name="csY2" fmla="*/ 2438 h 3048"/>
              <a:gd name="csX3" fmla="*/ 0 w 4267"/>
              <a:gd name="csY3" fmla="*/ 1219 h 3048"/>
              <a:gd name="csX4" fmla="*/ 3048 w 4267"/>
              <a:gd name="csY4" fmla="*/ 0 h 3048"/>
              <a:gd name="csX5" fmla="*/ 4268 w 4267"/>
              <a:gd name="csY5" fmla="*/ 1219 h 3048"/>
              <a:gd name="csX6" fmla="*/ 2439 w 4267"/>
              <a:gd name="csY6" fmla="*/ 2438 h 304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4267" h="3048">
                <a:moveTo>
                  <a:pt x="2439" y="2438"/>
                </a:moveTo>
                <a:lnTo>
                  <a:pt x="1829" y="3048"/>
                </a:lnTo>
                <a:lnTo>
                  <a:pt x="609" y="2438"/>
                </a:lnTo>
                <a:lnTo>
                  <a:pt x="0" y="1219"/>
                </a:lnTo>
                <a:lnTo>
                  <a:pt x="3048" y="0"/>
                </a:lnTo>
                <a:lnTo>
                  <a:pt x="4268" y="1219"/>
                </a:lnTo>
                <a:lnTo>
                  <a:pt x="2439" y="2438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41" name="Freihandform: Form 340">
            <a:extLst>
              <a:ext uri="{FF2B5EF4-FFF2-40B4-BE49-F238E27FC236}">
                <a16:creationId xmlns:a16="http://schemas.microsoft.com/office/drawing/2014/main" id="{1803169D-EA8F-B67F-AC5F-481221456760}"/>
              </a:ext>
            </a:extLst>
          </p:cNvPr>
          <p:cNvSpPr/>
          <p:nvPr/>
        </p:nvSpPr>
        <p:spPr>
          <a:xfrm>
            <a:off x="10994136" y="3286353"/>
            <a:ext cx="3657" cy="5486"/>
          </a:xfrm>
          <a:custGeom>
            <a:avLst/>
            <a:gdLst>
              <a:gd name="csX0" fmla="*/ 3048 w 3657"/>
              <a:gd name="csY0" fmla="*/ 5486 h 5486"/>
              <a:gd name="csX1" fmla="*/ 1829 w 3657"/>
              <a:gd name="csY1" fmla="*/ 5486 h 5486"/>
              <a:gd name="csX2" fmla="*/ 0 w 3657"/>
              <a:gd name="csY2" fmla="*/ 1829 h 5486"/>
              <a:gd name="csX3" fmla="*/ 609 w 3657"/>
              <a:gd name="csY3" fmla="*/ 0 h 5486"/>
              <a:gd name="csX4" fmla="*/ 2439 w 3657"/>
              <a:gd name="csY4" fmla="*/ 0 h 5486"/>
              <a:gd name="csX5" fmla="*/ 2439 w 3657"/>
              <a:gd name="csY5" fmla="*/ 1829 h 5486"/>
              <a:gd name="csX6" fmla="*/ 3657 w 3657"/>
              <a:gd name="csY6" fmla="*/ 3048 h 5486"/>
              <a:gd name="csX7" fmla="*/ 3048 w 3657"/>
              <a:gd name="csY7" fmla="*/ 5486 h 548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3657" h="5486">
                <a:moveTo>
                  <a:pt x="3048" y="5486"/>
                </a:moveTo>
                <a:lnTo>
                  <a:pt x="1829" y="5486"/>
                </a:lnTo>
                <a:lnTo>
                  <a:pt x="0" y="1829"/>
                </a:lnTo>
                <a:lnTo>
                  <a:pt x="609" y="0"/>
                </a:lnTo>
                <a:lnTo>
                  <a:pt x="2439" y="0"/>
                </a:lnTo>
                <a:lnTo>
                  <a:pt x="2439" y="1829"/>
                </a:lnTo>
                <a:lnTo>
                  <a:pt x="3657" y="3048"/>
                </a:lnTo>
                <a:lnTo>
                  <a:pt x="3048" y="5486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42" name="Freihandform: Form 341">
            <a:extLst>
              <a:ext uri="{FF2B5EF4-FFF2-40B4-BE49-F238E27FC236}">
                <a16:creationId xmlns:a16="http://schemas.microsoft.com/office/drawing/2014/main" id="{E860D13F-C6F7-8757-358F-F9BB2819AB19}"/>
              </a:ext>
            </a:extLst>
          </p:cNvPr>
          <p:cNvSpPr/>
          <p:nvPr/>
        </p:nvSpPr>
        <p:spPr>
          <a:xfrm>
            <a:off x="10997184" y="3278428"/>
            <a:ext cx="3048" cy="6705"/>
          </a:xfrm>
          <a:custGeom>
            <a:avLst/>
            <a:gdLst>
              <a:gd name="csX0" fmla="*/ 3048 w 3048"/>
              <a:gd name="csY0" fmla="*/ 3658 h 6705"/>
              <a:gd name="csX1" fmla="*/ 1829 w 3048"/>
              <a:gd name="csY1" fmla="*/ 4877 h 6705"/>
              <a:gd name="csX2" fmla="*/ 2439 w 3048"/>
              <a:gd name="csY2" fmla="*/ 6706 h 6705"/>
              <a:gd name="csX3" fmla="*/ 0 w 3048"/>
              <a:gd name="csY3" fmla="*/ 6706 h 6705"/>
              <a:gd name="csX4" fmla="*/ 0 w 3048"/>
              <a:gd name="csY4" fmla="*/ 2439 h 6705"/>
              <a:gd name="csX5" fmla="*/ 609 w 3048"/>
              <a:gd name="csY5" fmla="*/ 1219 h 6705"/>
              <a:gd name="csX6" fmla="*/ 3048 w 3048"/>
              <a:gd name="csY6" fmla="*/ 0 h 6705"/>
              <a:gd name="csX7" fmla="*/ 2439 w 3048"/>
              <a:gd name="csY7" fmla="*/ 3048 h 6705"/>
              <a:gd name="csX8" fmla="*/ 3048 w 3048"/>
              <a:gd name="csY8" fmla="*/ 3658 h 67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048" h="6705">
                <a:moveTo>
                  <a:pt x="3048" y="3658"/>
                </a:moveTo>
                <a:lnTo>
                  <a:pt x="1829" y="4877"/>
                </a:lnTo>
                <a:lnTo>
                  <a:pt x="2439" y="6706"/>
                </a:lnTo>
                <a:lnTo>
                  <a:pt x="0" y="6706"/>
                </a:lnTo>
                <a:lnTo>
                  <a:pt x="0" y="2439"/>
                </a:lnTo>
                <a:lnTo>
                  <a:pt x="609" y="1219"/>
                </a:lnTo>
                <a:lnTo>
                  <a:pt x="3048" y="0"/>
                </a:lnTo>
                <a:lnTo>
                  <a:pt x="2439" y="3048"/>
                </a:lnTo>
                <a:lnTo>
                  <a:pt x="3048" y="3658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43" name="Freihandform: Form 342">
            <a:extLst>
              <a:ext uri="{FF2B5EF4-FFF2-40B4-BE49-F238E27FC236}">
                <a16:creationId xmlns:a16="http://schemas.microsoft.com/office/drawing/2014/main" id="{32692C13-F79B-F1FF-C1D6-941503698CD0}"/>
              </a:ext>
            </a:extLst>
          </p:cNvPr>
          <p:cNvSpPr/>
          <p:nvPr/>
        </p:nvSpPr>
        <p:spPr>
          <a:xfrm>
            <a:off x="10986210" y="3235147"/>
            <a:ext cx="2438" cy="1219"/>
          </a:xfrm>
          <a:custGeom>
            <a:avLst/>
            <a:gdLst>
              <a:gd name="csX0" fmla="*/ 2439 w 2438"/>
              <a:gd name="csY0" fmla="*/ 1219 h 1219"/>
              <a:gd name="csX1" fmla="*/ 610 w 2438"/>
              <a:gd name="csY1" fmla="*/ 1219 h 1219"/>
              <a:gd name="csX2" fmla="*/ 0 w 2438"/>
              <a:gd name="csY2" fmla="*/ 0 h 1219"/>
              <a:gd name="csX3" fmla="*/ 2439 w 2438"/>
              <a:gd name="csY3" fmla="*/ 0 h 1219"/>
              <a:gd name="csX4" fmla="*/ 2439 w 2438"/>
              <a:gd name="csY4" fmla="*/ 1219 h 121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438" h="1219">
                <a:moveTo>
                  <a:pt x="2439" y="1219"/>
                </a:moveTo>
                <a:lnTo>
                  <a:pt x="610" y="1219"/>
                </a:lnTo>
                <a:lnTo>
                  <a:pt x="0" y="0"/>
                </a:lnTo>
                <a:lnTo>
                  <a:pt x="2439" y="0"/>
                </a:lnTo>
                <a:lnTo>
                  <a:pt x="2439" y="121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44" name="Freihandform: Form 343">
            <a:extLst>
              <a:ext uri="{FF2B5EF4-FFF2-40B4-BE49-F238E27FC236}">
                <a16:creationId xmlns:a16="http://schemas.microsoft.com/office/drawing/2014/main" id="{F370454E-7D9C-3069-C65C-90250006A75D}"/>
              </a:ext>
            </a:extLst>
          </p:cNvPr>
          <p:cNvSpPr/>
          <p:nvPr/>
        </p:nvSpPr>
        <p:spPr>
          <a:xfrm>
            <a:off x="10976457" y="3164433"/>
            <a:ext cx="3048" cy="4876"/>
          </a:xfrm>
          <a:custGeom>
            <a:avLst/>
            <a:gdLst>
              <a:gd name="csX0" fmla="*/ 609 w 3048"/>
              <a:gd name="csY0" fmla="*/ 4877 h 4876"/>
              <a:gd name="csX1" fmla="*/ 0 w 3048"/>
              <a:gd name="csY1" fmla="*/ 3658 h 4876"/>
              <a:gd name="csX2" fmla="*/ 0 w 3048"/>
              <a:gd name="csY2" fmla="*/ 610 h 4876"/>
              <a:gd name="csX3" fmla="*/ 1829 w 3048"/>
              <a:gd name="csY3" fmla="*/ 0 h 4876"/>
              <a:gd name="csX4" fmla="*/ 3048 w 3048"/>
              <a:gd name="csY4" fmla="*/ 1829 h 4876"/>
              <a:gd name="csX5" fmla="*/ 609 w 3048"/>
              <a:gd name="csY5" fmla="*/ 4877 h 487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3048" h="4876">
                <a:moveTo>
                  <a:pt x="609" y="4877"/>
                </a:moveTo>
                <a:lnTo>
                  <a:pt x="0" y="3658"/>
                </a:lnTo>
                <a:lnTo>
                  <a:pt x="0" y="610"/>
                </a:lnTo>
                <a:lnTo>
                  <a:pt x="1829" y="0"/>
                </a:lnTo>
                <a:lnTo>
                  <a:pt x="3048" y="1829"/>
                </a:lnTo>
                <a:lnTo>
                  <a:pt x="609" y="4877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45" name="Freihandform: Form 344">
            <a:extLst>
              <a:ext uri="{FF2B5EF4-FFF2-40B4-BE49-F238E27FC236}">
                <a16:creationId xmlns:a16="http://schemas.microsoft.com/office/drawing/2014/main" id="{02B6A1A0-9A88-4ECC-3C6E-90DA6EA37184}"/>
              </a:ext>
            </a:extLst>
          </p:cNvPr>
          <p:cNvSpPr/>
          <p:nvPr/>
        </p:nvSpPr>
        <p:spPr>
          <a:xfrm>
            <a:off x="10967313" y="3140049"/>
            <a:ext cx="2438" cy="3048"/>
          </a:xfrm>
          <a:custGeom>
            <a:avLst/>
            <a:gdLst>
              <a:gd name="csX0" fmla="*/ 2439 w 2438"/>
              <a:gd name="csY0" fmla="*/ 3048 h 3048"/>
              <a:gd name="csX1" fmla="*/ 0 w 2438"/>
              <a:gd name="csY1" fmla="*/ 2438 h 3048"/>
              <a:gd name="csX2" fmla="*/ 0 w 2438"/>
              <a:gd name="csY2" fmla="*/ 610 h 3048"/>
              <a:gd name="csX3" fmla="*/ 1220 w 2438"/>
              <a:gd name="csY3" fmla="*/ 0 h 3048"/>
              <a:gd name="csX4" fmla="*/ 2439 w 2438"/>
              <a:gd name="csY4" fmla="*/ 1219 h 3048"/>
              <a:gd name="csX5" fmla="*/ 2439 w 2438"/>
              <a:gd name="csY5" fmla="*/ 3048 h 304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2438" h="3048">
                <a:moveTo>
                  <a:pt x="2439" y="3048"/>
                </a:moveTo>
                <a:lnTo>
                  <a:pt x="0" y="2438"/>
                </a:lnTo>
                <a:lnTo>
                  <a:pt x="0" y="610"/>
                </a:lnTo>
                <a:lnTo>
                  <a:pt x="1220" y="0"/>
                </a:lnTo>
                <a:lnTo>
                  <a:pt x="2439" y="1219"/>
                </a:lnTo>
                <a:lnTo>
                  <a:pt x="2439" y="3048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46" name="Freihandform: Form 345">
            <a:extLst>
              <a:ext uri="{FF2B5EF4-FFF2-40B4-BE49-F238E27FC236}">
                <a16:creationId xmlns:a16="http://schemas.microsoft.com/office/drawing/2014/main" id="{FAD59236-5107-8781-23C3-E23980AB8A1A}"/>
              </a:ext>
            </a:extLst>
          </p:cNvPr>
          <p:cNvSpPr/>
          <p:nvPr/>
        </p:nvSpPr>
        <p:spPr>
          <a:xfrm>
            <a:off x="3888638" y="3218078"/>
            <a:ext cx="3048" cy="5486"/>
          </a:xfrm>
          <a:custGeom>
            <a:avLst/>
            <a:gdLst>
              <a:gd name="csX0" fmla="*/ 1829 w 3048"/>
              <a:gd name="csY0" fmla="*/ 0 h 5486"/>
              <a:gd name="csX1" fmla="*/ 3048 w 3048"/>
              <a:gd name="csY1" fmla="*/ 2438 h 5486"/>
              <a:gd name="csX2" fmla="*/ 3048 w 3048"/>
              <a:gd name="csY2" fmla="*/ 4267 h 5486"/>
              <a:gd name="csX3" fmla="*/ 1829 w 3048"/>
              <a:gd name="csY3" fmla="*/ 5486 h 5486"/>
              <a:gd name="csX4" fmla="*/ 609 w 3048"/>
              <a:gd name="csY4" fmla="*/ 4877 h 5486"/>
              <a:gd name="csX5" fmla="*/ 0 w 3048"/>
              <a:gd name="csY5" fmla="*/ 3048 h 5486"/>
              <a:gd name="csX6" fmla="*/ 1829 w 3048"/>
              <a:gd name="csY6" fmla="*/ 0 h 548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3048" h="5486">
                <a:moveTo>
                  <a:pt x="1829" y="0"/>
                </a:moveTo>
                <a:lnTo>
                  <a:pt x="3048" y="2438"/>
                </a:lnTo>
                <a:lnTo>
                  <a:pt x="3048" y="4267"/>
                </a:lnTo>
                <a:lnTo>
                  <a:pt x="1829" y="5486"/>
                </a:lnTo>
                <a:lnTo>
                  <a:pt x="609" y="4877"/>
                </a:lnTo>
                <a:lnTo>
                  <a:pt x="0" y="3048"/>
                </a:lnTo>
                <a:lnTo>
                  <a:pt x="1829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47" name="Freihandform: Form 346">
            <a:extLst>
              <a:ext uri="{FF2B5EF4-FFF2-40B4-BE49-F238E27FC236}">
                <a16:creationId xmlns:a16="http://schemas.microsoft.com/office/drawing/2014/main" id="{3D7A8A8E-8262-9867-AC90-94238BF8F135}"/>
              </a:ext>
            </a:extLst>
          </p:cNvPr>
          <p:cNvSpPr/>
          <p:nvPr/>
        </p:nvSpPr>
        <p:spPr>
          <a:xfrm>
            <a:off x="7957109" y="4657953"/>
            <a:ext cx="17068" cy="20726"/>
          </a:xfrm>
          <a:custGeom>
            <a:avLst/>
            <a:gdLst>
              <a:gd name="csX0" fmla="*/ 14630 w 17068"/>
              <a:gd name="csY0" fmla="*/ 4267 h 20726"/>
              <a:gd name="csX1" fmla="*/ 17068 w 17068"/>
              <a:gd name="csY1" fmla="*/ 9754 h 20726"/>
              <a:gd name="csX2" fmla="*/ 15849 w 17068"/>
              <a:gd name="csY2" fmla="*/ 13411 h 20726"/>
              <a:gd name="csX3" fmla="*/ 13411 w 17068"/>
              <a:gd name="csY3" fmla="*/ 15850 h 20726"/>
              <a:gd name="csX4" fmla="*/ 14020 w 17068"/>
              <a:gd name="csY4" fmla="*/ 17679 h 20726"/>
              <a:gd name="csX5" fmla="*/ 12192 w 17068"/>
              <a:gd name="csY5" fmla="*/ 19507 h 20726"/>
              <a:gd name="csX6" fmla="*/ 9144 w 17068"/>
              <a:gd name="csY6" fmla="*/ 20727 h 20726"/>
              <a:gd name="csX7" fmla="*/ 6096 w 17068"/>
              <a:gd name="csY7" fmla="*/ 20727 h 20726"/>
              <a:gd name="csX8" fmla="*/ 2438 w 17068"/>
              <a:gd name="csY8" fmla="*/ 20117 h 20726"/>
              <a:gd name="csX9" fmla="*/ 1828 w 17068"/>
              <a:gd name="csY9" fmla="*/ 20727 h 20726"/>
              <a:gd name="csX10" fmla="*/ 0 w 17068"/>
              <a:gd name="csY10" fmla="*/ 18898 h 20726"/>
              <a:gd name="csX11" fmla="*/ 1219 w 17068"/>
              <a:gd name="csY11" fmla="*/ 17679 h 20726"/>
              <a:gd name="csX12" fmla="*/ 1828 w 17068"/>
              <a:gd name="csY12" fmla="*/ 15240 h 20726"/>
              <a:gd name="csX13" fmla="*/ 2438 w 17068"/>
              <a:gd name="csY13" fmla="*/ 10973 h 20726"/>
              <a:gd name="csX14" fmla="*/ 3657 w 17068"/>
              <a:gd name="csY14" fmla="*/ 8535 h 20726"/>
              <a:gd name="csX15" fmla="*/ 6705 w 17068"/>
              <a:gd name="csY15" fmla="*/ 6096 h 20726"/>
              <a:gd name="csX16" fmla="*/ 7315 w 17068"/>
              <a:gd name="csY16" fmla="*/ 4877 h 20726"/>
              <a:gd name="csX17" fmla="*/ 8534 w 17068"/>
              <a:gd name="csY17" fmla="*/ 1829 h 20726"/>
              <a:gd name="csX18" fmla="*/ 10972 w 17068"/>
              <a:gd name="csY18" fmla="*/ 0 h 20726"/>
              <a:gd name="csX19" fmla="*/ 13411 w 17068"/>
              <a:gd name="csY19" fmla="*/ 610 h 20726"/>
              <a:gd name="csX20" fmla="*/ 14630 w 17068"/>
              <a:gd name="csY20" fmla="*/ 4267 h 2072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17068" h="20726">
                <a:moveTo>
                  <a:pt x="14630" y="4267"/>
                </a:moveTo>
                <a:lnTo>
                  <a:pt x="17068" y="9754"/>
                </a:lnTo>
                <a:lnTo>
                  <a:pt x="15849" y="13411"/>
                </a:lnTo>
                <a:lnTo>
                  <a:pt x="13411" y="15850"/>
                </a:lnTo>
                <a:lnTo>
                  <a:pt x="14020" y="17679"/>
                </a:lnTo>
                <a:lnTo>
                  <a:pt x="12192" y="19507"/>
                </a:lnTo>
                <a:lnTo>
                  <a:pt x="9144" y="20727"/>
                </a:lnTo>
                <a:lnTo>
                  <a:pt x="6096" y="20727"/>
                </a:lnTo>
                <a:lnTo>
                  <a:pt x="2438" y="20117"/>
                </a:lnTo>
                <a:lnTo>
                  <a:pt x="1828" y="20727"/>
                </a:lnTo>
                <a:lnTo>
                  <a:pt x="0" y="18898"/>
                </a:lnTo>
                <a:lnTo>
                  <a:pt x="1219" y="17679"/>
                </a:lnTo>
                <a:lnTo>
                  <a:pt x="1828" y="15240"/>
                </a:lnTo>
                <a:lnTo>
                  <a:pt x="2438" y="10973"/>
                </a:lnTo>
                <a:lnTo>
                  <a:pt x="3657" y="8535"/>
                </a:lnTo>
                <a:lnTo>
                  <a:pt x="6705" y="6096"/>
                </a:lnTo>
                <a:lnTo>
                  <a:pt x="7315" y="4877"/>
                </a:lnTo>
                <a:lnTo>
                  <a:pt x="8534" y="1829"/>
                </a:lnTo>
                <a:lnTo>
                  <a:pt x="10972" y="0"/>
                </a:lnTo>
                <a:lnTo>
                  <a:pt x="13411" y="610"/>
                </a:lnTo>
                <a:lnTo>
                  <a:pt x="14630" y="4267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48" name="Freihandform: Form 347">
            <a:extLst>
              <a:ext uri="{FF2B5EF4-FFF2-40B4-BE49-F238E27FC236}">
                <a16:creationId xmlns:a16="http://schemas.microsoft.com/office/drawing/2014/main" id="{A0BAB9E9-F66B-C71F-AA78-84D9A507D896}"/>
              </a:ext>
            </a:extLst>
          </p:cNvPr>
          <p:cNvSpPr/>
          <p:nvPr/>
        </p:nvSpPr>
        <p:spPr>
          <a:xfrm>
            <a:off x="8163762" y="4645761"/>
            <a:ext cx="5486" cy="3657"/>
          </a:xfrm>
          <a:custGeom>
            <a:avLst/>
            <a:gdLst>
              <a:gd name="csX0" fmla="*/ 1829 w 5486"/>
              <a:gd name="csY0" fmla="*/ 3658 h 3657"/>
              <a:gd name="csX1" fmla="*/ 0 w 5486"/>
              <a:gd name="csY1" fmla="*/ 1829 h 3657"/>
              <a:gd name="csX2" fmla="*/ 2439 w 5486"/>
              <a:gd name="csY2" fmla="*/ 610 h 3657"/>
              <a:gd name="csX3" fmla="*/ 4268 w 5486"/>
              <a:gd name="csY3" fmla="*/ 0 h 3657"/>
              <a:gd name="csX4" fmla="*/ 5487 w 5486"/>
              <a:gd name="csY4" fmla="*/ 610 h 3657"/>
              <a:gd name="csX5" fmla="*/ 4877 w 5486"/>
              <a:gd name="csY5" fmla="*/ 1829 h 3657"/>
              <a:gd name="csX6" fmla="*/ 1829 w 5486"/>
              <a:gd name="csY6" fmla="*/ 3658 h 365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5486" h="3657">
                <a:moveTo>
                  <a:pt x="1829" y="3658"/>
                </a:moveTo>
                <a:lnTo>
                  <a:pt x="0" y="1829"/>
                </a:lnTo>
                <a:lnTo>
                  <a:pt x="2439" y="610"/>
                </a:lnTo>
                <a:lnTo>
                  <a:pt x="4268" y="0"/>
                </a:lnTo>
                <a:lnTo>
                  <a:pt x="5487" y="610"/>
                </a:lnTo>
                <a:lnTo>
                  <a:pt x="4877" y="1829"/>
                </a:lnTo>
                <a:lnTo>
                  <a:pt x="1829" y="3658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49" name="Freihandform: Form 348">
            <a:extLst>
              <a:ext uri="{FF2B5EF4-FFF2-40B4-BE49-F238E27FC236}">
                <a16:creationId xmlns:a16="http://schemas.microsoft.com/office/drawing/2014/main" id="{63389A4D-C114-4DB7-7651-C6AED13E47E4}"/>
              </a:ext>
            </a:extLst>
          </p:cNvPr>
          <p:cNvSpPr/>
          <p:nvPr/>
        </p:nvSpPr>
        <p:spPr>
          <a:xfrm>
            <a:off x="11670182" y="4757928"/>
            <a:ext cx="4876" cy="5486"/>
          </a:xfrm>
          <a:custGeom>
            <a:avLst/>
            <a:gdLst>
              <a:gd name="csX0" fmla="*/ 4876 w 4876"/>
              <a:gd name="csY0" fmla="*/ 2439 h 5486"/>
              <a:gd name="csX1" fmla="*/ 3657 w 4876"/>
              <a:gd name="csY1" fmla="*/ 3048 h 5486"/>
              <a:gd name="csX2" fmla="*/ 2439 w 4876"/>
              <a:gd name="csY2" fmla="*/ 5487 h 5486"/>
              <a:gd name="csX3" fmla="*/ 0 w 4876"/>
              <a:gd name="csY3" fmla="*/ 4267 h 5486"/>
              <a:gd name="csX4" fmla="*/ 1219 w 4876"/>
              <a:gd name="csY4" fmla="*/ 1219 h 5486"/>
              <a:gd name="csX5" fmla="*/ 1828 w 4876"/>
              <a:gd name="csY5" fmla="*/ 0 h 5486"/>
              <a:gd name="csX6" fmla="*/ 3657 w 4876"/>
              <a:gd name="csY6" fmla="*/ 609 h 5486"/>
              <a:gd name="csX7" fmla="*/ 4876 w 4876"/>
              <a:gd name="csY7" fmla="*/ 2439 h 548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4876" h="5486">
                <a:moveTo>
                  <a:pt x="4876" y="2439"/>
                </a:moveTo>
                <a:lnTo>
                  <a:pt x="3657" y="3048"/>
                </a:lnTo>
                <a:lnTo>
                  <a:pt x="2439" y="5487"/>
                </a:lnTo>
                <a:lnTo>
                  <a:pt x="0" y="4267"/>
                </a:lnTo>
                <a:lnTo>
                  <a:pt x="1219" y="1219"/>
                </a:lnTo>
                <a:lnTo>
                  <a:pt x="1828" y="0"/>
                </a:lnTo>
                <a:lnTo>
                  <a:pt x="3657" y="609"/>
                </a:lnTo>
                <a:lnTo>
                  <a:pt x="4876" y="243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50" name="Freihandform: Form 349">
            <a:extLst>
              <a:ext uri="{FF2B5EF4-FFF2-40B4-BE49-F238E27FC236}">
                <a16:creationId xmlns:a16="http://schemas.microsoft.com/office/drawing/2014/main" id="{023045BB-748B-7093-5892-3F3739B64B51}"/>
              </a:ext>
            </a:extLst>
          </p:cNvPr>
          <p:cNvSpPr/>
          <p:nvPr/>
        </p:nvSpPr>
        <p:spPr>
          <a:xfrm>
            <a:off x="11696394" y="4712817"/>
            <a:ext cx="10363" cy="10973"/>
          </a:xfrm>
          <a:custGeom>
            <a:avLst/>
            <a:gdLst>
              <a:gd name="csX0" fmla="*/ 5487 w 10363"/>
              <a:gd name="csY0" fmla="*/ 0 h 10973"/>
              <a:gd name="csX1" fmla="*/ 4877 w 10363"/>
              <a:gd name="csY1" fmla="*/ 610 h 10973"/>
              <a:gd name="csX2" fmla="*/ 6096 w 10363"/>
              <a:gd name="csY2" fmla="*/ 3048 h 10973"/>
              <a:gd name="csX3" fmla="*/ 7925 w 10363"/>
              <a:gd name="csY3" fmla="*/ 3048 h 10973"/>
              <a:gd name="csX4" fmla="*/ 10364 w 10363"/>
              <a:gd name="csY4" fmla="*/ 1829 h 10973"/>
              <a:gd name="csX5" fmla="*/ 9754 w 10363"/>
              <a:gd name="csY5" fmla="*/ 5487 h 10973"/>
              <a:gd name="csX6" fmla="*/ 8535 w 10363"/>
              <a:gd name="csY6" fmla="*/ 6706 h 10973"/>
              <a:gd name="csX7" fmla="*/ 7925 w 10363"/>
              <a:gd name="csY7" fmla="*/ 9144 h 10973"/>
              <a:gd name="csX8" fmla="*/ 4877 w 10363"/>
              <a:gd name="csY8" fmla="*/ 10973 h 10973"/>
              <a:gd name="csX9" fmla="*/ 2439 w 10363"/>
              <a:gd name="csY9" fmla="*/ 9754 h 10973"/>
              <a:gd name="csX10" fmla="*/ 2439 w 10363"/>
              <a:gd name="csY10" fmla="*/ 9144 h 10973"/>
              <a:gd name="csX11" fmla="*/ 610 w 10363"/>
              <a:gd name="csY11" fmla="*/ 7315 h 10973"/>
              <a:gd name="csX12" fmla="*/ 1220 w 10363"/>
              <a:gd name="csY12" fmla="*/ 6096 h 10973"/>
              <a:gd name="csX13" fmla="*/ 0 w 10363"/>
              <a:gd name="csY13" fmla="*/ 4877 h 10973"/>
              <a:gd name="csX14" fmla="*/ 610 w 10363"/>
              <a:gd name="csY14" fmla="*/ 2439 h 10973"/>
              <a:gd name="csX15" fmla="*/ 0 w 10363"/>
              <a:gd name="csY15" fmla="*/ 0 h 10973"/>
              <a:gd name="csX16" fmla="*/ 610 w 10363"/>
              <a:gd name="csY16" fmla="*/ 0 h 10973"/>
              <a:gd name="csX17" fmla="*/ 3048 w 10363"/>
              <a:gd name="csY17" fmla="*/ 610 h 10973"/>
              <a:gd name="csX18" fmla="*/ 5487 w 10363"/>
              <a:gd name="csY18" fmla="*/ 0 h 1097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10363" h="10973">
                <a:moveTo>
                  <a:pt x="5487" y="0"/>
                </a:moveTo>
                <a:lnTo>
                  <a:pt x="4877" y="610"/>
                </a:lnTo>
                <a:lnTo>
                  <a:pt x="6096" y="3048"/>
                </a:lnTo>
                <a:lnTo>
                  <a:pt x="7925" y="3048"/>
                </a:lnTo>
                <a:lnTo>
                  <a:pt x="10364" y="1829"/>
                </a:lnTo>
                <a:lnTo>
                  <a:pt x="9754" y="5487"/>
                </a:lnTo>
                <a:lnTo>
                  <a:pt x="8535" y="6706"/>
                </a:lnTo>
                <a:lnTo>
                  <a:pt x="7925" y="9144"/>
                </a:lnTo>
                <a:lnTo>
                  <a:pt x="4877" y="10973"/>
                </a:lnTo>
                <a:lnTo>
                  <a:pt x="2439" y="9754"/>
                </a:lnTo>
                <a:lnTo>
                  <a:pt x="2439" y="9144"/>
                </a:lnTo>
                <a:lnTo>
                  <a:pt x="610" y="7315"/>
                </a:lnTo>
                <a:lnTo>
                  <a:pt x="1220" y="6096"/>
                </a:lnTo>
                <a:lnTo>
                  <a:pt x="0" y="4877"/>
                </a:lnTo>
                <a:lnTo>
                  <a:pt x="610" y="2439"/>
                </a:lnTo>
                <a:lnTo>
                  <a:pt x="0" y="0"/>
                </a:lnTo>
                <a:lnTo>
                  <a:pt x="610" y="0"/>
                </a:lnTo>
                <a:lnTo>
                  <a:pt x="3048" y="610"/>
                </a:lnTo>
                <a:lnTo>
                  <a:pt x="5487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51" name="Freihandform: Form 350">
            <a:extLst>
              <a:ext uri="{FF2B5EF4-FFF2-40B4-BE49-F238E27FC236}">
                <a16:creationId xmlns:a16="http://schemas.microsoft.com/office/drawing/2014/main" id="{F53486E1-F060-BF76-4A9A-5EFB25378FEA}"/>
              </a:ext>
            </a:extLst>
          </p:cNvPr>
          <p:cNvSpPr/>
          <p:nvPr/>
        </p:nvSpPr>
        <p:spPr>
          <a:xfrm>
            <a:off x="11674449" y="4684776"/>
            <a:ext cx="13411" cy="20116"/>
          </a:xfrm>
          <a:custGeom>
            <a:avLst/>
            <a:gdLst>
              <a:gd name="csX0" fmla="*/ 10973 w 13411"/>
              <a:gd name="csY0" fmla="*/ 1829 h 20116"/>
              <a:gd name="csX1" fmla="*/ 9753 w 13411"/>
              <a:gd name="csY1" fmla="*/ 4877 h 20116"/>
              <a:gd name="csX2" fmla="*/ 9753 w 13411"/>
              <a:gd name="csY2" fmla="*/ 7315 h 20116"/>
              <a:gd name="csX3" fmla="*/ 8535 w 13411"/>
              <a:gd name="csY3" fmla="*/ 9144 h 20116"/>
              <a:gd name="csX4" fmla="*/ 10364 w 13411"/>
              <a:gd name="csY4" fmla="*/ 10363 h 20116"/>
              <a:gd name="csX5" fmla="*/ 11583 w 13411"/>
              <a:gd name="csY5" fmla="*/ 10973 h 20116"/>
              <a:gd name="csX6" fmla="*/ 12192 w 13411"/>
              <a:gd name="csY6" fmla="*/ 12192 h 20116"/>
              <a:gd name="csX7" fmla="*/ 11583 w 13411"/>
              <a:gd name="csY7" fmla="*/ 13411 h 20116"/>
              <a:gd name="csX8" fmla="*/ 13412 w 13411"/>
              <a:gd name="csY8" fmla="*/ 15849 h 20116"/>
              <a:gd name="csX9" fmla="*/ 12192 w 13411"/>
              <a:gd name="csY9" fmla="*/ 15849 h 20116"/>
              <a:gd name="csX10" fmla="*/ 10973 w 13411"/>
              <a:gd name="csY10" fmla="*/ 18897 h 20116"/>
              <a:gd name="csX11" fmla="*/ 9753 w 13411"/>
              <a:gd name="csY11" fmla="*/ 20117 h 20116"/>
              <a:gd name="csX12" fmla="*/ 7925 w 13411"/>
              <a:gd name="csY12" fmla="*/ 19507 h 20116"/>
              <a:gd name="csX13" fmla="*/ 6705 w 13411"/>
              <a:gd name="csY13" fmla="*/ 17679 h 20116"/>
              <a:gd name="csX14" fmla="*/ 6096 w 13411"/>
              <a:gd name="csY14" fmla="*/ 16459 h 20116"/>
              <a:gd name="csX15" fmla="*/ 2439 w 13411"/>
              <a:gd name="csY15" fmla="*/ 15849 h 20116"/>
              <a:gd name="csX16" fmla="*/ 609 w 13411"/>
              <a:gd name="csY16" fmla="*/ 12801 h 20116"/>
              <a:gd name="csX17" fmla="*/ 609 w 13411"/>
              <a:gd name="csY17" fmla="*/ 11583 h 20116"/>
              <a:gd name="csX18" fmla="*/ 0 w 13411"/>
              <a:gd name="csY18" fmla="*/ 9753 h 20116"/>
              <a:gd name="csX19" fmla="*/ 1829 w 13411"/>
              <a:gd name="csY19" fmla="*/ 9753 h 20116"/>
              <a:gd name="csX20" fmla="*/ 3657 w 13411"/>
              <a:gd name="csY20" fmla="*/ 8535 h 20116"/>
              <a:gd name="csX21" fmla="*/ 6096 w 13411"/>
              <a:gd name="csY21" fmla="*/ 6705 h 20116"/>
              <a:gd name="csX22" fmla="*/ 6705 w 13411"/>
              <a:gd name="csY22" fmla="*/ 4877 h 20116"/>
              <a:gd name="csX23" fmla="*/ 4268 w 13411"/>
              <a:gd name="csY23" fmla="*/ 3657 h 20116"/>
              <a:gd name="csX24" fmla="*/ 1829 w 13411"/>
              <a:gd name="csY24" fmla="*/ 4267 h 20116"/>
              <a:gd name="csX25" fmla="*/ 3048 w 13411"/>
              <a:gd name="csY25" fmla="*/ 1829 h 20116"/>
              <a:gd name="csX26" fmla="*/ 4877 w 13411"/>
              <a:gd name="csY26" fmla="*/ 1219 h 20116"/>
              <a:gd name="csX27" fmla="*/ 6096 w 13411"/>
              <a:gd name="csY27" fmla="*/ 1829 h 20116"/>
              <a:gd name="csX28" fmla="*/ 8535 w 13411"/>
              <a:gd name="csY28" fmla="*/ 0 h 20116"/>
              <a:gd name="csX29" fmla="*/ 10973 w 13411"/>
              <a:gd name="csY29" fmla="*/ 1829 h 201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</a:cxnLst>
            <a:rect l="l" t="t" r="r" b="b"/>
            <a:pathLst>
              <a:path w="13411" h="20116">
                <a:moveTo>
                  <a:pt x="10973" y="1829"/>
                </a:moveTo>
                <a:lnTo>
                  <a:pt x="9753" y="4877"/>
                </a:lnTo>
                <a:lnTo>
                  <a:pt x="9753" y="7315"/>
                </a:lnTo>
                <a:lnTo>
                  <a:pt x="8535" y="9144"/>
                </a:lnTo>
                <a:lnTo>
                  <a:pt x="10364" y="10363"/>
                </a:lnTo>
                <a:lnTo>
                  <a:pt x="11583" y="10973"/>
                </a:lnTo>
                <a:lnTo>
                  <a:pt x="12192" y="12192"/>
                </a:lnTo>
                <a:lnTo>
                  <a:pt x="11583" y="13411"/>
                </a:lnTo>
                <a:lnTo>
                  <a:pt x="13412" y="15849"/>
                </a:lnTo>
                <a:lnTo>
                  <a:pt x="12192" y="15849"/>
                </a:lnTo>
                <a:lnTo>
                  <a:pt x="10973" y="18897"/>
                </a:lnTo>
                <a:lnTo>
                  <a:pt x="9753" y="20117"/>
                </a:lnTo>
                <a:lnTo>
                  <a:pt x="7925" y="19507"/>
                </a:lnTo>
                <a:lnTo>
                  <a:pt x="6705" y="17679"/>
                </a:lnTo>
                <a:lnTo>
                  <a:pt x="6096" y="16459"/>
                </a:lnTo>
                <a:lnTo>
                  <a:pt x="2439" y="15849"/>
                </a:lnTo>
                <a:lnTo>
                  <a:pt x="609" y="12801"/>
                </a:lnTo>
                <a:lnTo>
                  <a:pt x="609" y="11583"/>
                </a:lnTo>
                <a:lnTo>
                  <a:pt x="0" y="9753"/>
                </a:lnTo>
                <a:lnTo>
                  <a:pt x="1829" y="9753"/>
                </a:lnTo>
                <a:lnTo>
                  <a:pt x="3657" y="8535"/>
                </a:lnTo>
                <a:lnTo>
                  <a:pt x="6096" y="6705"/>
                </a:lnTo>
                <a:lnTo>
                  <a:pt x="6705" y="4877"/>
                </a:lnTo>
                <a:lnTo>
                  <a:pt x="4268" y="3657"/>
                </a:lnTo>
                <a:lnTo>
                  <a:pt x="1829" y="4267"/>
                </a:lnTo>
                <a:lnTo>
                  <a:pt x="3048" y="1829"/>
                </a:lnTo>
                <a:lnTo>
                  <a:pt x="4877" y="1219"/>
                </a:lnTo>
                <a:lnTo>
                  <a:pt x="6096" y="1829"/>
                </a:lnTo>
                <a:lnTo>
                  <a:pt x="8535" y="0"/>
                </a:lnTo>
                <a:lnTo>
                  <a:pt x="10973" y="182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52" name="Freihandform: Form 351">
            <a:extLst>
              <a:ext uri="{FF2B5EF4-FFF2-40B4-BE49-F238E27FC236}">
                <a16:creationId xmlns:a16="http://schemas.microsoft.com/office/drawing/2014/main" id="{68F7706E-CF22-37D2-6FB9-DFFCC56755A2}"/>
              </a:ext>
            </a:extLst>
          </p:cNvPr>
          <p:cNvSpPr/>
          <p:nvPr/>
        </p:nvSpPr>
        <p:spPr>
          <a:xfrm>
            <a:off x="11659209" y="4676851"/>
            <a:ext cx="5486" cy="9753"/>
          </a:xfrm>
          <a:custGeom>
            <a:avLst/>
            <a:gdLst>
              <a:gd name="csX0" fmla="*/ 5487 w 5486"/>
              <a:gd name="csY0" fmla="*/ 0 h 9753"/>
              <a:gd name="csX1" fmla="*/ 3657 w 5486"/>
              <a:gd name="csY1" fmla="*/ 3657 h 9753"/>
              <a:gd name="csX2" fmla="*/ 3048 w 5486"/>
              <a:gd name="csY2" fmla="*/ 5486 h 9753"/>
              <a:gd name="csX3" fmla="*/ 4877 w 5486"/>
              <a:gd name="csY3" fmla="*/ 5486 h 9753"/>
              <a:gd name="csX4" fmla="*/ 1829 w 5486"/>
              <a:gd name="csY4" fmla="*/ 8534 h 9753"/>
              <a:gd name="csX5" fmla="*/ 609 w 5486"/>
              <a:gd name="csY5" fmla="*/ 9753 h 9753"/>
              <a:gd name="csX6" fmla="*/ 0 w 5486"/>
              <a:gd name="csY6" fmla="*/ 8534 h 9753"/>
              <a:gd name="csX7" fmla="*/ 1829 w 5486"/>
              <a:gd name="csY7" fmla="*/ 6096 h 9753"/>
              <a:gd name="csX8" fmla="*/ 3048 w 5486"/>
              <a:gd name="csY8" fmla="*/ 3048 h 9753"/>
              <a:gd name="csX9" fmla="*/ 5487 w 5486"/>
              <a:gd name="csY9" fmla="*/ 0 h 975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5486" h="9753">
                <a:moveTo>
                  <a:pt x="5487" y="0"/>
                </a:moveTo>
                <a:lnTo>
                  <a:pt x="3657" y="3657"/>
                </a:lnTo>
                <a:lnTo>
                  <a:pt x="3048" y="5486"/>
                </a:lnTo>
                <a:lnTo>
                  <a:pt x="4877" y="5486"/>
                </a:lnTo>
                <a:lnTo>
                  <a:pt x="1829" y="8534"/>
                </a:lnTo>
                <a:lnTo>
                  <a:pt x="609" y="9753"/>
                </a:lnTo>
                <a:lnTo>
                  <a:pt x="0" y="8534"/>
                </a:lnTo>
                <a:lnTo>
                  <a:pt x="1829" y="6096"/>
                </a:lnTo>
                <a:lnTo>
                  <a:pt x="3048" y="3048"/>
                </a:lnTo>
                <a:lnTo>
                  <a:pt x="5487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53" name="Freihandform: Form 352">
            <a:extLst>
              <a:ext uri="{FF2B5EF4-FFF2-40B4-BE49-F238E27FC236}">
                <a16:creationId xmlns:a16="http://schemas.microsoft.com/office/drawing/2014/main" id="{E99085F1-6B78-A158-8D8A-8D17E8FDF8AE}"/>
              </a:ext>
            </a:extLst>
          </p:cNvPr>
          <p:cNvSpPr/>
          <p:nvPr/>
        </p:nvSpPr>
        <p:spPr>
          <a:xfrm>
            <a:off x="11663477" y="4674412"/>
            <a:ext cx="3048" cy="2438"/>
          </a:xfrm>
          <a:custGeom>
            <a:avLst/>
            <a:gdLst>
              <a:gd name="csX0" fmla="*/ 1219 w 3048"/>
              <a:gd name="csY0" fmla="*/ 2439 h 2438"/>
              <a:gd name="csX1" fmla="*/ 0 w 3048"/>
              <a:gd name="csY1" fmla="*/ 0 h 2438"/>
              <a:gd name="csX2" fmla="*/ 2438 w 3048"/>
              <a:gd name="csY2" fmla="*/ 0 h 2438"/>
              <a:gd name="csX3" fmla="*/ 3048 w 3048"/>
              <a:gd name="csY3" fmla="*/ 2439 h 2438"/>
              <a:gd name="csX4" fmla="*/ 1219 w 3048"/>
              <a:gd name="csY4" fmla="*/ 2439 h 243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048" h="2438">
                <a:moveTo>
                  <a:pt x="1219" y="2439"/>
                </a:moveTo>
                <a:lnTo>
                  <a:pt x="0" y="0"/>
                </a:lnTo>
                <a:lnTo>
                  <a:pt x="2438" y="0"/>
                </a:lnTo>
                <a:lnTo>
                  <a:pt x="3048" y="2439"/>
                </a:lnTo>
                <a:lnTo>
                  <a:pt x="1219" y="243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54" name="Freihandform: Form 353">
            <a:extLst>
              <a:ext uri="{FF2B5EF4-FFF2-40B4-BE49-F238E27FC236}">
                <a16:creationId xmlns:a16="http://schemas.microsoft.com/office/drawing/2014/main" id="{7D12B54D-3156-285F-1DFE-B10FD021D780}"/>
              </a:ext>
            </a:extLst>
          </p:cNvPr>
          <p:cNvSpPr/>
          <p:nvPr/>
        </p:nvSpPr>
        <p:spPr>
          <a:xfrm>
            <a:off x="11577522" y="4662220"/>
            <a:ext cx="83515" cy="90220"/>
          </a:xfrm>
          <a:custGeom>
            <a:avLst/>
            <a:gdLst>
              <a:gd name="csX0" fmla="*/ 2439 w 83515"/>
              <a:gd name="csY0" fmla="*/ 0 h 90220"/>
              <a:gd name="csX1" fmla="*/ 3658 w 83515"/>
              <a:gd name="csY1" fmla="*/ 610 h 90220"/>
              <a:gd name="csX2" fmla="*/ 6706 w 83515"/>
              <a:gd name="csY2" fmla="*/ 6096 h 90220"/>
              <a:gd name="csX3" fmla="*/ 8535 w 83515"/>
              <a:gd name="csY3" fmla="*/ 7925 h 90220"/>
              <a:gd name="csX4" fmla="*/ 10364 w 83515"/>
              <a:gd name="csY4" fmla="*/ 7315 h 90220"/>
              <a:gd name="csX5" fmla="*/ 11583 w 83515"/>
              <a:gd name="csY5" fmla="*/ 5487 h 90220"/>
              <a:gd name="csX6" fmla="*/ 17069 w 83515"/>
              <a:gd name="csY6" fmla="*/ 8535 h 90220"/>
              <a:gd name="csX7" fmla="*/ 18898 w 83515"/>
              <a:gd name="csY7" fmla="*/ 11583 h 90220"/>
              <a:gd name="csX8" fmla="*/ 23165 w 83515"/>
              <a:gd name="csY8" fmla="*/ 15240 h 90220"/>
              <a:gd name="csX9" fmla="*/ 24994 w 83515"/>
              <a:gd name="csY9" fmla="*/ 17679 h 90220"/>
              <a:gd name="csX10" fmla="*/ 25604 w 83515"/>
              <a:gd name="csY10" fmla="*/ 19507 h 90220"/>
              <a:gd name="csX11" fmla="*/ 28042 w 83515"/>
              <a:gd name="csY11" fmla="*/ 21946 h 90220"/>
              <a:gd name="csX12" fmla="*/ 28652 w 83515"/>
              <a:gd name="csY12" fmla="*/ 23165 h 90220"/>
              <a:gd name="csX13" fmla="*/ 29871 w 83515"/>
              <a:gd name="csY13" fmla="*/ 23165 h 90220"/>
              <a:gd name="csX14" fmla="*/ 31700 w 83515"/>
              <a:gd name="csY14" fmla="*/ 24994 h 90220"/>
              <a:gd name="csX15" fmla="*/ 37186 w 83515"/>
              <a:gd name="csY15" fmla="*/ 26213 h 90220"/>
              <a:gd name="csX16" fmla="*/ 37796 w 83515"/>
              <a:gd name="csY16" fmla="*/ 28042 h 90220"/>
              <a:gd name="csX17" fmla="*/ 37796 w 83515"/>
              <a:gd name="csY17" fmla="*/ 30480 h 90220"/>
              <a:gd name="csX18" fmla="*/ 39624 w 83515"/>
              <a:gd name="csY18" fmla="*/ 32919 h 90220"/>
              <a:gd name="csX19" fmla="*/ 42063 w 83515"/>
              <a:gd name="csY19" fmla="*/ 33528 h 90220"/>
              <a:gd name="csX20" fmla="*/ 40234 w 83515"/>
              <a:gd name="csY20" fmla="*/ 36576 h 90220"/>
              <a:gd name="csX21" fmla="*/ 40844 w 83515"/>
              <a:gd name="csY21" fmla="*/ 37795 h 90220"/>
              <a:gd name="csX22" fmla="*/ 43282 w 83515"/>
              <a:gd name="csY22" fmla="*/ 40843 h 90220"/>
              <a:gd name="csX23" fmla="*/ 43892 w 83515"/>
              <a:gd name="csY23" fmla="*/ 40843 h 90220"/>
              <a:gd name="csX24" fmla="*/ 46330 w 83515"/>
              <a:gd name="csY24" fmla="*/ 43891 h 90220"/>
              <a:gd name="csX25" fmla="*/ 45720 w 83515"/>
              <a:gd name="csY25" fmla="*/ 46330 h 90220"/>
              <a:gd name="csX26" fmla="*/ 49988 w 83515"/>
              <a:gd name="csY26" fmla="*/ 47549 h 90220"/>
              <a:gd name="csX27" fmla="*/ 52426 w 83515"/>
              <a:gd name="csY27" fmla="*/ 50597 h 90220"/>
              <a:gd name="csX28" fmla="*/ 54255 w 83515"/>
              <a:gd name="csY28" fmla="*/ 50597 h 90220"/>
              <a:gd name="csX29" fmla="*/ 56084 w 83515"/>
              <a:gd name="csY29" fmla="*/ 51816 h 90220"/>
              <a:gd name="csX30" fmla="*/ 59132 w 83515"/>
              <a:gd name="csY30" fmla="*/ 54255 h 90220"/>
              <a:gd name="csX31" fmla="*/ 58522 w 83515"/>
              <a:gd name="csY31" fmla="*/ 56083 h 90220"/>
              <a:gd name="csX32" fmla="*/ 60351 w 83515"/>
              <a:gd name="csY32" fmla="*/ 56083 h 90220"/>
              <a:gd name="csX33" fmla="*/ 62789 w 83515"/>
              <a:gd name="csY33" fmla="*/ 59131 h 90220"/>
              <a:gd name="csX34" fmla="*/ 66447 w 83515"/>
              <a:gd name="csY34" fmla="*/ 61570 h 90220"/>
              <a:gd name="csX35" fmla="*/ 66447 w 83515"/>
              <a:gd name="csY35" fmla="*/ 62789 h 90220"/>
              <a:gd name="csX36" fmla="*/ 68276 w 83515"/>
              <a:gd name="csY36" fmla="*/ 63399 h 90220"/>
              <a:gd name="csX37" fmla="*/ 70104 w 83515"/>
              <a:gd name="csY37" fmla="*/ 65227 h 90220"/>
              <a:gd name="csX38" fmla="*/ 70104 w 83515"/>
              <a:gd name="csY38" fmla="*/ 66447 h 90220"/>
              <a:gd name="csX39" fmla="*/ 71933 w 83515"/>
              <a:gd name="csY39" fmla="*/ 70104 h 90220"/>
              <a:gd name="csX40" fmla="*/ 74372 w 83515"/>
              <a:gd name="csY40" fmla="*/ 72543 h 90220"/>
              <a:gd name="csX41" fmla="*/ 74981 w 83515"/>
              <a:gd name="csY41" fmla="*/ 71933 h 90220"/>
              <a:gd name="csX42" fmla="*/ 77420 w 83515"/>
              <a:gd name="csY42" fmla="*/ 75591 h 90220"/>
              <a:gd name="csX43" fmla="*/ 80468 w 83515"/>
              <a:gd name="csY43" fmla="*/ 76200 h 90220"/>
              <a:gd name="csX44" fmla="*/ 82296 w 83515"/>
              <a:gd name="csY44" fmla="*/ 78029 h 90220"/>
              <a:gd name="csX45" fmla="*/ 82296 w 83515"/>
              <a:gd name="csY45" fmla="*/ 80467 h 90220"/>
              <a:gd name="csX46" fmla="*/ 82906 w 83515"/>
              <a:gd name="csY46" fmla="*/ 82906 h 90220"/>
              <a:gd name="csX47" fmla="*/ 83516 w 83515"/>
              <a:gd name="csY47" fmla="*/ 83515 h 90220"/>
              <a:gd name="csX48" fmla="*/ 82296 w 83515"/>
              <a:gd name="csY48" fmla="*/ 87173 h 90220"/>
              <a:gd name="csX49" fmla="*/ 78029 w 83515"/>
              <a:gd name="csY49" fmla="*/ 89611 h 90220"/>
              <a:gd name="csX50" fmla="*/ 77420 w 83515"/>
              <a:gd name="csY50" fmla="*/ 87783 h 90220"/>
              <a:gd name="csX51" fmla="*/ 75591 w 83515"/>
              <a:gd name="csY51" fmla="*/ 88392 h 90220"/>
              <a:gd name="csX52" fmla="*/ 73762 w 83515"/>
              <a:gd name="csY52" fmla="*/ 90221 h 90220"/>
              <a:gd name="csX53" fmla="*/ 70104 w 83515"/>
              <a:gd name="csY53" fmla="*/ 85344 h 90220"/>
              <a:gd name="csX54" fmla="*/ 67666 w 83515"/>
              <a:gd name="csY54" fmla="*/ 85344 h 90220"/>
              <a:gd name="csX55" fmla="*/ 67056 w 83515"/>
              <a:gd name="csY55" fmla="*/ 84125 h 90220"/>
              <a:gd name="csX56" fmla="*/ 65837 w 83515"/>
              <a:gd name="csY56" fmla="*/ 84125 h 90220"/>
              <a:gd name="csX57" fmla="*/ 64618 w 83515"/>
              <a:gd name="csY57" fmla="*/ 85954 h 90220"/>
              <a:gd name="csX58" fmla="*/ 59132 w 83515"/>
              <a:gd name="csY58" fmla="*/ 80467 h 90220"/>
              <a:gd name="csX59" fmla="*/ 57912 w 83515"/>
              <a:gd name="csY59" fmla="*/ 80467 h 90220"/>
              <a:gd name="csX60" fmla="*/ 55474 w 83515"/>
              <a:gd name="csY60" fmla="*/ 77419 h 90220"/>
              <a:gd name="csX61" fmla="*/ 56084 w 83515"/>
              <a:gd name="csY61" fmla="*/ 72543 h 90220"/>
              <a:gd name="csX62" fmla="*/ 54255 w 83515"/>
              <a:gd name="csY62" fmla="*/ 72543 h 90220"/>
              <a:gd name="csX63" fmla="*/ 51816 w 83515"/>
              <a:gd name="csY63" fmla="*/ 72543 h 90220"/>
              <a:gd name="csX64" fmla="*/ 49988 w 83515"/>
              <a:gd name="csY64" fmla="*/ 71323 h 90220"/>
              <a:gd name="csX65" fmla="*/ 49378 w 83515"/>
              <a:gd name="csY65" fmla="*/ 70104 h 90220"/>
              <a:gd name="csX66" fmla="*/ 48159 w 83515"/>
              <a:gd name="csY66" fmla="*/ 69495 h 90220"/>
              <a:gd name="csX67" fmla="*/ 46330 w 83515"/>
              <a:gd name="csY67" fmla="*/ 69495 h 90220"/>
              <a:gd name="csX68" fmla="*/ 46330 w 83515"/>
              <a:gd name="csY68" fmla="*/ 67666 h 90220"/>
              <a:gd name="csX69" fmla="*/ 45111 w 83515"/>
              <a:gd name="csY69" fmla="*/ 64618 h 90220"/>
              <a:gd name="csX70" fmla="*/ 42672 w 83515"/>
              <a:gd name="csY70" fmla="*/ 65227 h 90220"/>
              <a:gd name="csX71" fmla="*/ 37796 w 83515"/>
              <a:gd name="csY71" fmla="*/ 62179 h 90220"/>
              <a:gd name="csX72" fmla="*/ 37186 w 83515"/>
              <a:gd name="csY72" fmla="*/ 60960 h 90220"/>
              <a:gd name="csX73" fmla="*/ 37186 w 83515"/>
              <a:gd name="csY73" fmla="*/ 59131 h 90220"/>
              <a:gd name="csX74" fmla="*/ 35357 w 83515"/>
              <a:gd name="csY74" fmla="*/ 60351 h 90220"/>
              <a:gd name="csX75" fmla="*/ 31700 w 83515"/>
              <a:gd name="csY75" fmla="*/ 58522 h 90220"/>
              <a:gd name="csX76" fmla="*/ 31090 w 83515"/>
              <a:gd name="csY76" fmla="*/ 56083 h 90220"/>
              <a:gd name="csX77" fmla="*/ 28652 w 83515"/>
              <a:gd name="csY77" fmla="*/ 54255 h 90220"/>
              <a:gd name="csX78" fmla="*/ 27432 w 83515"/>
              <a:gd name="csY78" fmla="*/ 51207 h 90220"/>
              <a:gd name="csX79" fmla="*/ 24384 w 83515"/>
              <a:gd name="csY79" fmla="*/ 50597 h 90220"/>
              <a:gd name="csX80" fmla="*/ 25604 w 83515"/>
              <a:gd name="csY80" fmla="*/ 49378 h 90220"/>
              <a:gd name="csX81" fmla="*/ 23775 w 83515"/>
              <a:gd name="csY81" fmla="*/ 47549 h 90220"/>
              <a:gd name="csX82" fmla="*/ 21946 w 83515"/>
              <a:gd name="csY82" fmla="*/ 46939 h 90220"/>
              <a:gd name="csX83" fmla="*/ 20117 w 83515"/>
              <a:gd name="csY83" fmla="*/ 42672 h 90220"/>
              <a:gd name="csX84" fmla="*/ 20117 w 83515"/>
              <a:gd name="csY84" fmla="*/ 40234 h 90220"/>
              <a:gd name="csX85" fmla="*/ 18898 w 83515"/>
              <a:gd name="csY85" fmla="*/ 38405 h 90220"/>
              <a:gd name="csX86" fmla="*/ 17069 w 83515"/>
              <a:gd name="csY86" fmla="*/ 38405 h 90220"/>
              <a:gd name="csX87" fmla="*/ 15850 w 83515"/>
              <a:gd name="csY87" fmla="*/ 34747 h 90220"/>
              <a:gd name="csX88" fmla="*/ 16460 w 83515"/>
              <a:gd name="csY88" fmla="*/ 33528 h 90220"/>
              <a:gd name="csX89" fmla="*/ 12192 w 83515"/>
              <a:gd name="csY89" fmla="*/ 31090 h 90220"/>
              <a:gd name="csX90" fmla="*/ 10364 w 83515"/>
              <a:gd name="csY90" fmla="*/ 29871 h 90220"/>
              <a:gd name="csX91" fmla="*/ 7925 w 83515"/>
              <a:gd name="csY91" fmla="*/ 26213 h 90220"/>
              <a:gd name="csX92" fmla="*/ 9754 w 83515"/>
              <a:gd name="csY92" fmla="*/ 24994 h 90220"/>
              <a:gd name="csX93" fmla="*/ 8535 w 83515"/>
              <a:gd name="csY93" fmla="*/ 23775 h 90220"/>
              <a:gd name="csX94" fmla="*/ 7316 w 83515"/>
              <a:gd name="csY94" fmla="*/ 21946 h 90220"/>
              <a:gd name="csX95" fmla="*/ 7316 w 83515"/>
              <a:gd name="csY95" fmla="*/ 18898 h 90220"/>
              <a:gd name="csX96" fmla="*/ 4268 w 83515"/>
              <a:gd name="csY96" fmla="*/ 17069 h 90220"/>
              <a:gd name="csX97" fmla="*/ 4268 w 83515"/>
              <a:gd name="csY97" fmla="*/ 13411 h 90220"/>
              <a:gd name="csX98" fmla="*/ 3048 w 83515"/>
              <a:gd name="csY98" fmla="*/ 11583 h 90220"/>
              <a:gd name="csX99" fmla="*/ 4877 w 83515"/>
              <a:gd name="csY99" fmla="*/ 11583 h 90220"/>
              <a:gd name="csX100" fmla="*/ 5487 w 83515"/>
              <a:gd name="csY100" fmla="*/ 9754 h 90220"/>
              <a:gd name="csX101" fmla="*/ 4877 w 83515"/>
              <a:gd name="csY101" fmla="*/ 8535 h 90220"/>
              <a:gd name="csX102" fmla="*/ 1220 w 83515"/>
              <a:gd name="csY102" fmla="*/ 8535 h 90220"/>
              <a:gd name="csX103" fmla="*/ 0 w 83515"/>
              <a:gd name="csY103" fmla="*/ 6706 h 90220"/>
              <a:gd name="csX104" fmla="*/ 3048 w 83515"/>
              <a:gd name="csY104" fmla="*/ 2439 h 90220"/>
              <a:gd name="csX105" fmla="*/ 1220 w 83515"/>
              <a:gd name="csY105" fmla="*/ 610 h 90220"/>
              <a:gd name="csX106" fmla="*/ 2439 w 83515"/>
              <a:gd name="csY106" fmla="*/ 0 h 9022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  <a:cxn ang="0">
                <a:pos x="csX89" y="csY89"/>
              </a:cxn>
              <a:cxn ang="0">
                <a:pos x="csX90" y="csY90"/>
              </a:cxn>
              <a:cxn ang="0">
                <a:pos x="csX91" y="csY91"/>
              </a:cxn>
              <a:cxn ang="0">
                <a:pos x="csX92" y="csY92"/>
              </a:cxn>
              <a:cxn ang="0">
                <a:pos x="csX93" y="csY93"/>
              </a:cxn>
              <a:cxn ang="0">
                <a:pos x="csX94" y="csY94"/>
              </a:cxn>
              <a:cxn ang="0">
                <a:pos x="csX95" y="csY95"/>
              </a:cxn>
              <a:cxn ang="0">
                <a:pos x="csX96" y="csY96"/>
              </a:cxn>
              <a:cxn ang="0">
                <a:pos x="csX97" y="csY97"/>
              </a:cxn>
              <a:cxn ang="0">
                <a:pos x="csX98" y="csY98"/>
              </a:cxn>
              <a:cxn ang="0">
                <a:pos x="csX99" y="csY99"/>
              </a:cxn>
              <a:cxn ang="0">
                <a:pos x="csX100" y="csY100"/>
              </a:cxn>
              <a:cxn ang="0">
                <a:pos x="csX101" y="csY101"/>
              </a:cxn>
              <a:cxn ang="0">
                <a:pos x="csX102" y="csY102"/>
              </a:cxn>
              <a:cxn ang="0">
                <a:pos x="csX103" y="csY103"/>
              </a:cxn>
              <a:cxn ang="0">
                <a:pos x="csX104" y="csY104"/>
              </a:cxn>
              <a:cxn ang="0">
                <a:pos x="csX105" y="csY105"/>
              </a:cxn>
              <a:cxn ang="0">
                <a:pos x="csX106" y="csY106"/>
              </a:cxn>
            </a:cxnLst>
            <a:rect l="l" t="t" r="r" b="b"/>
            <a:pathLst>
              <a:path w="83515" h="90220">
                <a:moveTo>
                  <a:pt x="2439" y="0"/>
                </a:moveTo>
                <a:lnTo>
                  <a:pt x="3658" y="610"/>
                </a:lnTo>
                <a:lnTo>
                  <a:pt x="6706" y="6096"/>
                </a:lnTo>
                <a:lnTo>
                  <a:pt x="8535" y="7925"/>
                </a:lnTo>
                <a:lnTo>
                  <a:pt x="10364" y="7315"/>
                </a:lnTo>
                <a:lnTo>
                  <a:pt x="11583" y="5487"/>
                </a:lnTo>
                <a:lnTo>
                  <a:pt x="17069" y="8535"/>
                </a:lnTo>
                <a:lnTo>
                  <a:pt x="18898" y="11583"/>
                </a:lnTo>
                <a:lnTo>
                  <a:pt x="23165" y="15240"/>
                </a:lnTo>
                <a:lnTo>
                  <a:pt x="24994" y="17679"/>
                </a:lnTo>
                <a:lnTo>
                  <a:pt x="25604" y="19507"/>
                </a:lnTo>
                <a:lnTo>
                  <a:pt x="28042" y="21946"/>
                </a:lnTo>
                <a:lnTo>
                  <a:pt x="28652" y="23165"/>
                </a:lnTo>
                <a:lnTo>
                  <a:pt x="29871" y="23165"/>
                </a:lnTo>
                <a:lnTo>
                  <a:pt x="31700" y="24994"/>
                </a:lnTo>
                <a:lnTo>
                  <a:pt x="37186" y="26213"/>
                </a:lnTo>
                <a:lnTo>
                  <a:pt x="37796" y="28042"/>
                </a:lnTo>
                <a:lnTo>
                  <a:pt x="37796" y="30480"/>
                </a:lnTo>
                <a:lnTo>
                  <a:pt x="39624" y="32919"/>
                </a:lnTo>
                <a:lnTo>
                  <a:pt x="42063" y="33528"/>
                </a:lnTo>
                <a:lnTo>
                  <a:pt x="40234" y="36576"/>
                </a:lnTo>
                <a:lnTo>
                  <a:pt x="40844" y="37795"/>
                </a:lnTo>
                <a:lnTo>
                  <a:pt x="43282" y="40843"/>
                </a:lnTo>
                <a:lnTo>
                  <a:pt x="43892" y="40843"/>
                </a:lnTo>
                <a:lnTo>
                  <a:pt x="46330" y="43891"/>
                </a:lnTo>
                <a:lnTo>
                  <a:pt x="45720" y="46330"/>
                </a:lnTo>
                <a:lnTo>
                  <a:pt x="49988" y="47549"/>
                </a:lnTo>
                <a:lnTo>
                  <a:pt x="52426" y="50597"/>
                </a:lnTo>
                <a:lnTo>
                  <a:pt x="54255" y="50597"/>
                </a:lnTo>
                <a:lnTo>
                  <a:pt x="56084" y="51816"/>
                </a:lnTo>
                <a:lnTo>
                  <a:pt x="59132" y="54255"/>
                </a:lnTo>
                <a:lnTo>
                  <a:pt x="58522" y="56083"/>
                </a:lnTo>
                <a:lnTo>
                  <a:pt x="60351" y="56083"/>
                </a:lnTo>
                <a:lnTo>
                  <a:pt x="62789" y="59131"/>
                </a:lnTo>
                <a:lnTo>
                  <a:pt x="66447" y="61570"/>
                </a:lnTo>
                <a:lnTo>
                  <a:pt x="66447" y="62789"/>
                </a:lnTo>
                <a:lnTo>
                  <a:pt x="68276" y="63399"/>
                </a:lnTo>
                <a:lnTo>
                  <a:pt x="70104" y="65227"/>
                </a:lnTo>
                <a:lnTo>
                  <a:pt x="70104" y="66447"/>
                </a:lnTo>
                <a:lnTo>
                  <a:pt x="71933" y="70104"/>
                </a:lnTo>
                <a:lnTo>
                  <a:pt x="74372" y="72543"/>
                </a:lnTo>
                <a:lnTo>
                  <a:pt x="74981" y="71933"/>
                </a:lnTo>
                <a:lnTo>
                  <a:pt x="77420" y="75591"/>
                </a:lnTo>
                <a:lnTo>
                  <a:pt x="80468" y="76200"/>
                </a:lnTo>
                <a:lnTo>
                  <a:pt x="82296" y="78029"/>
                </a:lnTo>
                <a:lnTo>
                  <a:pt x="82296" y="80467"/>
                </a:lnTo>
                <a:lnTo>
                  <a:pt x="82906" y="82906"/>
                </a:lnTo>
                <a:lnTo>
                  <a:pt x="83516" y="83515"/>
                </a:lnTo>
                <a:lnTo>
                  <a:pt x="82296" y="87173"/>
                </a:lnTo>
                <a:lnTo>
                  <a:pt x="78029" y="89611"/>
                </a:lnTo>
                <a:lnTo>
                  <a:pt x="77420" y="87783"/>
                </a:lnTo>
                <a:lnTo>
                  <a:pt x="75591" y="88392"/>
                </a:lnTo>
                <a:lnTo>
                  <a:pt x="73762" y="90221"/>
                </a:lnTo>
                <a:lnTo>
                  <a:pt x="70104" y="85344"/>
                </a:lnTo>
                <a:lnTo>
                  <a:pt x="67666" y="85344"/>
                </a:lnTo>
                <a:lnTo>
                  <a:pt x="67056" y="84125"/>
                </a:lnTo>
                <a:lnTo>
                  <a:pt x="65837" y="84125"/>
                </a:lnTo>
                <a:lnTo>
                  <a:pt x="64618" y="85954"/>
                </a:lnTo>
                <a:lnTo>
                  <a:pt x="59132" y="80467"/>
                </a:lnTo>
                <a:lnTo>
                  <a:pt x="57912" y="80467"/>
                </a:lnTo>
                <a:lnTo>
                  <a:pt x="55474" y="77419"/>
                </a:lnTo>
                <a:lnTo>
                  <a:pt x="56084" y="72543"/>
                </a:lnTo>
                <a:lnTo>
                  <a:pt x="54255" y="72543"/>
                </a:lnTo>
                <a:lnTo>
                  <a:pt x="51816" y="72543"/>
                </a:lnTo>
                <a:lnTo>
                  <a:pt x="49988" y="71323"/>
                </a:lnTo>
                <a:lnTo>
                  <a:pt x="49378" y="70104"/>
                </a:lnTo>
                <a:lnTo>
                  <a:pt x="48159" y="69495"/>
                </a:lnTo>
                <a:lnTo>
                  <a:pt x="46330" y="69495"/>
                </a:lnTo>
                <a:lnTo>
                  <a:pt x="46330" y="67666"/>
                </a:lnTo>
                <a:lnTo>
                  <a:pt x="45111" y="64618"/>
                </a:lnTo>
                <a:lnTo>
                  <a:pt x="42672" y="65227"/>
                </a:lnTo>
                <a:lnTo>
                  <a:pt x="37796" y="62179"/>
                </a:lnTo>
                <a:lnTo>
                  <a:pt x="37186" y="60960"/>
                </a:lnTo>
                <a:lnTo>
                  <a:pt x="37186" y="59131"/>
                </a:lnTo>
                <a:lnTo>
                  <a:pt x="35357" y="60351"/>
                </a:lnTo>
                <a:lnTo>
                  <a:pt x="31700" y="58522"/>
                </a:lnTo>
                <a:lnTo>
                  <a:pt x="31090" y="56083"/>
                </a:lnTo>
                <a:lnTo>
                  <a:pt x="28652" y="54255"/>
                </a:lnTo>
                <a:lnTo>
                  <a:pt x="27432" y="51207"/>
                </a:lnTo>
                <a:lnTo>
                  <a:pt x="24384" y="50597"/>
                </a:lnTo>
                <a:lnTo>
                  <a:pt x="25604" y="49378"/>
                </a:lnTo>
                <a:lnTo>
                  <a:pt x="23775" y="47549"/>
                </a:lnTo>
                <a:lnTo>
                  <a:pt x="21946" y="46939"/>
                </a:lnTo>
                <a:lnTo>
                  <a:pt x="20117" y="42672"/>
                </a:lnTo>
                <a:lnTo>
                  <a:pt x="20117" y="40234"/>
                </a:lnTo>
                <a:lnTo>
                  <a:pt x="18898" y="38405"/>
                </a:lnTo>
                <a:lnTo>
                  <a:pt x="17069" y="38405"/>
                </a:lnTo>
                <a:lnTo>
                  <a:pt x="15850" y="34747"/>
                </a:lnTo>
                <a:lnTo>
                  <a:pt x="16460" y="33528"/>
                </a:lnTo>
                <a:lnTo>
                  <a:pt x="12192" y="31090"/>
                </a:lnTo>
                <a:lnTo>
                  <a:pt x="10364" y="29871"/>
                </a:lnTo>
                <a:lnTo>
                  <a:pt x="7925" y="26213"/>
                </a:lnTo>
                <a:lnTo>
                  <a:pt x="9754" y="24994"/>
                </a:lnTo>
                <a:lnTo>
                  <a:pt x="8535" y="23775"/>
                </a:lnTo>
                <a:lnTo>
                  <a:pt x="7316" y="21946"/>
                </a:lnTo>
                <a:lnTo>
                  <a:pt x="7316" y="18898"/>
                </a:lnTo>
                <a:lnTo>
                  <a:pt x="4268" y="17069"/>
                </a:lnTo>
                <a:lnTo>
                  <a:pt x="4268" y="13411"/>
                </a:lnTo>
                <a:lnTo>
                  <a:pt x="3048" y="11583"/>
                </a:lnTo>
                <a:lnTo>
                  <a:pt x="4877" y="11583"/>
                </a:lnTo>
                <a:lnTo>
                  <a:pt x="5487" y="9754"/>
                </a:lnTo>
                <a:lnTo>
                  <a:pt x="4877" y="8535"/>
                </a:lnTo>
                <a:lnTo>
                  <a:pt x="1220" y="8535"/>
                </a:lnTo>
                <a:lnTo>
                  <a:pt x="0" y="6706"/>
                </a:lnTo>
                <a:lnTo>
                  <a:pt x="3048" y="2439"/>
                </a:lnTo>
                <a:lnTo>
                  <a:pt x="1220" y="610"/>
                </a:lnTo>
                <a:lnTo>
                  <a:pt x="2439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55" name="Freihandform: Form 354">
            <a:extLst>
              <a:ext uri="{FF2B5EF4-FFF2-40B4-BE49-F238E27FC236}">
                <a16:creationId xmlns:a16="http://schemas.microsoft.com/office/drawing/2014/main" id="{F314C192-2010-0D71-ABED-EAD1221005A1}"/>
              </a:ext>
            </a:extLst>
          </p:cNvPr>
          <p:cNvSpPr/>
          <p:nvPr/>
        </p:nvSpPr>
        <p:spPr>
          <a:xfrm>
            <a:off x="11584838" y="4661001"/>
            <a:ext cx="1828" cy="3048"/>
          </a:xfrm>
          <a:custGeom>
            <a:avLst/>
            <a:gdLst>
              <a:gd name="csX0" fmla="*/ 1828 w 1828"/>
              <a:gd name="csY0" fmla="*/ 3048 h 3048"/>
              <a:gd name="csX1" fmla="*/ 0 w 1828"/>
              <a:gd name="csY1" fmla="*/ 2439 h 3048"/>
              <a:gd name="csX2" fmla="*/ 609 w 1828"/>
              <a:gd name="csY2" fmla="*/ 0 h 3048"/>
              <a:gd name="csX3" fmla="*/ 1828 w 1828"/>
              <a:gd name="csY3" fmla="*/ 3048 h 304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828" h="3048">
                <a:moveTo>
                  <a:pt x="1828" y="3048"/>
                </a:moveTo>
                <a:lnTo>
                  <a:pt x="0" y="2439"/>
                </a:lnTo>
                <a:lnTo>
                  <a:pt x="609" y="0"/>
                </a:lnTo>
                <a:lnTo>
                  <a:pt x="1828" y="3048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56" name="Freihandform: Form 355">
            <a:extLst>
              <a:ext uri="{FF2B5EF4-FFF2-40B4-BE49-F238E27FC236}">
                <a16:creationId xmlns:a16="http://schemas.microsoft.com/office/drawing/2014/main" id="{81D84AAB-67BF-4E82-5E1A-063332CE255B}"/>
              </a:ext>
            </a:extLst>
          </p:cNvPr>
          <p:cNvSpPr/>
          <p:nvPr/>
        </p:nvSpPr>
        <p:spPr>
          <a:xfrm>
            <a:off x="11570817" y="4646980"/>
            <a:ext cx="1829" cy="3657"/>
          </a:xfrm>
          <a:custGeom>
            <a:avLst/>
            <a:gdLst>
              <a:gd name="csX0" fmla="*/ 1829 w 1829"/>
              <a:gd name="csY0" fmla="*/ 2439 h 3657"/>
              <a:gd name="csX1" fmla="*/ 609 w 1829"/>
              <a:gd name="csY1" fmla="*/ 3658 h 3657"/>
              <a:gd name="csX2" fmla="*/ 0 w 1829"/>
              <a:gd name="csY2" fmla="*/ 1219 h 3657"/>
              <a:gd name="csX3" fmla="*/ 1220 w 1829"/>
              <a:gd name="csY3" fmla="*/ 0 h 3657"/>
              <a:gd name="csX4" fmla="*/ 1829 w 1829"/>
              <a:gd name="csY4" fmla="*/ 2439 h 365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829" h="3657">
                <a:moveTo>
                  <a:pt x="1829" y="2439"/>
                </a:moveTo>
                <a:lnTo>
                  <a:pt x="609" y="3658"/>
                </a:lnTo>
                <a:lnTo>
                  <a:pt x="0" y="1219"/>
                </a:lnTo>
                <a:lnTo>
                  <a:pt x="1220" y="0"/>
                </a:lnTo>
                <a:lnTo>
                  <a:pt x="1829" y="243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57" name="Freihandform: Form 356">
            <a:extLst>
              <a:ext uri="{FF2B5EF4-FFF2-40B4-BE49-F238E27FC236}">
                <a16:creationId xmlns:a16="http://schemas.microsoft.com/office/drawing/2014/main" id="{E731E7E6-5EFB-DB38-A21B-71696FB9D728}"/>
              </a:ext>
            </a:extLst>
          </p:cNvPr>
          <p:cNvSpPr/>
          <p:nvPr/>
        </p:nvSpPr>
        <p:spPr>
          <a:xfrm>
            <a:off x="11781738" y="3895344"/>
            <a:ext cx="1829" cy="1828"/>
          </a:xfrm>
          <a:custGeom>
            <a:avLst/>
            <a:gdLst>
              <a:gd name="csX0" fmla="*/ 1829 w 1829"/>
              <a:gd name="csY0" fmla="*/ 1829 h 1828"/>
              <a:gd name="csX1" fmla="*/ 610 w 1829"/>
              <a:gd name="csY1" fmla="*/ 1829 h 1828"/>
              <a:gd name="csX2" fmla="*/ 0 w 1829"/>
              <a:gd name="csY2" fmla="*/ 0 h 1828"/>
              <a:gd name="csX3" fmla="*/ 1829 w 1829"/>
              <a:gd name="csY3" fmla="*/ 0 h 1828"/>
              <a:gd name="csX4" fmla="*/ 1829 w 1829"/>
              <a:gd name="csY4" fmla="*/ 1829 h 182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829" h="1828">
                <a:moveTo>
                  <a:pt x="1829" y="1829"/>
                </a:moveTo>
                <a:lnTo>
                  <a:pt x="610" y="1829"/>
                </a:lnTo>
                <a:lnTo>
                  <a:pt x="0" y="0"/>
                </a:lnTo>
                <a:lnTo>
                  <a:pt x="1829" y="0"/>
                </a:lnTo>
                <a:lnTo>
                  <a:pt x="1829" y="182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58" name="Freihandform: Form 357">
            <a:extLst>
              <a:ext uri="{FF2B5EF4-FFF2-40B4-BE49-F238E27FC236}">
                <a16:creationId xmlns:a16="http://schemas.microsoft.com/office/drawing/2014/main" id="{0CE71FE4-5C72-134E-3E02-84A3778D5E6D}"/>
              </a:ext>
            </a:extLst>
          </p:cNvPr>
          <p:cNvSpPr/>
          <p:nvPr/>
        </p:nvSpPr>
        <p:spPr>
          <a:xfrm>
            <a:off x="10648493" y="3577132"/>
            <a:ext cx="5485" cy="10972"/>
          </a:xfrm>
          <a:custGeom>
            <a:avLst/>
            <a:gdLst>
              <a:gd name="csX0" fmla="*/ 5486 w 5485"/>
              <a:gd name="csY0" fmla="*/ 1829 h 10972"/>
              <a:gd name="csX1" fmla="*/ 4267 w 5485"/>
              <a:gd name="csY1" fmla="*/ 4267 h 10972"/>
              <a:gd name="csX2" fmla="*/ 4876 w 5485"/>
              <a:gd name="csY2" fmla="*/ 4877 h 10972"/>
              <a:gd name="csX3" fmla="*/ 3657 w 5485"/>
              <a:gd name="csY3" fmla="*/ 8535 h 10972"/>
              <a:gd name="csX4" fmla="*/ 4267 w 5485"/>
              <a:gd name="csY4" fmla="*/ 9754 h 10972"/>
              <a:gd name="csX5" fmla="*/ 1219 w 5485"/>
              <a:gd name="csY5" fmla="*/ 10973 h 10972"/>
              <a:gd name="csX6" fmla="*/ 0 w 5485"/>
              <a:gd name="csY6" fmla="*/ 6706 h 10972"/>
              <a:gd name="csX7" fmla="*/ 1828 w 5485"/>
              <a:gd name="csY7" fmla="*/ 5487 h 10972"/>
              <a:gd name="csX8" fmla="*/ 609 w 5485"/>
              <a:gd name="csY8" fmla="*/ 4267 h 10972"/>
              <a:gd name="csX9" fmla="*/ 2438 w 5485"/>
              <a:gd name="csY9" fmla="*/ 610 h 10972"/>
              <a:gd name="csX10" fmla="*/ 4267 w 5485"/>
              <a:gd name="csY10" fmla="*/ 0 h 10972"/>
              <a:gd name="csX11" fmla="*/ 5486 w 5485"/>
              <a:gd name="csY11" fmla="*/ 1829 h 1097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5485" h="10972">
                <a:moveTo>
                  <a:pt x="5486" y="1829"/>
                </a:moveTo>
                <a:lnTo>
                  <a:pt x="4267" y="4267"/>
                </a:lnTo>
                <a:lnTo>
                  <a:pt x="4876" y="4877"/>
                </a:lnTo>
                <a:lnTo>
                  <a:pt x="3657" y="8535"/>
                </a:lnTo>
                <a:lnTo>
                  <a:pt x="4267" y="9754"/>
                </a:lnTo>
                <a:lnTo>
                  <a:pt x="1219" y="10973"/>
                </a:lnTo>
                <a:lnTo>
                  <a:pt x="0" y="6706"/>
                </a:lnTo>
                <a:lnTo>
                  <a:pt x="1828" y="5487"/>
                </a:lnTo>
                <a:lnTo>
                  <a:pt x="609" y="4267"/>
                </a:lnTo>
                <a:lnTo>
                  <a:pt x="2438" y="610"/>
                </a:lnTo>
                <a:lnTo>
                  <a:pt x="4267" y="0"/>
                </a:lnTo>
                <a:lnTo>
                  <a:pt x="5486" y="182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59" name="Freihandform: Form 358">
            <a:extLst>
              <a:ext uri="{FF2B5EF4-FFF2-40B4-BE49-F238E27FC236}">
                <a16:creationId xmlns:a16="http://schemas.microsoft.com/office/drawing/2014/main" id="{CE2111EB-53E8-63F9-4F41-7BDF2F09DD69}"/>
              </a:ext>
            </a:extLst>
          </p:cNvPr>
          <p:cNvSpPr/>
          <p:nvPr/>
        </p:nvSpPr>
        <p:spPr>
          <a:xfrm>
            <a:off x="3699052" y="3166872"/>
            <a:ext cx="3048" cy="2438"/>
          </a:xfrm>
          <a:custGeom>
            <a:avLst/>
            <a:gdLst>
              <a:gd name="csX0" fmla="*/ 1829 w 3048"/>
              <a:gd name="csY0" fmla="*/ 2438 h 2438"/>
              <a:gd name="csX1" fmla="*/ 0 w 3048"/>
              <a:gd name="csY1" fmla="*/ 1219 h 2438"/>
              <a:gd name="csX2" fmla="*/ 610 w 3048"/>
              <a:gd name="csY2" fmla="*/ 0 h 2438"/>
              <a:gd name="csX3" fmla="*/ 2439 w 3048"/>
              <a:gd name="csY3" fmla="*/ 0 h 2438"/>
              <a:gd name="csX4" fmla="*/ 3048 w 3048"/>
              <a:gd name="csY4" fmla="*/ 610 h 2438"/>
              <a:gd name="csX5" fmla="*/ 1829 w 3048"/>
              <a:gd name="csY5" fmla="*/ 2438 h 243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3048" h="2438">
                <a:moveTo>
                  <a:pt x="1829" y="2438"/>
                </a:moveTo>
                <a:lnTo>
                  <a:pt x="0" y="1219"/>
                </a:lnTo>
                <a:lnTo>
                  <a:pt x="610" y="0"/>
                </a:lnTo>
                <a:lnTo>
                  <a:pt x="2439" y="0"/>
                </a:lnTo>
                <a:lnTo>
                  <a:pt x="3048" y="610"/>
                </a:lnTo>
                <a:lnTo>
                  <a:pt x="1829" y="2438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60" name="Freihandform: Form 359">
            <a:extLst>
              <a:ext uri="{FF2B5EF4-FFF2-40B4-BE49-F238E27FC236}">
                <a16:creationId xmlns:a16="http://schemas.microsoft.com/office/drawing/2014/main" id="{40FA6029-CFA7-E960-17DA-D516953DED36}"/>
              </a:ext>
            </a:extLst>
          </p:cNvPr>
          <p:cNvSpPr/>
          <p:nvPr/>
        </p:nvSpPr>
        <p:spPr>
          <a:xfrm>
            <a:off x="3779520" y="3165043"/>
            <a:ext cx="10363" cy="3048"/>
          </a:xfrm>
          <a:custGeom>
            <a:avLst/>
            <a:gdLst>
              <a:gd name="csX0" fmla="*/ 10363 w 10363"/>
              <a:gd name="csY0" fmla="*/ 1219 h 3048"/>
              <a:gd name="csX1" fmla="*/ 9144 w 10363"/>
              <a:gd name="csY1" fmla="*/ 1219 h 3048"/>
              <a:gd name="csX2" fmla="*/ 3657 w 10363"/>
              <a:gd name="csY2" fmla="*/ 3048 h 3048"/>
              <a:gd name="csX3" fmla="*/ 0 w 10363"/>
              <a:gd name="csY3" fmla="*/ 3048 h 3048"/>
              <a:gd name="csX4" fmla="*/ 1219 w 10363"/>
              <a:gd name="csY4" fmla="*/ 1829 h 3048"/>
              <a:gd name="csX5" fmla="*/ 3657 w 10363"/>
              <a:gd name="csY5" fmla="*/ 609 h 3048"/>
              <a:gd name="csX6" fmla="*/ 6096 w 10363"/>
              <a:gd name="csY6" fmla="*/ 0 h 3048"/>
              <a:gd name="csX7" fmla="*/ 9753 w 10363"/>
              <a:gd name="csY7" fmla="*/ 609 h 3048"/>
              <a:gd name="csX8" fmla="*/ 10363 w 10363"/>
              <a:gd name="csY8" fmla="*/ 1219 h 304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0363" h="3048">
                <a:moveTo>
                  <a:pt x="10363" y="1219"/>
                </a:moveTo>
                <a:lnTo>
                  <a:pt x="9144" y="1219"/>
                </a:lnTo>
                <a:lnTo>
                  <a:pt x="3657" y="3048"/>
                </a:lnTo>
                <a:lnTo>
                  <a:pt x="0" y="3048"/>
                </a:lnTo>
                <a:lnTo>
                  <a:pt x="1219" y="1829"/>
                </a:lnTo>
                <a:lnTo>
                  <a:pt x="3657" y="609"/>
                </a:lnTo>
                <a:lnTo>
                  <a:pt x="6096" y="0"/>
                </a:lnTo>
                <a:lnTo>
                  <a:pt x="9753" y="609"/>
                </a:lnTo>
                <a:lnTo>
                  <a:pt x="10363" y="121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61" name="Freihandform: Form 360">
            <a:extLst>
              <a:ext uri="{FF2B5EF4-FFF2-40B4-BE49-F238E27FC236}">
                <a16:creationId xmlns:a16="http://schemas.microsoft.com/office/drawing/2014/main" id="{0A51655E-E068-0699-81F3-8B7AD2FF06D9}"/>
              </a:ext>
            </a:extLst>
          </p:cNvPr>
          <p:cNvSpPr/>
          <p:nvPr/>
        </p:nvSpPr>
        <p:spPr>
          <a:xfrm>
            <a:off x="3722827" y="3151022"/>
            <a:ext cx="56692" cy="23164"/>
          </a:xfrm>
          <a:custGeom>
            <a:avLst/>
            <a:gdLst>
              <a:gd name="csX0" fmla="*/ 9144 w 56692"/>
              <a:gd name="csY0" fmla="*/ 610 h 23164"/>
              <a:gd name="csX1" fmla="*/ 12801 w 56692"/>
              <a:gd name="csY1" fmla="*/ 1219 h 23164"/>
              <a:gd name="csX2" fmla="*/ 16459 w 56692"/>
              <a:gd name="csY2" fmla="*/ 1219 h 23164"/>
              <a:gd name="csX3" fmla="*/ 18288 w 56692"/>
              <a:gd name="csY3" fmla="*/ 1829 h 23164"/>
              <a:gd name="csX4" fmla="*/ 21945 w 56692"/>
              <a:gd name="csY4" fmla="*/ 1219 h 23164"/>
              <a:gd name="csX5" fmla="*/ 23774 w 56692"/>
              <a:gd name="csY5" fmla="*/ 1829 h 23164"/>
              <a:gd name="csX6" fmla="*/ 26213 w 56692"/>
              <a:gd name="csY6" fmla="*/ 1219 h 23164"/>
              <a:gd name="csX7" fmla="*/ 27432 w 56692"/>
              <a:gd name="csY7" fmla="*/ 1829 h 23164"/>
              <a:gd name="csX8" fmla="*/ 30480 w 56692"/>
              <a:gd name="csY8" fmla="*/ 1219 h 23164"/>
              <a:gd name="csX9" fmla="*/ 32918 w 56692"/>
              <a:gd name="csY9" fmla="*/ 1829 h 23164"/>
              <a:gd name="csX10" fmla="*/ 34747 w 56692"/>
              <a:gd name="csY10" fmla="*/ 1829 h 23164"/>
              <a:gd name="csX11" fmla="*/ 39624 w 56692"/>
              <a:gd name="csY11" fmla="*/ 3048 h 23164"/>
              <a:gd name="csX12" fmla="*/ 39624 w 56692"/>
              <a:gd name="csY12" fmla="*/ 1829 h 23164"/>
              <a:gd name="csX13" fmla="*/ 43281 w 56692"/>
              <a:gd name="csY13" fmla="*/ 3048 h 23164"/>
              <a:gd name="csX14" fmla="*/ 43891 w 56692"/>
              <a:gd name="csY14" fmla="*/ 2438 h 23164"/>
              <a:gd name="csX15" fmla="*/ 48768 w 56692"/>
              <a:gd name="csY15" fmla="*/ 3048 h 23164"/>
              <a:gd name="csX16" fmla="*/ 49987 w 56692"/>
              <a:gd name="csY16" fmla="*/ 4267 h 23164"/>
              <a:gd name="csX17" fmla="*/ 51206 w 56692"/>
              <a:gd name="csY17" fmla="*/ 4267 h 23164"/>
              <a:gd name="csX18" fmla="*/ 54864 w 56692"/>
              <a:gd name="csY18" fmla="*/ 6096 h 23164"/>
              <a:gd name="csX19" fmla="*/ 56083 w 56692"/>
              <a:gd name="csY19" fmla="*/ 5486 h 23164"/>
              <a:gd name="csX20" fmla="*/ 55473 w 56692"/>
              <a:gd name="csY20" fmla="*/ 9754 h 23164"/>
              <a:gd name="csX21" fmla="*/ 56693 w 56692"/>
              <a:gd name="csY21" fmla="*/ 11582 h 23164"/>
              <a:gd name="csX22" fmla="*/ 51206 w 56692"/>
              <a:gd name="csY22" fmla="*/ 13411 h 23164"/>
              <a:gd name="csX23" fmla="*/ 49377 w 56692"/>
              <a:gd name="csY23" fmla="*/ 15850 h 23164"/>
              <a:gd name="csX24" fmla="*/ 47549 w 56692"/>
              <a:gd name="csY24" fmla="*/ 19507 h 23164"/>
              <a:gd name="csX25" fmla="*/ 45720 w 56692"/>
              <a:gd name="csY25" fmla="*/ 20726 h 23164"/>
              <a:gd name="csX26" fmla="*/ 43891 w 56692"/>
              <a:gd name="csY26" fmla="*/ 21336 h 23164"/>
              <a:gd name="csX27" fmla="*/ 41453 w 56692"/>
              <a:gd name="csY27" fmla="*/ 21336 h 23164"/>
              <a:gd name="csX28" fmla="*/ 37795 w 56692"/>
              <a:gd name="csY28" fmla="*/ 21946 h 23164"/>
              <a:gd name="csX29" fmla="*/ 35966 w 56692"/>
              <a:gd name="csY29" fmla="*/ 23165 h 23164"/>
              <a:gd name="csX30" fmla="*/ 31699 w 56692"/>
              <a:gd name="csY30" fmla="*/ 22555 h 23164"/>
              <a:gd name="csX31" fmla="*/ 30480 w 56692"/>
              <a:gd name="csY31" fmla="*/ 21336 h 23164"/>
              <a:gd name="csX32" fmla="*/ 27432 w 56692"/>
              <a:gd name="csY32" fmla="*/ 22555 h 23164"/>
              <a:gd name="csX33" fmla="*/ 25603 w 56692"/>
              <a:gd name="csY33" fmla="*/ 20726 h 23164"/>
              <a:gd name="csX34" fmla="*/ 21336 w 56692"/>
              <a:gd name="csY34" fmla="*/ 21946 h 23164"/>
              <a:gd name="csX35" fmla="*/ 15849 w 56692"/>
              <a:gd name="csY35" fmla="*/ 21336 h 23164"/>
              <a:gd name="csX36" fmla="*/ 14021 w 56692"/>
              <a:gd name="csY36" fmla="*/ 21946 h 23164"/>
              <a:gd name="csX37" fmla="*/ 10363 w 56692"/>
              <a:gd name="csY37" fmla="*/ 22555 h 23164"/>
              <a:gd name="csX38" fmla="*/ 9144 w 56692"/>
              <a:gd name="csY38" fmla="*/ 23165 h 23164"/>
              <a:gd name="csX39" fmla="*/ 7925 w 56692"/>
              <a:gd name="csY39" fmla="*/ 21946 h 23164"/>
              <a:gd name="csX40" fmla="*/ 5486 w 56692"/>
              <a:gd name="csY40" fmla="*/ 21336 h 23164"/>
              <a:gd name="csX41" fmla="*/ 3657 w 56692"/>
              <a:gd name="csY41" fmla="*/ 22555 h 23164"/>
              <a:gd name="csX42" fmla="*/ 0 w 56692"/>
              <a:gd name="csY42" fmla="*/ 21946 h 23164"/>
              <a:gd name="csX43" fmla="*/ 1829 w 56692"/>
              <a:gd name="csY43" fmla="*/ 17678 h 23164"/>
              <a:gd name="csX44" fmla="*/ 1829 w 56692"/>
              <a:gd name="csY44" fmla="*/ 15240 h 23164"/>
              <a:gd name="csX45" fmla="*/ 3048 w 56692"/>
              <a:gd name="csY45" fmla="*/ 12802 h 23164"/>
              <a:gd name="csX46" fmla="*/ 1829 w 56692"/>
              <a:gd name="csY46" fmla="*/ 9144 h 23164"/>
              <a:gd name="csX47" fmla="*/ 609 w 56692"/>
              <a:gd name="csY47" fmla="*/ 8534 h 23164"/>
              <a:gd name="csX48" fmla="*/ 0 w 56692"/>
              <a:gd name="csY48" fmla="*/ 6096 h 23164"/>
              <a:gd name="csX49" fmla="*/ 2438 w 56692"/>
              <a:gd name="csY49" fmla="*/ 4877 h 23164"/>
              <a:gd name="csX50" fmla="*/ 3657 w 56692"/>
              <a:gd name="csY50" fmla="*/ 4267 h 23164"/>
              <a:gd name="csX51" fmla="*/ 3657 w 56692"/>
              <a:gd name="csY51" fmla="*/ 1219 h 23164"/>
              <a:gd name="csX52" fmla="*/ 6096 w 56692"/>
              <a:gd name="csY52" fmla="*/ 0 h 23164"/>
              <a:gd name="csX53" fmla="*/ 9144 w 56692"/>
              <a:gd name="csY53" fmla="*/ 610 h 2316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</a:cxnLst>
            <a:rect l="l" t="t" r="r" b="b"/>
            <a:pathLst>
              <a:path w="56692" h="23164">
                <a:moveTo>
                  <a:pt x="9144" y="610"/>
                </a:moveTo>
                <a:lnTo>
                  <a:pt x="12801" y="1219"/>
                </a:lnTo>
                <a:lnTo>
                  <a:pt x="16459" y="1219"/>
                </a:lnTo>
                <a:lnTo>
                  <a:pt x="18288" y="1829"/>
                </a:lnTo>
                <a:lnTo>
                  <a:pt x="21945" y="1219"/>
                </a:lnTo>
                <a:lnTo>
                  <a:pt x="23774" y="1829"/>
                </a:lnTo>
                <a:lnTo>
                  <a:pt x="26213" y="1219"/>
                </a:lnTo>
                <a:lnTo>
                  <a:pt x="27432" y="1829"/>
                </a:lnTo>
                <a:lnTo>
                  <a:pt x="30480" y="1219"/>
                </a:lnTo>
                <a:lnTo>
                  <a:pt x="32918" y="1829"/>
                </a:lnTo>
                <a:lnTo>
                  <a:pt x="34747" y="1829"/>
                </a:lnTo>
                <a:lnTo>
                  <a:pt x="39624" y="3048"/>
                </a:lnTo>
                <a:lnTo>
                  <a:pt x="39624" y="1829"/>
                </a:lnTo>
                <a:lnTo>
                  <a:pt x="43281" y="3048"/>
                </a:lnTo>
                <a:lnTo>
                  <a:pt x="43891" y="2438"/>
                </a:lnTo>
                <a:lnTo>
                  <a:pt x="48768" y="3048"/>
                </a:lnTo>
                <a:lnTo>
                  <a:pt x="49987" y="4267"/>
                </a:lnTo>
                <a:lnTo>
                  <a:pt x="51206" y="4267"/>
                </a:lnTo>
                <a:lnTo>
                  <a:pt x="54864" y="6096"/>
                </a:lnTo>
                <a:lnTo>
                  <a:pt x="56083" y="5486"/>
                </a:lnTo>
                <a:lnTo>
                  <a:pt x="55473" y="9754"/>
                </a:lnTo>
                <a:lnTo>
                  <a:pt x="56693" y="11582"/>
                </a:lnTo>
                <a:lnTo>
                  <a:pt x="51206" y="13411"/>
                </a:lnTo>
                <a:lnTo>
                  <a:pt x="49377" y="15850"/>
                </a:lnTo>
                <a:lnTo>
                  <a:pt x="47549" y="19507"/>
                </a:lnTo>
                <a:lnTo>
                  <a:pt x="45720" y="20726"/>
                </a:lnTo>
                <a:lnTo>
                  <a:pt x="43891" y="21336"/>
                </a:lnTo>
                <a:lnTo>
                  <a:pt x="41453" y="21336"/>
                </a:lnTo>
                <a:lnTo>
                  <a:pt x="37795" y="21946"/>
                </a:lnTo>
                <a:lnTo>
                  <a:pt x="35966" y="23165"/>
                </a:lnTo>
                <a:lnTo>
                  <a:pt x="31699" y="22555"/>
                </a:lnTo>
                <a:lnTo>
                  <a:pt x="30480" y="21336"/>
                </a:lnTo>
                <a:lnTo>
                  <a:pt x="27432" y="22555"/>
                </a:lnTo>
                <a:lnTo>
                  <a:pt x="25603" y="20726"/>
                </a:lnTo>
                <a:lnTo>
                  <a:pt x="21336" y="21946"/>
                </a:lnTo>
                <a:lnTo>
                  <a:pt x="15849" y="21336"/>
                </a:lnTo>
                <a:lnTo>
                  <a:pt x="14021" y="21946"/>
                </a:lnTo>
                <a:lnTo>
                  <a:pt x="10363" y="22555"/>
                </a:lnTo>
                <a:lnTo>
                  <a:pt x="9144" y="23165"/>
                </a:lnTo>
                <a:lnTo>
                  <a:pt x="7925" y="21946"/>
                </a:lnTo>
                <a:lnTo>
                  <a:pt x="5486" y="21336"/>
                </a:lnTo>
                <a:lnTo>
                  <a:pt x="3657" y="22555"/>
                </a:lnTo>
                <a:lnTo>
                  <a:pt x="0" y="21946"/>
                </a:lnTo>
                <a:lnTo>
                  <a:pt x="1829" y="17678"/>
                </a:lnTo>
                <a:lnTo>
                  <a:pt x="1829" y="15240"/>
                </a:lnTo>
                <a:lnTo>
                  <a:pt x="3048" y="12802"/>
                </a:lnTo>
                <a:lnTo>
                  <a:pt x="1829" y="9144"/>
                </a:lnTo>
                <a:lnTo>
                  <a:pt x="609" y="8534"/>
                </a:lnTo>
                <a:lnTo>
                  <a:pt x="0" y="6096"/>
                </a:lnTo>
                <a:lnTo>
                  <a:pt x="2438" y="4877"/>
                </a:lnTo>
                <a:lnTo>
                  <a:pt x="3657" y="4267"/>
                </a:lnTo>
                <a:lnTo>
                  <a:pt x="3657" y="1219"/>
                </a:lnTo>
                <a:lnTo>
                  <a:pt x="6096" y="0"/>
                </a:lnTo>
                <a:lnTo>
                  <a:pt x="9144" y="61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62" name="Freihandform: Form 361">
            <a:extLst>
              <a:ext uri="{FF2B5EF4-FFF2-40B4-BE49-F238E27FC236}">
                <a16:creationId xmlns:a16="http://schemas.microsoft.com/office/drawing/2014/main" id="{D8B5B205-27C0-6DF6-A783-A6A26121342F}"/>
              </a:ext>
            </a:extLst>
          </p:cNvPr>
          <p:cNvSpPr/>
          <p:nvPr/>
        </p:nvSpPr>
        <p:spPr>
          <a:xfrm>
            <a:off x="1188720" y="4954219"/>
            <a:ext cx="2438" cy="3657"/>
          </a:xfrm>
          <a:custGeom>
            <a:avLst/>
            <a:gdLst>
              <a:gd name="csX0" fmla="*/ 1829 w 2438"/>
              <a:gd name="csY0" fmla="*/ 3657 h 3657"/>
              <a:gd name="csX1" fmla="*/ 1219 w 2438"/>
              <a:gd name="csY1" fmla="*/ 3048 h 3657"/>
              <a:gd name="csX2" fmla="*/ 0 w 2438"/>
              <a:gd name="csY2" fmla="*/ 1219 h 3657"/>
              <a:gd name="csX3" fmla="*/ 610 w 2438"/>
              <a:gd name="csY3" fmla="*/ 0 h 3657"/>
              <a:gd name="csX4" fmla="*/ 2438 w 2438"/>
              <a:gd name="csY4" fmla="*/ 1219 h 3657"/>
              <a:gd name="csX5" fmla="*/ 1829 w 2438"/>
              <a:gd name="csY5" fmla="*/ 3657 h 365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2438" h="3657">
                <a:moveTo>
                  <a:pt x="1829" y="3657"/>
                </a:moveTo>
                <a:lnTo>
                  <a:pt x="1219" y="3048"/>
                </a:lnTo>
                <a:lnTo>
                  <a:pt x="0" y="1219"/>
                </a:lnTo>
                <a:lnTo>
                  <a:pt x="610" y="0"/>
                </a:lnTo>
                <a:lnTo>
                  <a:pt x="2438" y="1219"/>
                </a:lnTo>
                <a:lnTo>
                  <a:pt x="1829" y="3657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63" name="Freihandform: Form 362">
            <a:extLst>
              <a:ext uri="{FF2B5EF4-FFF2-40B4-BE49-F238E27FC236}">
                <a16:creationId xmlns:a16="http://schemas.microsoft.com/office/drawing/2014/main" id="{DA9EF260-1B54-7E6B-FE41-E21FA48844DD}"/>
              </a:ext>
            </a:extLst>
          </p:cNvPr>
          <p:cNvSpPr/>
          <p:nvPr/>
        </p:nvSpPr>
        <p:spPr>
          <a:xfrm>
            <a:off x="1250899" y="4723790"/>
            <a:ext cx="2438" cy="2438"/>
          </a:xfrm>
          <a:custGeom>
            <a:avLst/>
            <a:gdLst>
              <a:gd name="csX0" fmla="*/ 2438 w 2438"/>
              <a:gd name="csY0" fmla="*/ 1829 h 2438"/>
              <a:gd name="csX1" fmla="*/ 1829 w 2438"/>
              <a:gd name="csY1" fmla="*/ 2438 h 2438"/>
              <a:gd name="csX2" fmla="*/ 0 w 2438"/>
              <a:gd name="csY2" fmla="*/ 1219 h 2438"/>
              <a:gd name="csX3" fmla="*/ 1219 w 2438"/>
              <a:gd name="csY3" fmla="*/ 0 h 2438"/>
              <a:gd name="csX4" fmla="*/ 2438 w 2438"/>
              <a:gd name="csY4" fmla="*/ 1829 h 243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438" h="2438">
                <a:moveTo>
                  <a:pt x="2438" y="1829"/>
                </a:moveTo>
                <a:lnTo>
                  <a:pt x="1829" y="2438"/>
                </a:lnTo>
                <a:lnTo>
                  <a:pt x="0" y="1219"/>
                </a:lnTo>
                <a:lnTo>
                  <a:pt x="1219" y="0"/>
                </a:lnTo>
                <a:lnTo>
                  <a:pt x="2438" y="182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64" name="Freihandform: Form 363">
            <a:extLst>
              <a:ext uri="{FF2B5EF4-FFF2-40B4-BE49-F238E27FC236}">
                <a16:creationId xmlns:a16="http://schemas.microsoft.com/office/drawing/2014/main" id="{BE55202C-1B67-7662-3F01-63C42EF107C1}"/>
              </a:ext>
            </a:extLst>
          </p:cNvPr>
          <p:cNvSpPr/>
          <p:nvPr/>
        </p:nvSpPr>
        <p:spPr>
          <a:xfrm>
            <a:off x="1214323" y="4568342"/>
            <a:ext cx="6096" cy="6705"/>
          </a:xfrm>
          <a:custGeom>
            <a:avLst/>
            <a:gdLst>
              <a:gd name="csX0" fmla="*/ 1219 w 6096"/>
              <a:gd name="csY0" fmla="*/ 6705 h 6705"/>
              <a:gd name="csX1" fmla="*/ 0 w 6096"/>
              <a:gd name="csY1" fmla="*/ 6096 h 6705"/>
              <a:gd name="csX2" fmla="*/ 1219 w 6096"/>
              <a:gd name="csY2" fmla="*/ 2438 h 6705"/>
              <a:gd name="csX3" fmla="*/ 4267 w 6096"/>
              <a:gd name="csY3" fmla="*/ 0 h 6705"/>
              <a:gd name="csX4" fmla="*/ 6096 w 6096"/>
              <a:gd name="csY4" fmla="*/ 0 h 6705"/>
              <a:gd name="csX5" fmla="*/ 6096 w 6096"/>
              <a:gd name="csY5" fmla="*/ 1219 h 6705"/>
              <a:gd name="csX6" fmla="*/ 4877 w 6096"/>
              <a:gd name="csY6" fmla="*/ 3657 h 6705"/>
              <a:gd name="csX7" fmla="*/ 1219 w 6096"/>
              <a:gd name="csY7" fmla="*/ 6705 h 67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6096" h="6705">
                <a:moveTo>
                  <a:pt x="1219" y="6705"/>
                </a:moveTo>
                <a:lnTo>
                  <a:pt x="0" y="6096"/>
                </a:lnTo>
                <a:lnTo>
                  <a:pt x="1219" y="2438"/>
                </a:lnTo>
                <a:lnTo>
                  <a:pt x="4267" y="0"/>
                </a:lnTo>
                <a:lnTo>
                  <a:pt x="6096" y="0"/>
                </a:lnTo>
                <a:lnTo>
                  <a:pt x="6096" y="1219"/>
                </a:lnTo>
                <a:lnTo>
                  <a:pt x="4877" y="3657"/>
                </a:lnTo>
                <a:lnTo>
                  <a:pt x="1219" y="6705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65" name="Freihandform: Form 364">
            <a:extLst>
              <a:ext uri="{FF2B5EF4-FFF2-40B4-BE49-F238E27FC236}">
                <a16:creationId xmlns:a16="http://schemas.microsoft.com/office/drawing/2014/main" id="{44361A6B-794D-73B9-DEC4-666EC1F9B799}"/>
              </a:ext>
            </a:extLst>
          </p:cNvPr>
          <p:cNvSpPr/>
          <p:nvPr/>
        </p:nvSpPr>
        <p:spPr>
          <a:xfrm>
            <a:off x="911961" y="4561027"/>
            <a:ext cx="18897" cy="14020"/>
          </a:xfrm>
          <a:custGeom>
            <a:avLst/>
            <a:gdLst>
              <a:gd name="csX0" fmla="*/ 12802 w 18897"/>
              <a:gd name="csY0" fmla="*/ 7925 h 14020"/>
              <a:gd name="csX1" fmla="*/ 17069 w 18897"/>
              <a:gd name="csY1" fmla="*/ 9144 h 14020"/>
              <a:gd name="csX2" fmla="*/ 18898 w 18897"/>
              <a:gd name="csY2" fmla="*/ 11582 h 14020"/>
              <a:gd name="csX3" fmla="*/ 18898 w 18897"/>
              <a:gd name="csY3" fmla="*/ 13411 h 14020"/>
              <a:gd name="csX4" fmla="*/ 17678 w 18897"/>
              <a:gd name="csY4" fmla="*/ 14021 h 14020"/>
              <a:gd name="csX5" fmla="*/ 14630 w 18897"/>
              <a:gd name="csY5" fmla="*/ 13411 h 14020"/>
              <a:gd name="csX6" fmla="*/ 12192 w 18897"/>
              <a:gd name="csY6" fmla="*/ 9753 h 14020"/>
              <a:gd name="csX7" fmla="*/ 11582 w 18897"/>
              <a:gd name="csY7" fmla="*/ 8534 h 14020"/>
              <a:gd name="csX8" fmla="*/ 7925 w 18897"/>
              <a:gd name="csY8" fmla="*/ 9753 h 14020"/>
              <a:gd name="csX9" fmla="*/ 6706 w 18897"/>
              <a:gd name="csY9" fmla="*/ 9753 h 14020"/>
              <a:gd name="csX10" fmla="*/ 3048 w 18897"/>
              <a:gd name="csY10" fmla="*/ 9144 h 14020"/>
              <a:gd name="csX11" fmla="*/ 1829 w 18897"/>
              <a:gd name="csY11" fmla="*/ 6705 h 14020"/>
              <a:gd name="csX12" fmla="*/ 0 w 18897"/>
              <a:gd name="csY12" fmla="*/ 3657 h 14020"/>
              <a:gd name="csX13" fmla="*/ 0 w 18897"/>
              <a:gd name="csY13" fmla="*/ 1829 h 14020"/>
              <a:gd name="csX14" fmla="*/ 610 w 18897"/>
              <a:gd name="csY14" fmla="*/ 609 h 14020"/>
              <a:gd name="csX15" fmla="*/ 3658 w 18897"/>
              <a:gd name="csY15" fmla="*/ 0 h 14020"/>
              <a:gd name="csX16" fmla="*/ 6706 w 18897"/>
              <a:gd name="csY16" fmla="*/ 0 h 14020"/>
              <a:gd name="csX17" fmla="*/ 9754 w 18897"/>
              <a:gd name="csY17" fmla="*/ 1219 h 14020"/>
              <a:gd name="csX18" fmla="*/ 10973 w 18897"/>
              <a:gd name="csY18" fmla="*/ 3657 h 14020"/>
              <a:gd name="csX19" fmla="*/ 11582 w 18897"/>
              <a:gd name="csY19" fmla="*/ 7315 h 14020"/>
              <a:gd name="csX20" fmla="*/ 12802 w 18897"/>
              <a:gd name="csY20" fmla="*/ 7925 h 1402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18897" h="14020">
                <a:moveTo>
                  <a:pt x="12802" y="7925"/>
                </a:moveTo>
                <a:lnTo>
                  <a:pt x="17069" y="9144"/>
                </a:lnTo>
                <a:lnTo>
                  <a:pt x="18898" y="11582"/>
                </a:lnTo>
                <a:lnTo>
                  <a:pt x="18898" y="13411"/>
                </a:lnTo>
                <a:lnTo>
                  <a:pt x="17678" y="14021"/>
                </a:lnTo>
                <a:lnTo>
                  <a:pt x="14630" y="13411"/>
                </a:lnTo>
                <a:lnTo>
                  <a:pt x="12192" y="9753"/>
                </a:lnTo>
                <a:lnTo>
                  <a:pt x="11582" y="8534"/>
                </a:lnTo>
                <a:lnTo>
                  <a:pt x="7925" y="9753"/>
                </a:lnTo>
                <a:lnTo>
                  <a:pt x="6706" y="9753"/>
                </a:lnTo>
                <a:lnTo>
                  <a:pt x="3048" y="9144"/>
                </a:lnTo>
                <a:lnTo>
                  <a:pt x="1829" y="6705"/>
                </a:lnTo>
                <a:lnTo>
                  <a:pt x="0" y="3657"/>
                </a:lnTo>
                <a:lnTo>
                  <a:pt x="0" y="1829"/>
                </a:lnTo>
                <a:lnTo>
                  <a:pt x="610" y="609"/>
                </a:lnTo>
                <a:lnTo>
                  <a:pt x="3658" y="0"/>
                </a:lnTo>
                <a:lnTo>
                  <a:pt x="6706" y="0"/>
                </a:lnTo>
                <a:lnTo>
                  <a:pt x="9754" y="1219"/>
                </a:lnTo>
                <a:lnTo>
                  <a:pt x="10973" y="3657"/>
                </a:lnTo>
                <a:lnTo>
                  <a:pt x="11582" y="7315"/>
                </a:lnTo>
                <a:lnTo>
                  <a:pt x="12802" y="7925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66" name="Freihandform: Form 365">
            <a:extLst>
              <a:ext uri="{FF2B5EF4-FFF2-40B4-BE49-F238E27FC236}">
                <a16:creationId xmlns:a16="http://schemas.microsoft.com/office/drawing/2014/main" id="{5A52CEF6-E83F-4ED3-CD59-0033D0359803}"/>
              </a:ext>
            </a:extLst>
          </p:cNvPr>
          <p:cNvSpPr/>
          <p:nvPr/>
        </p:nvSpPr>
        <p:spPr>
          <a:xfrm>
            <a:off x="902208" y="4559198"/>
            <a:ext cx="4267" cy="4266"/>
          </a:xfrm>
          <a:custGeom>
            <a:avLst/>
            <a:gdLst>
              <a:gd name="csX0" fmla="*/ 4267 w 4267"/>
              <a:gd name="csY0" fmla="*/ 609 h 4266"/>
              <a:gd name="csX1" fmla="*/ 3048 w 4267"/>
              <a:gd name="csY1" fmla="*/ 4267 h 4266"/>
              <a:gd name="csX2" fmla="*/ 0 w 4267"/>
              <a:gd name="csY2" fmla="*/ 3048 h 4266"/>
              <a:gd name="csX3" fmla="*/ 610 w 4267"/>
              <a:gd name="csY3" fmla="*/ 1219 h 4266"/>
              <a:gd name="csX4" fmla="*/ 3658 w 4267"/>
              <a:gd name="csY4" fmla="*/ 0 h 4266"/>
              <a:gd name="csX5" fmla="*/ 4267 w 4267"/>
              <a:gd name="csY5" fmla="*/ 609 h 426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4267" h="4266">
                <a:moveTo>
                  <a:pt x="4267" y="609"/>
                </a:moveTo>
                <a:lnTo>
                  <a:pt x="3048" y="4267"/>
                </a:lnTo>
                <a:lnTo>
                  <a:pt x="0" y="3048"/>
                </a:lnTo>
                <a:lnTo>
                  <a:pt x="610" y="1219"/>
                </a:lnTo>
                <a:lnTo>
                  <a:pt x="3658" y="0"/>
                </a:lnTo>
                <a:lnTo>
                  <a:pt x="4267" y="60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67" name="Freihandform: Form 366">
            <a:extLst>
              <a:ext uri="{FF2B5EF4-FFF2-40B4-BE49-F238E27FC236}">
                <a16:creationId xmlns:a16="http://schemas.microsoft.com/office/drawing/2014/main" id="{7120428B-6254-55E1-00EB-06D65BCD48ED}"/>
              </a:ext>
            </a:extLst>
          </p:cNvPr>
          <p:cNvSpPr/>
          <p:nvPr/>
        </p:nvSpPr>
        <p:spPr>
          <a:xfrm>
            <a:off x="857707" y="4531766"/>
            <a:ext cx="2438" cy="2438"/>
          </a:xfrm>
          <a:custGeom>
            <a:avLst/>
            <a:gdLst>
              <a:gd name="csX0" fmla="*/ 2438 w 2438"/>
              <a:gd name="csY0" fmla="*/ 1829 h 2438"/>
              <a:gd name="csX1" fmla="*/ 1219 w 2438"/>
              <a:gd name="csY1" fmla="*/ 2438 h 2438"/>
              <a:gd name="csX2" fmla="*/ 0 w 2438"/>
              <a:gd name="csY2" fmla="*/ 609 h 2438"/>
              <a:gd name="csX3" fmla="*/ 1829 w 2438"/>
              <a:gd name="csY3" fmla="*/ 0 h 2438"/>
              <a:gd name="csX4" fmla="*/ 2438 w 2438"/>
              <a:gd name="csY4" fmla="*/ 1829 h 243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438" h="2438">
                <a:moveTo>
                  <a:pt x="2438" y="1829"/>
                </a:moveTo>
                <a:lnTo>
                  <a:pt x="1219" y="2438"/>
                </a:lnTo>
                <a:lnTo>
                  <a:pt x="0" y="609"/>
                </a:lnTo>
                <a:lnTo>
                  <a:pt x="1829" y="0"/>
                </a:lnTo>
                <a:lnTo>
                  <a:pt x="2438" y="182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68" name="Freihandform: Form 367">
            <a:extLst>
              <a:ext uri="{FF2B5EF4-FFF2-40B4-BE49-F238E27FC236}">
                <a16:creationId xmlns:a16="http://schemas.microsoft.com/office/drawing/2014/main" id="{AC0101F7-E1B7-AEC8-CB1A-81462F5FCA3E}"/>
              </a:ext>
            </a:extLst>
          </p:cNvPr>
          <p:cNvSpPr/>
          <p:nvPr/>
        </p:nvSpPr>
        <p:spPr>
          <a:xfrm>
            <a:off x="842467" y="4531156"/>
            <a:ext cx="5486" cy="6096"/>
          </a:xfrm>
          <a:custGeom>
            <a:avLst/>
            <a:gdLst>
              <a:gd name="csX0" fmla="*/ 4877 w 5486"/>
              <a:gd name="csY0" fmla="*/ 4877 h 6096"/>
              <a:gd name="csX1" fmla="*/ 3048 w 5486"/>
              <a:gd name="csY1" fmla="*/ 6096 h 6096"/>
              <a:gd name="csX2" fmla="*/ 1219 w 5486"/>
              <a:gd name="csY2" fmla="*/ 6096 h 6096"/>
              <a:gd name="csX3" fmla="*/ 0 w 5486"/>
              <a:gd name="csY3" fmla="*/ 1219 h 6096"/>
              <a:gd name="csX4" fmla="*/ 1219 w 5486"/>
              <a:gd name="csY4" fmla="*/ 0 h 6096"/>
              <a:gd name="csX5" fmla="*/ 5486 w 5486"/>
              <a:gd name="csY5" fmla="*/ 4877 h 6096"/>
              <a:gd name="csX6" fmla="*/ 4877 w 5486"/>
              <a:gd name="csY6" fmla="*/ 4877 h 609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5486" h="6096">
                <a:moveTo>
                  <a:pt x="4877" y="4877"/>
                </a:moveTo>
                <a:lnTo>
                  <a:pt x="3048" y="6096"/>
                </a:lnTo>
                <a:lnTo>
                  <a:pt x="1219" y="6096"/>
                </a:lnTo>
                <a:lnTo>
                  <a:pt x="0" y="1219"/>
                </a:lnTo>
                <a:lnTo>
                  <a:pt x="1219" y="0"/>
                </a:lnTo>
                <a:lnTo>
                  <a:pt x="5486" y="4877"/>
                </a:lnTo>
                <a:lnTo>
                  <a:pt x="4877" y="4877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69" name="Freihandform: Form 368">
            <a:extLst>
              <a:ext uri="{FF2B5EF4-FFF2-40B4-BE49-F238E27FC236}">
                <a16:creationId xmlns:a16="http://schemas.microsoft.com/office/drawing/2014/main" id="{7AA7BCDC-3F10-C5CF-7E0A-193B2E700D0E}"/>
              </a:ext>
            </a:extLst>
          </p:cNvPr>
          <p:cNvSpPr/>
          <p:nvPr/>
        </p:nvSpPr>
        <p:spPr>
          <a:xfrm>
            <a:off x="839419" y="4525060"/>
            <a:ext cx="3048" cy="3657"/>
          </a:xfrm>
          <a:custGeom>
            <a:avLst/>
            <a:gdLst>
              <a:gd name="csX0" fmla="*/ 1829 w 3048"/>
              <a:gd name="csY0" fmla="*/ 0 h 3657"/>
              <a:gd name="csX1" fmla="*/ 3048 w 3048"/>
              <a:gd name="csY1" fmla="*/ 610 h 3657"/>
              <a:gd name="csX2" fmla="*/ 3048 w 3048"/>
              <a:gd name="csY2" fmla="*/ 3658 h 3657"/>
              <a:gd name="csX3" fmla="*/ 610 w 3048"/>
              <a:gd name="csY3" fmla="*/ 2439 h 3657"/>
              <a:gd name="csX4" fmla="*/ 0 w 3048"/>
              <a:gd name="csY4" fmla="*/ 610 h 3657"/>
              <a:gd name="csX5" fmla="*/ 1829 w 3048"/>
              <a:gd name="csY5" fmla="*/ 0 h 365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3048" h="3657">
                <a:moveTo>
                  <a:pt x="1829" y="0"/>
                </a:moveTo>
                <a:lnTo>
                  <a:pt x="3048" y="610"/>
                </a:lnTo>
                <a:lnTo>
                  <a:pt x="3048" y="3658"/>
                </a:lnTo>
                <a:lnTo>
                  <a:pt x="610" y="2439"/>
                </a:lnTo>
                <a:lnTo>
                  <a:pt x="0" y="610"/>
                </a:lnTo>
                <a:lnTo>
                  <a:pt x="1829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70" name="Freihandform: Form 369">
            <a:extLst>
              <a:ext uri="{FF2B5EF4-FFF2-40B4-BE49-F238E27FC236}">
                <a16:creationId xmlns:a16="http://schemas.microsoft.com/office/drawing/2014/main" id="{A8C036BB-41F3-01B3-F07B-15870A79E40C}"/>
              </a:ext>
            </a:extLst>
          </p:cNvPr>
          <p:cNvSpPr/>
          <p:nvPr/>
        </p:nvSpPr>
        <p:spPr>
          <a:xfrm>
            <a:off x="1011936" y="4506163"/>
            <a:ext cx="1828" cy="1828"/>
          </a:xfrm>
          <a:custGeom>
            <a:avLst/>
            <a:gdLst>
              <a:gd name="csX0" fmla="*/ 1829 w 1828"/>
              <a:gd name="csY0" fmla="*/ 1219 h 1828"/>
              <a:gd name="csX1" fmla="*/ 0 w 1828"/>
              <a:gd name="csY1" fmla="*/ 1829 h 1828"/>
              <a:gd name="csX2" fmla="*/ 610 w 1828"/>
              <a:gd name="csY2" fmla="*/ 0 h 1828"/>
              <a:gd name="csX3" fmla="*/ 1829 w 1828"/>
              <a:gd name="csY3" fmla="*/ 1219 h 182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828" h="1828">
                <a:moveTo>
                  <a:pt x="1829" y="1219"/>
                </a:moveTo>
                <a:lnTo>
                  <a:pt x="0" y="1829"/>
                </a:lnTo>
                <a:lnTo>
                  <a:pt x="610" y="0"/>
                </a:lnTo>
                <a:lnTo>
                  <a:pt x="1829" y="121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71" name="Freihandform: Form 370">
            <a:extLst>
              <a:ext uri="{FF2B5EF4-FFF2-40B4-BE49-F238E27FC236}">
                <a16:creationId xmlns:a16="http://schemas.microsoft.com/office/drawing/2014/main" id="{431F4C49-B6DF-98EF-E648-B111CA951D8B}"/>
              </a:ext>
            </a:extLst>
          </p:cNvPr>
          <p:cNvSpPr/>
          <p:nvPr/>
        </p:nvSpPr>
        <p:spPr>
          <a:xfrm>
            <a:off x="1242364" y="4284268"/>
            <a:ext cx="3048" cy="4267"/>
          </a:xfrm>
          <a:custGeom>
            <a:avLst/>
            <a:gdLst>
              <a:gd name="csX0" fmla="*/ 3048 w 3048"/>
              <a:gd name="csY0" fmla="*/ 4267 h 4267"/>
              <a:gd name="csX1" fmla="*/ 1219 w 3048"/>
              <a:gd name="csY1" fmla="*/ 4267 h 4267"/>
              <a:gd name="csX2" fmla="*/ 1219 w 3048"/>
              <a:gd name="csY2" fmla="*/ 1829 h 4267"/>
              <a:gd name="csX3" fmla="*/ 0 w 3048"/>
              <a:gd name="csY3" fmla="*/ 0 h 4267"/>
              <a:gd name="csX4" fmla="*/ 2438 w 3048"/>
              <a:gd name="csY4" fmla="*/ 610 h 4267"/>
              <a:gd name="csX5" fmla="*/ 3048 w 3048"/>
              <a:gd name="csY5" fmla="*/ 3048 h 4267"/>
              <a:gd name="csX6" fmla="*/ 3048 w 3048"/>
              <a:gd name="csY6" fmla="*/ 4267 h 426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3048" h="4267">
                <a:moveTo>
                  <a:pt x="3048" y="4267"/>
                </a:moveTo>
                <a:lnTo>
                  <a:pt x="1219" y="4267"/>
                </a:lnTo>
                <a:lnTo>
                  <a:pt x="1219" y="1829"/>
                </a:lnTo>
                <a:lnTo>
                  <a:pt x="0" y="0"/>
                </a:lnTo>
                <a:lnTo>
                  <a:pt x="2438" y="610"/>
                </a:lnTo>
                <a:lnTo>
                  <a:pt x="3048" y="3048"/>
                </a:lnTo>
                <a:lnTo>
                  <a:pt x="3048" y="4267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72" name="Freihandform: Form 371">
            <a:extLst>
              <a:ext uri="{FF2B5EF4-FFF2-40B4-BE49-F238E27FC236}">
                <a16:creationId xmlns:a16="http://schemas.microsoft.com/office/drawing/2014/main" id="{B5258BD9-2FE4-6BA0-F533-4F95EE9BC099}"/>
              </a:ext>
            </a:extLst>
          </p:cNvPr>
          <p:cNvSpPr/>
          <p:nvPr/>
        </p:nvSpPr>
        <p:spPr>
          <a:xfrm>
            <a:off x="1225296" y="4262932"/>
            <a:ext cx="3048" cy="4267"/>
          </a:xfrm>
          <a:custGeom>
            <a:avLst/>
            <a:gdLst>
              <a:gd name="csX0" fmla="*/ 1219 w 3048"/>
              <a:gd name="csY0" fmla="*/ 4267 h 4267"/>
              <a:gd name="csX1" fmla="*/ 0 w 3048"/>
              <a:gd name="csY1" fmla="*/ 4267 h 4267"/>
              <a:gd name="csX2" fmla="*/ 0 w 3048"/>
              <a:gd name="csY2" fmla="*/ 1829 h 4267"/>
              <a:gd name="csX3" fmla="*/ 1219 w 3048"/>
              <a:gd name="csY3" fmla="*/ 0 h 4267"/>
              <a:gd name="csX4" fmla="*/ 3048 w 3048"/>
              <a:gd name="csY4" fmla="*/ 1219 h 4267"/>
              <a:gd name="csX5" fmla="*/ 1829 w 3048"/>
              <a:gd name="csY5" fmla="*/ 2439 h 4267"/>
              <a:gd name="csX6" fmla="*/ 1219 w 3048"/>
              <a:gd name="csY6" fmla="*/ 4267 h 426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3048" h="4267">
                <a:moveTo>
                  <a:pt x="1219" y="4267"/>
                </a:moveTo>
                <a:lnTo>
                  <a:pt x="0" y="4267"/>
                </a:lnTo>
                <a:lnTo>
                  <a:pt x="0" y="1829"/>
                </a:lnTo>
                <a:lnTo>
                  <a:pt x="1219" y="0"/>
                </a:lnTo>
                <a:lnTo>
                  <a:pt x="3048" y="1219"/>
                </a:lnTo>
                <a:lnTo>
                  <a:pt x="1829" y="2439"/>
                </a:lnTo>
                <a:lnTo>
                  <a:pt x="1219" y="4267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73" name="Freihandform: Form 372">
            <a:extLst>
              <a:ext uri="{FF2B5EF4-FFF2-40B4-BE49-F238E27FC236}">
                <a16:creationId xmlns:a16="http://schemas.microsoft.com/office/drawing/2014/main" id="{6726D436-5506-4F14-3D18-51824936BDFC}"/>
              </a:ext>
            </a:extLst>
          </p:cNvPr>
          <p:cNvSpPr/>
          <p:nvPr/>
        </p:nvSpPr>
        <p:spPr>
          <a:xfrm>
            <a:off x="1223467" y="4255617"/>
            <a:ext cx="10363" cy="6096"/>
          </a:xfrm>
          <a:custGeom>
            <a:avLst/>
            <a:gdLst>
              <a:gd name="csX0" fmla="*/ 10363 w 10363"/>
              <a:gd name="csY0" fmla="*/ 1829 h 6096"/>
              <a:gd name="csX1" fmla="*/ 10363 w 10363"/>
              <a:gd name="csY1" fmla="*/ 3658 h 6096"/>
              <a:gd name="csX2" fmla="*/ 7925 w 10363"/>
              <a:gd name="csY2" fmla="*/ 4267 h 6096"/>
              <a:gd name="csX3" fmla="*/ 4267 w 10363"/>
              <a:gd name="csY3" fmla="*/ 4267 h 6096"/>
              <a:gd name="csX4" fmla="*/ 4267 w 10363"/>
              <a:gd name="csY4" fmla="*/ 6096 h 6096"/>
              <a:gd name="csX5" fmla="*/ 1829 w 10363"/>
              <a:gd name="csY5" fmla="*/ 5487 h 6096"/>
              <a:gd name="csX6" fmla="*/ 610 w 10363"/>
              <a:gd name="csY6" fmla="*/ 4267 h 6096"/>
              <a:gd name="csX7" fmla="*/ 0 w 10363"/>
              <a:gd name="csY7" fmla="*/ 2439 h 6096"/>
              <a:gd name="csX8" fmla="*/ 4267 w 10363"/>
              <a:gd name="csY8" fmla="*/ 0 h 6096"/>
              <a:gd name="csX9" fmla="*/ 6096 w 10363"/>
              <a:gd name="csY9" fmla="*/ 0 h 6096"/>
              <a:gd name="csX10" fmla="*/ 7315 w 10363"/>
              <a:gd name="csY10" fmla="*/ 1219 h 6096"/>
              <a:gd name="csX11" fmla="*/ 10363 w 10363"/>
              <a:gd name="csY11" fmla="*/ 1829 h 609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10363" h="6096">
                <a:moveTo>
                  <a:pt x="10363" y="1829"/>
                </a:moveTo>
                <a:lnTo>
                  <a:pt x="10363" y="3658"/>
                </a:lnTo>
                <a:lnTo>
                  <a:pt x="7925" y="4267"/>
                </a:lnTo>
                <a:lnTo>
                  <a:pt x="4267" y="4267"/>
                </a:lnTo>
                <a:lnTo>
                  <a:pt x="4267" y="6096"/>
                </a:lnTo>
                <a:lnTo>
                  <a:pt x="1829" y="5487"/>
                </a:lnTo>
                <a:lnTo>
                  <a:pt x="610" y="4267"/>
                </a:lnTo>
                <a:lnTo>
                  <a:pt x="0" y="2439"/>
                </a:lnTo>
                <a:lnTo>
                  <a:pt x="4267" y="0"/>
                </a:lnTo>
                <a:lnTo>
                  <a:pt x="6096" y="0"/>
                </a:lnTo>
                <a:lnTo>
                  <a:pt x="7315" y="1219"/>
                </a:lnTo>
                <a:lnTo>
                  <a:pt x="10363" y="182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74" name="Freihandform: Form 373">
            <a:extLst>
              <a:ext uri="{FF2B5EF4-FFF2-40B4-BE49-F238E27FC236}">
                <a16:creationId xmlns:a16="http://schemas.microsoft.com/office/drawing/2014/main" id="{E188456A-C052-0CE8-3D9C-48158C1E2AAE}"/>
              </a:ext>
            </a:extLst>
          </p:cNvPr>
          <p:cNvSpPr/>
          <p:nvPr/>
        </p:nvSpPr>
        <p:spPr>
          <a:xfrm>
            <a:off x="1188110" y="4240987"/>
            <a:ext cx="3657" cy="4267"/>
          </a:xfrm>
          <a:custGeom>
            <a:avLst/>
            <a:gdLst>
              <a:gd name="csX0" fmla="*/ 3658 w 3657"/>
              <a:gd name="csY0" fmla="*/ 609 h 4267"/>
              <a:gd name="csX1" fmla="*/ 3658 w 3657"/>
              <a:gd name="csY1" fmla="*/ 3048 h 4267"/>
              <a:gd name="csX2" fmla="*/ 3658 w 3657"/>
              <a:gd name="csY2" fmla="*/ 4267 h 4267"/>
              <a:gd name="csX3" fmla="*/ 1829 w 3657"/>
              <a:gd name="csY3" fmla="*/ 4267 h 4267"/>
              <a:gd name="csX4" fmla="*/ 0 w 3657"/>
              <a:gd name="csY4" fmla="*/ 1829 h 4267"/>
              <a:gd name="csX5" fmla="*/ 1829 w 3657"/>
              <a:gd name="csY5" fmla="*/ 0 h 4267"/>
              <a:gd name="csX6" fmla="*/ 3658 w 3657"/>
              <a:gd name="csY6" fmla="*/ 609 h 426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3657" h="4267">
                <a:moveTo>
                  <a:pt x="3658" y="609"/>
                </a:moveTo>
                <a:lnTo>
                  <a:pt x="3658" y="3048"/>
                </a:lnTo>
                <a:lnTo>
                  <a:pt x="3658" y="4267"/>
                </a:lnTo>
                <a:lnTo>
                  <a:pt x="1829" y="4267"/>
                </a:lnTo>
                <a:lnTo>
                  <a:pt x="0" y="1829"/>
                </a:lnTo>
                <a:lnTo>
                  <a:pt x="1829" y="0"/>
                </a:lnTo>
                <a:lnTo>
                  <a:pt x="3658" y="60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75" name="Freihandform: Form 374">
            <a:extLst>
              <a:ext uri="{FF2B5EF4-FFF2-40B4-BE49-F238E27FC236}">
                <a16:creationId xmlns:a16="http://schemas.microsoft.com/office/drawing/2014/main" id="{98749132-D99E-2BBC-D5E9-A47FAECCD5AC}"/>
              </a:ext>
            </a:extLst>
          </p:cNvPr>
          <p:cNvSpPr/>
          <p:nvPr/>
        </p:nvSpPr>
        <p:spPr>
          <a:xfrm>
            <a:off x="1204569" y="4223308"/>
            <a:ext cx="4267" cy="2438"/>
          </a:xfrm>
          <a:custGeom>
            <a:avLst/>
            <a:gdLst>
              <a:gd name="csX0" fmla="*/ 1829 w 4267"/>
              <a:gd name="csY0" fmla="*/ 0 h 2438"/>
              <a:gd name="csX1" fmla="*/ 3658 w 4267"/>
              <a:gd name="csY1" fmla="*/ 610 h 2438"/>
              <a:gd name="csX2" fmla="*/ 4267 w 4267"/>
              <a:gd name="csY2" fmla="*/ 1219 h 2438"/>
              <a:gd name="csX3" fmla="*/ 610 w 4267"/>
              <a:gd name="csY3" fmla="*/ 2439 h 2438"/>
              <a:gd name="csX4" fmla="*/ 0 w 4267"/>
              <a:gd name="csY4" fmla="*/ 610 h 2438"/>
              <a:gd name="csX5" fmla="*/ 1829 w 4267"/>
              <a:gd name="csY5" fmla="*/ 0 h 243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4267" h="2438">
                <a:moveTo>
                  <a:pt x="1829" y="0"/>
                </a:moveTo>
                <a:lnTo>
                  <a:pt x="3658" y="610"/>
                </a:lnTo>
                <a:lnTo>
                  <a:pt x="4267" y="1219"/>
                </a:lnTo>
                <a:lnTo>
                  <a:pt x="610" y="2439"/>
                </a:lnTo>
                <a:lnTo>
                  <a:pt x="0" y="610"/>
                </a:lnTo>
                <a:lnTo>
                  <a:pt x="1829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76" name="Freihandform: Form 375">
            <a:extLst>
              <a:ext uri="{FF2B5EF4-FFF2-40B4-BE49-F238E27FC236}">
                <a16:creationId xmlns:a16="http://schemas.microsoft.com/office/drawing/2014/main" id="{8825BB7C-E9BF-C4AA-1A70-407E5F536A74}"/>
              </a:ext>
            </a:extLst>
          </p:cNvPr>
          <p:cNvSpPr/>
          <p:nvPr/>
        </p:nvSpPr>
        <p:spPr>
          <a:xfrm>
            <a:off x="1182624" y="4219651"/>
            <a:ext cx="8534" cy="5486"/>
          </a:xfrm>
          <a:custGeom>
            <a:avLst/>
            <a:gdLst>
              <a:gd name="csX0" fmla="*/ 1219 w 8534"/>
              <a:gd name="csY0" fmla="*/ 0 h 5486"/>
              <a:gd name="csX1" fmla="*/ 6706 w 8534"/>
              <a:gd name="csY1" fmla="*/ 609 h 5486"/>
              <a:gd name="csX2" fmla="*/ 8534 w 8534"/>
              <a:gd name="csY2" fmla="*/ 2438 h 5486"/>
              <a:gd name="csX3" fmla="*/ 8534 w 8534"/>
              <a:gd name="csY3" fmla="*/ 3657 h 5486"/>
              <a:gd name="csX4" fmla="*/ 6096 w 8534"/>
              <a:gd name="csY4" fmla="*/ 5486 h 5486"/>
              <a:gd name="csX5" fmla="*/ 1219 w 8534"/>
              <a:gd name="csY5" fmla="*/ 5486 h 5486"/>
              <a:gd name="csX6" fmla="*/ 610 w 8534"/>
              <a:gd name="csY6" fmla="*/ 2438 h 5486"/>
              <a:gd name="csX7" fmla="*/ 0 w 8534"/>
              <a:gd name="csY7" fmla="*/ 0 h 5486"/>
              <a:gd name="csX8" fmla="*/ 1219 w 8534"/>
              <a:gd name="csY8" fmla="*/ 0 h 548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8534" h="5486">
                <a:moveTo>
                  <a:pt x="1219" y="0"/>
                </a:moveTo>
                <a:lnTo>
                  <a:pt x="6706" y="609"/>
                </a:lnTo>
                <a:lnTo>
                  <a:pt x="8534" y="2438"/>
                </a:lnTo>
                <a:lnTo>
                  <a:pt x="8534" y="3657"/>
                </a:lnTo>
                <a:lnTo>
                  <a:pt x="6096" y="5486"/>
                </a:lnTo>
                <a:lnTo>
                  <a:pt x="1219" y="5486"/>
                </a:lnTo>
                <a:lnTo>
                  <a:pt x="610" y="2438"/>
                </a:lnTo>
                <a:lnTo>
                  <a:pt x="0" y="0"/>
                </a:lnTo>
                <a:lnTo>
                  <a:pt x="1219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77" name="Freihandform: Form 376">
            <a:extLst>
              <a:ext uri="{FF2B5EF4-FFF2-40B4-BE49-F238E27FC236}">
                <a16:creationId xmlns:a16="http://schemas.microsoft.com/office/drawing/2014/main" id="{B3B0B28D-AE13-BC07-D982-7CCC3E71844F}"/>
              </a:ext>
            </a:extLst>
          </p:cNvPr>
          <p:cNvSpPr/>
          <p:nvPr/>
        </p:nvSpPr>
        <p:spPr>
          <a:xfrm>
            <a:off x="11742114" y="4329379"/>
            <a:ext cx="6706" cy="4876"/>
          </a:xfrm>
          <a:custGeom>
            <a:avLst/>
            <a:gdLst>
              <a:gd name="csX0" fmla="*/ 3658 w 6706"/>
              <a:gd name="csY0" fmla="*/ 0 h 4876"/>
              <a:gd name="csX1" fmla="*/ 5487 w 6706"/>
              <a:gd name="csY1" fmla="*/ 1219 h 4876"/>
              <a:gd name="csX2" fmla="*/ 4877 w 6706"/>
              <a:gd name="csY2" fmla="*/ 3657 h 4876"/>
              <a:gd name="csX3" fmla="*/ 6706 w 6706"/>
              <a:gd name="csY3" fmla="*/ 3657 h 4876"/>
              <a:gd name="csX4" fmla="*/ 6706 w 6706"/>
              <a:gd name="csY4" fmla="*/ 4877 h 4876"/>
              <a:gd name="csX5" fmla="*/ 1829 w 6706"/>
              <a:gd name="csY5" fmla="*/ 4877 h 4876"/>
              <a:gd name="csX6" fmla="*/ 0 w 6706"/>
              <a:gd name="csY6" fmla="*/ 1829 h 4876"/>
              <a:gd name="csX7" fmla="*/ 1220 w 6706"/>
              <a:gd name="csY7" fmla="*/ 0 h 4876"/>
              <a:gd name="csX8" fmla="*/ 3658 w 6706"/>
              <a:gd name="csY8" fmla="*/ 0 h 487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6706" h="4876">
                <a:moveTo>
                  <a:pt x="3658" y="0"/>
                </a:moveTo>
                <a:lnTo>
                  <a:pt x="5487" y="1219"/>
                </a:lnTo>
                <a:lnTo>
                  <a:pt x="4877" y="3657"/>
                </a:lnTo>
                <a:lnTo>
                  <a:pt x="6706" y="3657"/>
                </a:lnTo>
                <a:lnTo>
                  <a:pt x="6706" y="4877"/>
                </a:lnTo>
                <a:lnTo>
                  <a:pt x="1829" y="4877"/>
                </a:lnTo>
                <a:lnTo>
                  <a:pt x="0" y="1829"/>
                </a:lnTo>
                <a:lnTo>
                  <a:pt x="1220" y="0"/>
                </a:lnTo>
                <a:lnTo>
                  <a:pt x="3658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78" name="Freihandform: Form 377">
            <a:extLst>
              <a:ext uri="{FF2B5EF4-FFF2-40B4-BE49-F238E27FC236}">
                <a16:creationId xmlns:a16="http://schemas.microsoft.com/office/drawing/2014/main" id="{27E37F99-BA8C-D415-B3EA-0DCE02AD8240}"/>
              </a:ext>
            </a:extLst>
          </p:cNvPr>
          <p:cNvSpPr/>
          <p:nvPr/>
        </p:nvSpPr>
        <p:spPr>
          <a:xfrm>
            <a:off x="11508638" y="4324502"/>
            <a:ext cx="19506" cy="15240"/>
          </a:xfrm>
          <a:custGeom>
            <a:avLst/>
            <a:gdLst>
              <a:gd name="csX0" fmla="*/ 3657 w 19506"/>
              <a:gd name="csY0" fmla="*/ 1219 h 15240"/>
              <a:gd name="csX1" fmla="*/ 4876 w 19506"/>
              <a:gd name="csY1" fmla="*/ 1219 h 15240"/>
              <a:gd name="csX2" fmla="*/ 10972 w 19506"/>
              <a:gd name="csY2" fmla="*/ 6096 h 15240"/>
              <a:gd name="csX3" fmla="*/ 14020 w 19506"/>
              <a:gd name="csY3" fmla="*/ 7925 h 15240"/>
              <a:gd name="csX4" fmla="*/ 19507 w 19506"/>
              <a:gd name="csY4" fmla="*/ 12192 h 15240"/>
              <a:gd name="csX5" fmla="*/ 18897 w 19506"/>
              <a:gd name="csY5" fmla="*/ 14021 h 15240"/>
              <a:gd name="csX6" fmla="*/ 17679 w 19506"/>
              <a:gd name="csY6" fmla="*/ 14021 h 15240"/>
              <a:gd name="csX7" fmla="*/ 16459 w 19506"/>
              <a:gd name="csY7" fmla="*/ 15240 h 15240"/>
              <a:gd name="csX8" fmla="*/ 15240 w 19506"/>
              <a:gd name="csY8" fmla="*/ 13411 h 15240"/>
              <a:gd name="csX9" fmla="*/ 14631 w 19506"/>
              <a:gd name="csY9" fmla="*/ 13411 h 15240"/>
              <a:gd name="csX10" fmla="*/ 13411 w 19506"/>
              <a:gd name="csY10" fmla="*/ 12192 h 15240"/>
              <a:gd name="csX11" fmla="*/ 12801 w 19506"/>
              <a:gd name="csY11" fmla="*/ 9753 h 15240"/>
              <a:gd name="csX12" fmla="*/ 10363 w 19506"/>
              <a:gd name="csY12" fmla="*/ 9144 h 15240"/>
              <a:gd name="csX13" fmla="*/ 10363 w 19506"/>
              <a:gd name="csY13" fmla="*/ 7315 h 15240"/>
              <a:gd name="csX14" fmla="*/ 8535 w 19506"/>
              <a:gd name="csY14" fmla="*/ 6705 h 15240"/>
              <a:gd name="csX15" fmla="*/ 7924 w 19506"/>
              <a:gd name="csY15" fmla="*/ 7315 h 15240"/>
              <a:gd name="csX16" fmla="*/ 6705 w 19506"/>
              <a:gd name="csY16" fmla="*/ 7315 h 15240"/>
              <a:gd name="csX17" fmla="*/ 1219 w 19506"/>
              <a:gd name="csY17" fmla="*/ 4877 h 15240"/>
              <a:gd name="csX18" fmla="*/ 0 w 19506"/>
              <a:gd name="csY18" fmla="*/ 2438 h 15240"/>
              <a:gd name="csX19" fmla="*/ 1828 w 19506"/>
              <a:gd name="csY19" fmla="*/ 0 h 15240"/>
              <a:gd name="csX20" fmla="*/ 3657 w 19506"/>
              <a:gd name="csY20" fmla="*/ 1219 h 15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19506" h="15240">
                <a:moveTo>
                  <a:pt x="3657" y="1219"/>
                </a:moveTo>
                <a:lnTo>
                  <a:pt x="4876" y="1219"/>
                </a:lnTo>
                <a:lnTo>
                  <a:pt x="10972" y="6096"/>
                </a:lnTo>
                <a:lnTo>
                  <a:pt x="14020" y="7925"/>
                </a:lnTo>
                <a:lnTo>
                  <a:pt x="19507" y="12192"/>
                </a:lnTo>
                <a:lnTo>
                  <a:pt x="18897" y="14021"/>
                </a:lnTo>
                <a:lnTo>
                  <a:pt x="17679" y="14021"/>
                </a:lnTo>
                <a:lnTo>
                  <a:pt x="16459" y="15240"/>
                </a:lnTo>
                <a:lnTo>
                  <a:pt x="15240" y="13411"/>
                </a:lnTo>
                <a:lnTo>
                  <a:pt x="14631" y="13411"/>
                </a:lnTo>
                <a:lnTo>
                  <a:pt x="13411" y="12192"/>
                </a:lnTo>
                <a:lnTo>
                  <a:pt x="12801" y="9753"/>
                </a:lnTo>
                <a:lnTo>
                  <a:pt x="10363" y="9144"/>
                </a:lnTo>
                <a:lnTo>
                  <a:pt x="10363" y="7315"/>
                </a:lnTo>
                <a:lnTo>
                  <a:pt x="8535" y="6705"/>
                </a:lnTo>
                <a:lnTo>
                  <a:pt x="7924" y="7315"/>
                </a:lnTo>
                <a:lnTo>
                  <a:pt x="6705" y="7315"/>
                </a:lnTo>
                <a:lnTo>
                  <a:pt x="1219" y="4877"/>
                </a:lnTo>
                <a:lnTo>
                  <a:pt x="0" y="2438"/>
                </a:lnTo>
                <a:lnTo>
                  <a:pt x="1828" y="0"/>
                </a:lnTo>
                <a:lnTo>
                  <a:pt x="3657" y="121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79" name="Freihandform: Form 378">
            <a:extLst>
              <a:ext uri="{FF2B5EF4-FFF2-40B4-BE49-F238E27FC236}">
                <a16:creationId xmlns:a16="http://schemas.microsoft.com/office/drawing/2014/main" id="{D9060BCB-2EB8-5542-E3F3-670E807B32C2}"/>
              </a:ext>
            </a:extLst>
          </p:cNvPr>
          <p:cNvSpPr/>
          <p:nvPr/>
        </p:nvSpPr>
        <p:spPr>
          <a:xfrm>
            <a:off x="11734190" y="4314748"/>
            <a:ext cx="3048" cy="3657"/>
          </a:xfrm>
          <a:custGeom>
            <a:avLst/>
            <a:gdLst>
              <a:gd name="csX0" fmla="*/ 3048 w 3048"/>
              <a:gd name="csY0" fmla="*/ 1829 h 3657"/>
              <a:gd name="csX1" fmla="*/ 1828 w 3048"/>
              <a:gd name="csY1" fmla="*/ 3658 h 3657"/>
              <a:gd name="csX2" fmla="*/ 0 w 3048"/>
              <a:gd name="csY2" fmla="*/ 2439 h 3657"/>
              <a:gd name="csX3" fmla="*/ 0 w 3048"/>
              <a:gd name="csY3" fmla="*/ 1219 h 3657"/>
              <a:gd name="csX4" fmla="*/ 1828 w 3048"/>
              <a:gd name="csY4" fmla="*/ 0 h 3657"/>
              <a:gd name="csX5" fmla="*/ 3048 w 3048"/>
              <a:gd name="csY5" fmla="*/ 1829 h 365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3048" h="3657">
                <a:moveTo>
                  <a:pt x="3048" y="1829"/>
                </a:moveTo>
                <a:lnTo>
                  <a:pt x="1828" y="3658"/>
                </a:lnTo>
                <a:lnTo>
                  <a:pt x="0" y="2439"/>
                </a:lnTo>
                <a:lnTo>
                  <a:pt x="0" y="1219"/>
                </a:lnTo>
                <a:lnTo>
                  <a:pt x="1828" y="0"/>
                </a:lnTo>
                <a:lnTo>
                  <a:pt x="3048" y="182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80" name="Freihandform: Form 379">
            <a:extLst>
              <a:ext uri="{FF2B5EF4-FFF2-40B4-BE49-F238E27FC236}">
                <a16:creationId xmlns:a16="http://schemas.microsoft.com/office/drawing/2014/main" id="{9FEAD9CF-CE30-4658-70B2-9495EF5F07DF}"/>
              </a:ext>
            </a:extLst>
          </p:cNvPr>
          <p:cNvSpPr/>
          <p:nvPr/>
        </p:nvSpPr>
        <p:spPr>
          <a:xfrm>
            <a:off x="11711634" y="4292803"/>
            <a:ext cx="14021" cy="8534"/>
          </a:xfrm>
          <a:custGeom>
            <a:avLst/>
            <a:gdLst>
              <a:gd name="csX0" fmla="*/ 11583 w 14021"/>
              <a:gd name="csY0" fmla="*/ 0 h 8534"/>
              <a:gd name="csX1" fmla="*/ 12192 w 14021"/>
              <a:gd name="csY1" fmla="*/ 609 h 8534"/>
              <a:gd name="csX2" fmla="*/ 14021 w 14021"/>
              <a:gd name="csY2" fmla="*/ 609 h 8534"/>
              <a:gd name="csX3" fmla="*/ 13412 w 14021"/>
              <a:gd name="csY3" fmla="*/ 3048 h 8534"/>
              <a:gd name="csX4" fmla="*/ 10364 w 14021"/>
              <a:gd name="csY4" fmla="*/ 4267 h 8534"/>
              <a:gd name="csX5" fmla="*/ 8535 w 14021"/>
              <a:gd name="csY5" fmla="*/ 4267 h 8534"/>
              <a:gd name="csX6" fmla="*/ 6096 w 14021"/>
              <a:gd name="csY6" fmla="*/ 4877 h 8534"/>
              <a:gd name="csX7" fmla="*/ 3658 w 14021"/>
              <a:gd name="csY7" fmla="*/ 8534 h 8534"/>
              <a:gd name="csX8" fmla="*/ 3048 w 14021"/>
              <a:gd name="csY8" fmla="*/ 6705 h 8534"/>
              <a:gd name="csX9" fmla="*/ 1220 w 14021"/>
              <a:gd name="csY9" fmla="*/ 7315 h 8534"/>
              <a:gd name="csX10" fmla="*/ 0 w 14021"/>
              <a:gd name="csY10" fmla="*/ 6096 h 8534"/>
              <a:gd name="csX11" fmla="*/ 0 w 14021"/>
              <a:gd name="csY11" fmla="*/ 4267 h 8534"/>
              <a:gd name="csX12" fmla="*/ 3048 w 14021"/>
              <a:gd name="csY12" fmla="*/ 3657 h 8534"/>
              <a:gd name="csX13" fmla="*/ 3048 w 14021"/>
              <a:gd name="csY13" fmla="*/ 2438 h 8534"/>
              <a:gd name="csX14" fmla="*/ 4877 w 14021"/>
              <a:gd name="csY14" fmla="*/ 0 h 8534"/>
              <a:gd name="csX15" fmla="*/ 9144 w 14021"/>
              <a:gd name="csY15" fmla="*/ 609 h 8534"/>
              <a:gd name="csX16" fmla="*/ 11583 w 14021"/>
              <a:gd name="csY16" fmla="*/ 0 h 853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14021" h="8534">
                <a:moveTo>
                  <a:pt x="11583" y="0"/>
                </a:moveTo>
                <a:lnTo>
                  <a:pt x="12192" y="609"/>
                </a:lnTo>
                <a:lnTo>
                  <a:pt x="14021" y="609"/>
                </a:lnTo>
                <a:lnTo>
                  <a:pt x="13412" y="3048"/>
                </a:lnTo>
                <a:lnTo>
                  <a:pt x="10364" y="4267"/>
                </a:lnTo>
                <a:lnTo>
                  <a:pt x="8535" y="4267"/>
                </a:lnTo>
                <a:lnTo>
                  <a:pt x="6096" y="4877"/>
                </a:lnTo>
                <a:lnTo>
                  <a:pt x="3658" y="8534"/>
                </a:lnTo>
                <a:lnTo>
                  <a:pt x="3048" y="6705"/>
                </a:lnTo>
                <a:lnTo>
                  <a:pt x="1220" y="7315"/>
                </a:lnTo>
                <a:lnTo>
                  <a:pt x="0" y="6096"/>
                </a:lnTo>
                <a:lnTo>
                  <a:pt x="0" y="4267"/>
                </a:lnTo>
                <a:lnTo>
                  <a:pt x="3048" y="3657"/>
                </a:lnTo>
                <a:lnTo>
                  <a:pt x="3048" y="2438"/>
                </a:lnTo>
                <a:lnTo>
                  <a:pt x="4877" y="0"/>
                </a:lnTo>
                <a:lnTo>
                  <a:pt x="9144" y="609"/>
                </a:lnTo>
                <a:lnTo>
                  <a:pt x="11583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81" name="Freihandform: Form 380">
            <a:extLst>
              <a:ext uri="{FF2B5EF4-FFF2-40B4-BE49-F238E27FC236}">
                <a16:creationId xmlns:a16="http://schemas.microsoft.com/office/drawing/2014/main" id="{784276B4-48C5-AD39-96CF-BB3A2CCA0127}"/>
              </a:ext>
            </a:extLst>
          </p:cNvPr>
          <p:cNvSpPr/>
          <p:nvPr/>
        </p:nvSpPr>
        <p:spPr>
          <a:xfrm>
            <a:off x="11560454" y="4275124"/>
            <a:ext cx="32308" cy="24993"/>
          </a:xfrm>
          <a:custGeom>
            <a:avLst/>
            <a:gdLst>
              <a:gd name="csX0" fmla="*/ 2439 w 32308"/>
              <a:gd name="csY0" fmla="*/ 610 h 24993"/>
              <a:gd name="csX1" fmla="*/ 4267 w 32308"/>
              <a:gd name="csY1" fmla="*/ 0 h 24993"/>
              <a:gd name="csX2" fmla="*/ 7924 w 32308"/>
              <a:gd name="csY2" fmla="*/ 1829 h 24993"/>
              <a:gd name="csX3" fmla="*/ 10972 w 32308"/>
              <a:gd name="csY3" fmla="*/ 4877 h 24993"/>
              <a:gd name="csX4" fmla="*/ 12801 w 32308"/>
              <a:gd name="csY4" fmla="*/ 6706 h 24993"/>
              <a:gd name="csX5" fmla="*/ 14020 w 32308"/>
              <a:gd name="csY5" fmla="*/ 6706 h 24993"/>
              <a:gd name="csX6" fmla="*/ 15240 w 32308"/>
              <a:gd name="csY6" fmla="*/ 7925 h 24993"/>
              <a:gd name="csX7" fmla="*/ 16459 w 32308"/>
              <a:gd name="csY7" fmla="*/ 7925 h 24993"/>
              <a:gd name="csX8" fmla="*/ 18288 w 32308"/>
              <a:gd name="csY8" fmla="*/ 9754 h 24993"/>
              <a:gd name="csX9" fmla="*/ 20116 w 32308"/>
              <a:gd name="csY9" fmla="*/ 9144 h 24993"/>
              <a:gd name="csX10" fmla="*/ 22555 w 32308"/>
              <a:gd name="csY10" fmla="*/ 9754 h 24993"/>
              <a:gd name="csX11" fmla="*/ 23775 w 32308"/>
              <a:gd name="csY11" fmla="*/ 10973 h 24993"/>
              <a:gd name="csX12" fmla="*/ 26212 w 32308"/>
              <a:gd name="csY12" fmla="*/ 10973 h 24993"/>
              <a:gd name="csX13" fmla="*/ 28041 w 32308"/>
              <a:gd name="csY13" fmla="*/ 10363 h 24993"/>
              <a:gd name="csX14" fmla="*/ 29260 w 32308"/>
              <a:gd name="csY14" fmla="*/ 12192 h 24993"/>
              <a:gd name="csX15" fmla="*/ 30480 w 32308"/>
              <a:gd name="csY15" fmla="*/ 17069 h 24993"/>
              <a:gd name="csX16" fmla="*/ 32308 w 32308"/>
              <a:gd name="csY16" fmla="*/ 18898 h 24993"/>
              <a:gd name="csX17" fmla="*/ 32308 w 32308"/>
              <a:gd name="csY17" fmla="*/ 21946 h 24993"/>
              <a:gd name="csX18" fmla="*/ 31089 w 32308"/>
              <a:gd name="csY18" fmla="*/ 23165 h 24993"/>
              <a:gd name="csX19" fmla="*/ 31699 w 32308"/>
              <a:gd name="csY19" fmla="*/ 24994 h 24993"/>
              <a:gd name="csX20" fmla="*/ 29260 w 32308"/>
              <a:gd name="csY20" fmla="*/ 23775 h 24993"/>
              <a:gd name="csX21" fmla="*/ 27432 w 32308"/>
              <a:gd name="csY21" fmla="*/ 24994 h 24993"/>
              <a:gd name="csX22" fmla="*/ 25603 w 32308"/>
              <a:gd name="csY22" fmla="*/ 24384 h 24993"/>
              <a:gd name="csX23" fmla="*/ 22555 w 32308"/>
              <a:gd name="csY23" fmla="*/ 22555 h 24993"/>
              <a:gd name="csX24" fmla="*/ 21336 w 32308"/>
              <a:gd name="csY24" fmla="*/ 22555 h 24993"/>
              <a:gd name="csX25" fmla="*/ 17679 w 32308"/>
              <a:gd name="csY25" fmla="*/ 21336 h 24993"/>
              <a:gd name="csX26" fmla="*/ 15240 w 32308"/>
              <a:gd name="csY26" fmla="*/ 20727 h 24993"/>
              <a:gd name="csX27" fmla="*/ 14020 w 32308"/>
              <a:gd name="csY27" fmla="*/ 18898 h 24993"/>
              <a:gd name="csX28" fmla="*/ 12192 w 32308"/>
              <a:gd name="csY28" fmla="*/ 17679 h 24993"/>
              <a:gd name="csX29" fmla="*/ 10363 w 32308"/>
              <a:gd name="csY29" fmla="*/ 17069 h 24993"/>
              <a:gd name="csX30" fmla="*/ 9144 w 32308"/>
              <a:gd name="csY30" fmla="*/ 15240 h 24993"/>
              <a:gd name="csX31" fmla="*/ 6705 w 32308"/>
              <a:gd name="csY31" fmla="*/ 14021 h 24993"/>
              <a:gd name="csX32" fmla="*/ 7924 w 32308"/>
              <a:gd name="csY32" fmla="*/ 11583 h 24993"/>
              <a:gd name="csX33" fmla="*/ 7315 w 32308"/>
              <a:gd name="csY33" fmla="*/ 9144 h 24993"/>
              <a:gd name="csX34" fmla="*/ 7315 w 32308"/>
              <a:gd name="csY34" fmla="*/ 6706 h 24993"/>
              <a:gd name="csX35" fmla="*/ 6096 w 32308"/>
              <a:gd name="csY35" fmla="*/ 6096 h 24993"/>
              <a:gd name="csX36" fmla="*/ 2439 w 32308"/>
              <a:gd name="csY36" fmla="*/ 4877 h 24993"/>
              <a:gd name="csX37" fmla="*/ 609 w 32308"/>
              <a:gd name="csY37" fmla="*/ 5487 h 24993"/>
              <a:gd name="csX38" fmla="*/ 0 w 32308"/>
              <a:gd name="csY38" fmla="*/ 4267 h 24993"/>
              <a:gd name="csX39" fmla="*/ 609 w 32308"/>
              <a:gd name="csY39" fmla="*/ 2439 h 24993"/>
              <a:gd name="csX40" fmla="*/ 1219 w 32308"/>
              <a:gd name="csY40" fmla="*/ 610 h 24993"/>
              <a:gd name="csX41" fmla="*/ 2439 w 32308"/>
              <a:gd name="csY41" fmla="*/ 610 h 2499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</a:cxnLst>
            <a:rect l="l" t="t" r="r" b="b"/>
            <a:pathLst>
              <a:path w="32308" h="24993">
                <a:moveTo>
                  <a:pt x="2439" y="610"/>
                </a:moveTo>
                <a:lnTo>
                  <a:pt x="4267" y="0"/>
                </a:lnTo>
                <a:lnTo>
                  <a:pt x="7924" y="1829"/>
                </a:lnTo>
                <a:lnTo>
                  <a:pt x="10972" y="4877"/>
                </a:lnTo>
                <a:lnTo>
                  <a:pt x="12801" y="6706"/>
                </a:lnTo>
                <a:lnTo>
                  <a:pt x="14020" y="6706"/>
                </a:lnTo>
                <a:lnTo>
                  <a:pt x="15240" y="7925"/>
                </a:lnTo>
                <a:lnTo>
                  <a:pt x="16459" y="7925"/>
                </a:lnTo>
                <a:lnTo>
                  <a:pt x="18288" y="9754"/>
                </a:lnTo>
                <a:lnTo>
                  <a:pt x="20116" y="9144"/>
                </a:lnTo>
                <a:lnTo>
                  <a:pt x="22555" y="9754"/>
                </a:lnTo>
                <a:lnTo>
                  <a:pt x="23775" y="10973"/>
                </a:lnTo>
                <a:lnTo>
                  <a:pt x="26212" y="10973"/>
                </a:lnTo>
                <a:lnTo>
                  <a:pt x="28041" y="10363"/>
                </a:lnTo>
                <a:lnTo>
                  <a:pt x="29260" y="12192"/>
                </a:lnTo>
                <a:lnTo>
                  <a:pt x="30480" y="17069"/>
                </a:lnTo>
                <a:lnTo>
                  <a:pt x="32308" y="18898"/>
                </a:lnTo>
                <a:lnTo>
                  <a:pt x="32308" y="21946"/>
                </a:lnTo>
                <a:lnTo>
                  <a:pt x="31089" y="23165"/>
                </a:lnTo>
                <a:lnTo>
                  <a:pt x="31699" y="24994"/>
                </a:lnTo>
                <a:lnTo>
                  <a:pt x="29260" y="23775"/>
                </a:lnTo>
                <a:lnTo>
                  <a:pt x="27432" y="24994"/>
                </a:lnTo>
                <a:lnTo>
                  <a:pt x="25603" y="24384"/>
                </a:lnTo>
                <a:lnTo>
                  <a:pt x="22555" y="22555"/>
                </a:lnTo>
                <a:lnTo>
                  <a:pt x="21336" y="22555"/>
                </a:lnTo>
                <a:lnTo>
                  <a:pt x="17679" y="21336"/>
                </a:lnTo>
                <a:lnTo>
                  <a:pt x="15240" y="20727"/>
                </a:lnTo>
                <a:lnTo>
                  <a:pt x="14020" y="18898"/>
                </a:lnTo>
                <a:lnTo>
                  <a:pt x="12192" y="17679"/>
                </a:lnTo>
                <a:lnTo>
                  <a:pt x="10363" y="17069"/>
                </a:lnTo>
                <a:lnTo>
                  <a:pt x="9144" y="15240"/>
                </a:lnTo>
                <a:lnTo>
                  <a:pt x="6705" y="14021"/>
                </a:lnTo>
                <a:lnTo>
                  <a:pt x="7924" y="11583"/>
                </a:lnTo>
                <a:lnTo>
                  <a:pt x="7315" y="9144"/>
                </a:lnTo>
                <a:lnTo>
                  <a:pt x="7315" y="6706"/>
                </a:lnTo>
                <a:lnTo>
                  <a:pt x="6096" y="6096"/>
                </a:lnTo>
                <a:lnTo>
                  <a:pt x="2439" y="4877"/>
                </a:lnTo>
                <a:lnTo>
                  <a:pt x="609" y="5487"/>
                </a:lnTo>
                <a:lnTo>
                  <a:pt x="0" y="4267"/>
                </a:lnTo>
                <a:lnTo>
                  <a:pt x="609" y="2439"/>
                </a:lnTo>
                <a:lnTo>
                  <a:pt x="1219" y="610"/>
                </a:lnTo>
                <a:lnTo>
                  <a:pt x="2439" y="61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82" name="Freihandform: Form 381">
            <a:extLst>
              <a:ext uri="{FF2B5EF4-FFF2-40B4-BE49-F238E27FC236}">
                <a16:creationId xmlns:a16="http://schemas.microsoft.com/office/drawing/2014/main" id="{08CABEB2-4B42-4392-675C-60111C15CFF5}"/>
              </a:ext>
            </a:extLst>
          </p:cNvPr>
          <p:cNvSpPr/>
          <p:nvPr/>
        </p:nvSpPr>
        <p:spPr>
          <a:xfrm>
            <a:off x="11585448" y="4255008"/>
            <a:ext cx="1829" cy="5486"/>
          </a:xfrm>
          <a:custGeom>
            <a:avLst/>
            <a:gdLst>
              <a:gd name="csX0" fmla="*/ 1829 w 1829"/>
              <a:gd name="csY0" fmla="*/ 0 h 5486"/>
              <a:gd name="csX1" fmla="*/ 1219 w 1829"/>
              <a:gd name="csY1" fmla="*/ 1219 h 5486"/>
              <a:gd name="csX2" fmla="*/ 1219 w 1829"/>
              <a:gd name="csY2" fmla="*/ 5487 h 5486"/>
              <a:gd name="csX3" fmla="*/ 0 w 1829"/>
              <a:gd name="csY3" fmla="*/ 4267 h 5486"/>
              <a:gd name="csX4" fmla="*/ 0 w 1829"/>
              <a:gd name="csY4" fmla="*/ 1219 h 5486"/>
              <a:gd name="csX5" fmla="*/ 1829 w 1829"/>
              <a:gd name="csY5" fmla="*/ 0 h 548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1829" h="5486">
                <a:moveTo>
                  <a:pt x="1829" y="0"/>
                </a:moveTo>
                <a:lnTo>
                  <a:pt x="1219" y="1219"/>
                </a:lnTo>
                <a:lnTo>
                  <a:pt x="1219" y="5487"/>
                </a:lnTo>
                <a:lnTo>
                  <a:pt x="0" y="4267"/>
                </a:lnTo>
                <a:lnTo>
                  <a:pt x="0" y="1219"/>
                </a:lnTo>
                <a:lnTo>
                  <a:pt x="1829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83" name="Freihandform: Form 382">
            <a:extLst>
              <a:ext uri="{FF2B5EF4-FFF2-40B4-BE49-F238E27FC236}">
                <a16:creationId xmlns:a16="http://schemas.microsoft.com/office/drawing/2014/main" id="{84B7CDDF-0468-1896-5A7F-8122775C8DBB}"/>
              </a:ext>
            </a:extLst>
          </p:cNvPr>
          <p:cNvSpPr/>
          <p:nvPr/>
        </p:nvSpPr>
        <p:spPr>
          <a:xfrm>
            <a:off x="11567160" y="4244035"/>
            <a:ext cx="6096" cy="15240"/>
          </a:xfrm>
          <a:custGeom>
            <a:avLst/>
            <a:gdLst>
              <a:gd name="csX0" fmla="*/ 2439 w 6096"/>
              <a:gd name="csY0" fmla="*/ 0 h 15240"/>
              <a:gd name="csX1" fmla="*/ 4267 w 6096"/>
              <a:gd name="csY1" fmla="*/ 5486 h 15240"/>
              <a:gd name="csX2" fmla="*/ 5487 w 6096"/>
              <a:gd name="csY2" fmla="*/ 7925 h 15240"/>
              <a:gd name="csX3" fmla="*/ 5487 w 6096"/>
              <a:gd name="csY3" fmla="*/ 10363 h 15240"/>
              <a:gd name="csX4" fmla="*/ 6096 w 6096"/>
              <a:gd name="csY4" fmla="*/ 13411 h 15240"/>
              <a:gd name="csX5" fmla="*/ 4877 w 6096"/>
              <a:gd name="csY5" fmla="*/ 15240 h 15240"/>
              <a:gd name="csX6" fmla="*/ 2439 w 6096"/>
              <a:gd name="csY6" fmla="*/ 10973 h 15240"/>
              <a:gd name="csX7" fmla="*/ 1829 w 6096"/>
              <a:gd name="csY7" fmla="*/ 12801 h 15240"/>
              <a:gd name="csX8" fmla="*/ 0 w 6096"/>
              <a:gd name="csY8" fmla="*/ 9753 h 15240"/>
              <a:gd name="csX9" fmla="*/ 609 w 6096"/>
              <a:gd name="csY9" fmla="*/ 3657 h 15240"/>
              <a:gd name="csX10" fmla="*/ 1219 w 6096"/>
              <a:gd name="csY10" fmla="*/ 2438 h 15240"/>
              <a:gd name="csX11" fmla="*/ 1219 w 6096"/>
              <a:gd name="csY11" fmla="*/ 609 h 15240"/>
              <a:gd name="csX12" fmla="*/ 2439 w 6096"/>
              <a:gd name="csY12" fmla="*/ 0 h 15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6096" h="15240">
                <a:moveTo>
                  <a:pt x="2439" y="0"/>
                </a:moveTo>
                <a:lnTo>
                  <a:pt x="4267" y="5486"/>
                </a:lnTo>
                <a:lnTo>
                  <a:pt x="5487" y="7925"/>
                </a:lnTo>
                <a:lnTo>
                  <a:pt x="5487" y="10363"/>
                </a:lnTo>
                <a:lnTo>
                  <a:pt x="6096" y="13411"/>
                </a:lnTo>
                <a:lnTo>
                  <a:pt x="4877" y="15240"/>
                </a:lnTo>
                <a:lnTo>
                  <a:pt x="2439" y="10973"/>
                </a:lnTo>
                <a:lnTo>
                  <a:pt x="1829" y="12801"/>
                </a:lnTo>
                <a:lnTo>
                  <a:pt x="0" y="9753"/>
                </a:lnTo>
                <a:lnTo>
                  <a:pt x="609" y="3657"/>
                </a:lnTo>
                <a:lnTo>
                  <a:pt x="1219" y="2438"/>
                </a:lnTo>
                <a:lnTo>
                  <a:pt x="1219" y="609"/>
                </a:lnTo>
                <a:lnTo>
                  <a:pt x="2439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84" name="Freihandform: Form 383">
            <a:extLst>
              <a:ext uri="{FF2B5EF4-FFF2-40B4-BE49-F238E27FC236}">
                <a16:creationId xmlns:a16="http://schemas.microsoft.com/office/drawing/2014/main" id="{D0CE3A80-567D-65F8-88DB-78DBEBB9A1BB}"/>
              </a:ext>
            </a:extLst>
          </p:cNvPr>
          <p:cNvSpPr/>
          <p:nvPr/>
        </p:nvSpPr>
        <p:spPr>
          <a:xfrm>
            <a:off x="11506200" y="4237939"/>
            <a:ext cx="40233" cy="26822"/>
          </a:xfrm>
          <a:custGeom>
            <a:avLst/>
            <a:gdLst>
              <a:gd name="csX0" fmla="*/ 12192 w 40233"/>
              <a:gd name="csY0" fmla="*/ 7315 h 26822"/>
              <a:gd name="csX1" fmla="*/ 14021 w 40233"/>
              <a:gd name="csY1" fmla="*/ 7315 h 26822"/>
              <a:gd name="csX2" fmla="*/ 15849 w 40233"/>
              <a:gd name="csY2" fmla="*/ 6705 h 26822"/>
              <a:gd name="csX3" fmla="*/ 18288 w 40233"/>
              <a:gd name="csY3" fmla="*/ 7315 h 26822"/>
              <a:gd name="csX4" fmla="*/ 18897 w 40233"/>
              <a:gd name="csY4" fmla="*/ 6705 h 26822"/>
              <a:gd name="csX5" fmla="*/ 21945 w 40233"/>
              <a:gd name="csY5" fmla="*/ 6705 h 26822"/>
              <a:gd name="csX6" fmla="*/ 26823 w 40233"/>
              <a:gd name="csY6" fmla="*/ 6705 h 26822"/>
              <a:gd name="csX7" fmla="*/ 28041 w 40233"/>
              <a:gd name="csY7" fmla="*/ 8534 h 26822"/>
              <a:gd name="csX8" fmla="*/ 29871 w 40233"/>
              <a:gd name="csY8" fmla="*/ 9144 h 26822"/>
              <a:gd name="csX9" fmla="*/ 31089 w 40233"/>
              <a:gd name="csY9" fmla="*/ 10973 h 26822"/>
              <a:gd name="csX10" fmla="*/ 32309 w 40233"/>
              <a:gd name="csY10" fmla="*/ 10973 h 26822"/>
              <a:gd name="csX11" fmla="*/ 33528 w 40233"/>
              <a:gd name="csY11" fmla="*/ 11582 h 26822"/>
              <a:gd name="csX12" fmla="*/ 35967 w 40233"/>
              <a:gd name="csY12" fmla="*/ 14021 h 26822"/>
              <a:gd name="csX13" fmla="*/ 35967 w 40233"/>
              <a:gd name="csY13" fmla="*/ 17678 h 26822"/>
              <a:gd name="csX14" fmla="*/ 37185 w 40233"/>
              <a:gd name="csY14" fmla="*/ 17678 h 26822"/>
              <a:gd name="csX15" fmla="*/ 39624 w 40233"/>
              <a:gd name="csY15" fmla="*/ 18897 h 26822"/>
              <a:gd name="csX16" fmla="*/ 40233 w 40233"/>
              <a:gd name="csY16" fmla="*/ 20726 h 26822"/>
              <a:gd name="csX17" fmla="*/ 40233 w 40233"/>
              <a:gd name="csY17" fmla="*/ 24384 h 26822"/>
              <a:gd name="csX18" fmla="*/ 39624 w 40233"/>
              <a:gd name="csY18" fmla="*/ 24993 h 26822"/>
              <a:gd name="csX19" fmla="*/ 35357 w 40233"/>
              <a:gd name="csY19" fmla="*/ 26213 h 26822"/>
              <a:gd name="csX20" fmla="*/ 34137 w 40233"/>
              <a:gd name="csY20" fmla="*/ 26822 h 26822"/>
              <a:gd name="csX21" fmla="*/ 31699 w 40233"/>
              <a:gd name="csY21" fmla="*/ 26213 h 26822"/>
              <a:gd name="csX22" fmla="*/ 29261 w 40233"/>
              <a:gd name="csY22" fmla="*/ 24993 h 26822"/>
              <a:gd name="csX23" fmla="*/ 26823 w 40233"/>
              <a:gd name="csY23" fmla="*/ 24993 h 26822"/>
              <a:gd name="csX24" fmla="*/ 26213 w 40233"/>
              <a:gd name="csY24" fmla="*/ 23774 h 26822"/>
              <a:gd name="csX25" fmla="*/ 23165 w 40233"/>
              <a:gd name="csY25" fmla="*/ 21945 h 26822"/>
              <a:gd name="csX26" fmla="*/ 19507 w 40233"/>
              <a:gd name="csY26" fmla="*/ 21945 h 26822"/>
              <a:gd name="csX27" fmla="*/ 16459 w 40233"/>
              <a:gd name="csY27" fmla="*/ 22555 h 26822"/>
              <a:gd name="csX28" fmla="*/ 13411 w 40233"/>
              <a:gd name="csY28" fmla="*/ 22555 h 26822"/>
              <a:gd name="csX29" fmla="*/ 10363 w 40233"/>
              <a:gd name="csY29" fmla="*/ 21945 h 26822"/>
              <a:gd name="csX30" fmla="*/ 8535 w 40233"/>
              <a:gd name="csY30" fmla="*/ 20726 h 26822"/>
              <a:gd name="csX31" fmla="*/ 6705 w 40233"/>
              <a:gd name="csY31" fmla="*/ 21336 h 26822"/>
              <a:gd name="csX32" fmla="*/ 4877 w 40233"/>
              <a:gd name="csY32" fmla="*/ 18897 h 26822"/>
              <a:gd name="csX33" fmla="*/ 3048 w 40233"/>
              <a:gd name="csY33" fmla="*/ 17678 h 26822"/>
              <a:gd name="csX34" fmla="*/ 1219 w 40233"/>
              <a:gd name="csY34" fmla="*/ 12801 h 26822"/>
              <a:gd name="csX35" fmla="*/ 0 w 40233"/>
              <a:gd name="csY35" fmla="*/ 10363 h 26822"/>
              <a:gd name="csX36" fmla="*/ 1219 w 40233"/>
              <a:gd name="csY36" fmla="*/ 9144 h 26822"/>
              <a:gd name="csX37" fmla="*/ 609 w 40233"/>
              <a:gd name="csY37" fmla="*/ 7925 h 26822"/>
              <a:gd name="csX38" fmla="*/ 609 w 40233"/>
              <a:gd name="csY38" fmla="*/ 3657 h 26822"/>
              <a:gd name="csX39" fmla="*/ 1219 w 40233"/>
              <a:gd name="csY39" fmla="*/ 1829 h 26822"/>
              <a:gd name="csX40" fmla="*/ 4877 w 40233"/>
              <a:gd name="csY40" fmla="*/ 0 h 26822"/>
              <a:gd name="csX41" fmla="*/ 7315 w 40233"/>
              <a:gd name="csY41" fmla="*/ 1219 h 26822"/>
              <a:gd name="csX42" fmla="*/ 9753 w 40233"/>
              <a:gd name="csY42" fmla="*/ 4267 h 26822"/>
              <a:gd name="csX43" fmla="*/ 10363 w 40233"/>
              <a:gd name="csY43" fmla="*/ 6096 h 26822"/>
              <a:gd name="csX44" fmla="*/ 12192 w 40233"/>
              <a:gd name="csY44" fmla="*/ 7315 h 268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</a:cxnLst>
            <a:rect l="l" t="t" r="r" b="b"/>
            <a:pathLst>
              <a:path w="40233" h="26822">
                <a:moveTo>
                  <a:pt x="12192" y="7315"/>
                </a:moveTo>
                <a:lnTo>
                  <a:pt x="14021" y="7315"/>
                </a:lnTo>
                <a:lnTo>
                  <a:pt x="15849" y="6705"/>
                </a:lnTo>
                <a:lnTo>
                  <a:pt x="18288" y="7315"/>
                </a:lnTo>
                <a:lnTo>
                  <a:pt x="18897" y="6705"/>
                </a:lnTo>
                <a:lnTo>
                  <a:pt x="21945" y="6705"/>
                </a:lnTo>
                <a:lnTo>
                  <a:pt x="26823" y="6705"/>
                </a:lnTo>
                <a:lnTo>
                  <a:pt x="28041" y="8534"/>
                </a:lnTo>
                <a:lnTo>
                  <a:pt x="29871" y="9144"/>
                </a:lnTo>
                <a:lnTo>
                  <a:pt x="31089" y="10973"/>
                </a:lnTo>
                <a:lnTo>
                  <a:pt x="32309" y="10973"/>
                </a:lnTo>
                <a:lnTo>
                  <a:pt x="33528" y="11582"/>
                </a:lnTo>
                <a:lnTo>
                  <a:pt x="35967" y="14021"/>
                </a:lnTo>
                <a:lnTo>
                  <a:pt x="35967" y="17678"/>
                </a:lnTo>
                <a:lnTo>
                  <a:pt x="37185" y="17678"/>
                </a:lnTo>
                <a:lnTo>
                  <a:pt x="39624" y="18897"/>
                </a:lnTo>
                <a:lnTo>
                  <a:pt x="40233" y="20726"/>
                </a:lnTo>
                <a:lnTo>
                  <a:pt x="40233" y="24384"/>
                </a:lnTo>
                <a:lnTo>
                  <a:pt x="39624" y="24993"/>
                </a:lnTo>
                <a:lnTo>
                  <a:pt x="35357" y="26213"/>
                </a:lnTo>
                <a:lnTo>
                  <a:pt x="34137" y="26822"/>
                </a:lnTo>
                <a:lnTo>
                  <a:pt x="31699" y="26213"/>
                </a:lnTo>
                <a:lnTo>
                  <a:pt x="29261" y="24993"/>
                </a:lnTo>
                <a:lnTo>
                  <a:pt x="26823" y="24993"/>
                </a:lnTo>
                <a:lnTo>
                  <a:pt x="26213" y="23774"/>
                </a:lnTo>
                <a:lnTo>
                  <a:pt x="23165" y="21945"/>
                </a:lnTo>
                <a:lnTo>
                  <a:pt x="19507" y="21945"/>
                </a:lnTo>
                <a:lnTo>
                  <a:pt x="16459" y="22555"/>
                </a:lnTo>
                <a:lnTo>
                  <a:pt x="13411" y="22555"/>
                </a:lnTo>
                <a:lnTo>
                  <a:pt x="10363" y="21945"/>
                </a:lnTo>
                <a:lnTo>
                  <a:pt x="8535" y="20726"/>
                </a:lnTo>
                <a:lnTo>
                  <a:pt x="6705" y="21336"/>
                </a:lnTo>
                <a:lnTo>
                  <a:pt x="4877" y="18897"/>
                </a:lnTo>
                <a:lnTo>
                  <a:pt x="3048" y="17678"/>
                </a:lnTo>
                <a:lnTo>
                  <a:pt x="1219" y="12801"/>
                </a:lnTo>
                <a:lnTo>
                  <a:pt x="0" y="10363"/>
                </a:lnTo>
                <a:lnTo>
                  <a:pt x="1219" y="9144"/>
                </a:lnTo>
                <a:lnTo>
                  <a:pt x="609" y="7925"/>
                </a:lnTo>
                <a:lnTo>
                  <a:pt x="609" y="3657"/>
                </a:lnTo>
                <a:lnTo>
                  <a:pt x="1219" y="1829"/>
                </a:lnTo>
                <a:lnTo>
                  <a:pt x="4877" y="0"/>
                </a:lnTo>
                <a:lnTo>
                  <a:pt x="7315" y="1219"/>
                </a:lnTo>
                <a:lnTo>
                  <a:pt x="9753" y="4267"/>
                </a:lnTo>
                <a:lnTo>
                  <a:pt x="10363" y="6096"/>
                </a:lnTo>
                <a:lnTo>
                  <a:pt x="12192" y="7315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85" name="Freihandform: Form 384">
            <a:extLst>
              <a:ext uri="{FF2B5EF4-FFF2-40B4-BE49-F238E27FC236}">
                <a16:creationId xmlns:a16="http://schemas.microsoft.com/office/drawing/2014/main" id="{5B6349E4-4E82-F264-2E5D-ED51D7A38A85}"/>
              </a:ext>
            </a:extLst>
          </p:cNvPr>
          <p:cNvSpPr/>
          <p:nvPr/>
        </p:nvSpPr>
        <p:spPr>
          <a:xfrm>
            <a:off x="11531802" y="4230624"/>
            <a:ext cx="3658" cy="4876"/>
          </a:xfrm>
          <a:custGeom>
            <a:avLst/>
            <a:gdLst>
              <a:gd name="csX0" fmla="*/ 610 w 3658"/>
              <a:gd name="csY0" fmla="*/ 0 h 4876"/>
              <a:gd name="csX1" fmla="*/ 3658 w 3658"/>
              <a:gd name="csY1" fmla="*/ 3048 h 4876"/>
              <a:gd name="csX2" fmla="*/ 1829 w 3658"/>
              <a:gd name="csY2" fmla="*/ 4877 h 4876"/>
              <a:gd name="csX3" fmla="*/ 0 w 3658"/>
              <a:gd name="csY3" fmla="*/ 3657 h 4876"/>
              <a:gd name="csX4" fmla="*/ 0 w 3658"/>
              <a:gd name="csY4" fmla="*/ 3048 h 4876"/>
              <a:gd name="csX5" fmla="*/ 610 w 3658"/>
              <a:gd name="csY5" fmla="*/ 0 h 487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3658" h="4876">
                <a:moveTo>
                  <a:pt x="610" y="0"/>
                </a:moveTo>
                <a:lnTo>
                  <a:pt x="3658" y="3048"/>
                </a:lnTo>
                <a:lnTo>
                  <a:pt x="1829" y="4877"/>
                </a:lnTo>
                <a:lnTo>
                  <a:pt x="0" y="3657"/>
                </a:lnTo>
                <a:lnTo>
                  <a:pt x="0" y="3048"/>
                </a:lnTo>
                <a:lnTo>
                  <a:pt x="610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86" name="Freihandform: Form 385">
            <a:extLst>
              <a:ext uri="{FF2B5EF4-FFF2-40B4-BE49-F238E27FC236}">
                <a16:creationId xmlns:a16="http://schemas.microsoft.com/office/drawing/2014/main" id="{5C7086B1-5455-6852-7951-BBBE2B506F78}"/>
              </a:ext>
            </a:extLst>
          </p:cNvPr>
          <p:cNvSpPr/>
          <p:nvPr/>
        </p:nvSpPr>
        <p:spPr>
          <a:xfrm>
            <a:off x="11524488" y="4228185"/>
            <a:ext cx="7925" cy="4877"/>
          </a:xfrm>
          <a:custGeom>
            <a:avLst/>
            <a:gdLst>
              <a:gd name="csX0" fmla="*/ 7925 w 7925"/>
              <a:gd name="csY0" fmla="*/ 2439 h 4877"/>
              <a:gd name="csX1" fmla="*/ 6705 w 7925"/>
              <a:gd name="csY1" fmla="*/ 4877 h 4877"/>
              <a:gd name="csX2" fmla="*/ 6096 w 7925"/>
              <a:gd name="csY2" fmla="*/ 4877 h 4877"/>
              <a:gd name="csX3" fmla="*/ 3657 w 7925"/>
              <a:gd name="csY3" fmla="*/ 3048 h 4877"/>
              <a:gd name="csX4" fmla="*/ 1829 w 7925"/>
              <a:gd name="csY4" fmla="*/ 3658 h 4877"/>
              <a:gd name="csX5" fmla="*/ 609 w 7925"/>
              <a:gd name="csY5" fmla="*/ 3048 h 4877"/>
              <a:gd name="csX6" fmla="*/ 0 w 7925"/>
              <a:gd name="csY6" fmla="*/ 1829 h 4877"/>
              <a:gd name="csX7" fmla="*/ 1829 w 7925"/>
              <a:gd name="csY7" fmla="*/ 1219 h 4877"/>
              <a:gd name="csX8" fmla="*/ 3048 w 7925"/>
              <a:gd name="csY8" fmla="*/ 0 h 4877"/>
              <a:gd name="csX9" fmla="*/ 6096 w 7925"/>
              <a:gd name="csY9" fmla="*/ 610 h 4877"/>
              <a:gd name="csX10" fmla="*/ 7925 w 7925"/>
              <a:gd name="csY10" fmla="*/ 2439 h 487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7925" h="4877">
                <a:moveTo>
                  <a:pt x="7925" y="2439"/>
                </a:moveTo>
                <a:lnTo>
                  <a:pt x="6705" y="4877"/>
                </a:lnTo>
                <a:lnTo>
                  <a:pt x="6096" y="4877"/>
                </a:lnTo>
                <a:lnTo>
                  <a:pt x="3657" y="3048"/>
                </a:lnTo>
                <a:lnTo>
                  <a:pt x="1829" y="3658"/>
                </a:lnTo>
                <a:lnTo>
                  <a:pt x="609" y="3048"/>
                </a:lnTo>
                <a:lnTo>
                  <a:pt x="0" y="1829"/>
                </a:lnTo>
                <a:lnTo>
                  <a:pt x="1829" y="1219"/>
                </a:lnTo>
                <a:lnTo>
                  <a:pt x="3048" y="0"/>
                </a:lnTo>
                <a:lnTo>
                  <a:pt x="6096" y="610"/>
                </a:lnTo>
                <a:lnTo>
                  <a:pt x="7925" y="243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87" name="Freihandform: Form 386">
            <a:extLst>
              <a:ext uri="{FF2B5EF4-FFF2-40B4-BE49-F238E27FC236}">
                <a16:creationId xmlns:a16="http://schemas.microsoft.com/office/drawing/2014/main" id="{7C32590C-FDFD-7DD3-C57B-75D8E2CFF8FD}"/>
              </a:ext>
            </a:extLst>
          </p:cNvPr>
          <p:cNvSpPr/>
          <p:nvPr/>
        </p:nvSpPr>
        <p:spPr>
          <a:xfrm>
            <a:off x="11488521" y="4227576"/>
            <a:ext cx="5486" cy="5486"/>
          </a:xfrm>
          <a:custGeom>
            <a:avLst/>
            <a:gdLst>
              <a:gd name="csX0" fmla="*/ 3657 w 5486"/>
              <a:gd name="csY0" fmla="*/ 0 h 5486"/>
              <a:gd name="csX1" fmla="*/ 4268 w 5486"/>
              <a:gd name="csY1" fmla="*/ 1219 h 5486"/>
              <a:gd name="csX2" fmla="*/ 5487 w 5486"/>
              <a:gd name="csY2" fmla="*/ 1829 h 5486"/>
              <a:gd name="csX3" fmla="*/ 4268 w 5486"/>
              <a:gd name="csY3" fmla="*/ 4267 h 5486"/>
              <a:gd name="csX4" fmla="*/ 1829 w 5486"/>
              <a:gd name="csY4" fmla="*/ 5487 h 5486"/>
              <a:gd name="csX5" fmla="*/ 0 w 5486"/>
              <a:gd name="csY5" fmla="*/ 3048 h 5486"/>
              <a:gd name="csX6" fmla="*/ 3657 w 5486"/>
              <a:gd name="csY6" fmla="*/ 0 h 548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5486" h="5486">
                <a:moveTo>
                  <a:pt x="3657" y="0"/>
                </a:moveTo>
                <a:lnTo>
                  <a:pt x="4268" y="1219"/>
                </a:lnTo>
                <a:lnTo>
                  <a:pt x="5487" y="1829"/>
                </a:lnTo>
                <a:lnTo>
                  <a:pt x="4268" y="4267"/>
                </a:lnTo>
                <a:lnTo>
                  <a:pt x="1829" y="5487"/>
                </a:lnTo>
                <a:lnTo>
                  <a:pt x="0" y="3048"/>
                </a:lnTo>
                <a:lnTo>
                  <a:pt x="3657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88" name="Freihandform: Form 387">
            <a:extLst>
              <a:ext uri="{FF2B5EF4-FFF2-40B4-BE49-F238E27FC236}">
                <a16:creationId xmlns:a16="http://schemas.microsoft.com/office/drawing/2014/main" id="{86E9BA37-EC06-D81D-4BFB-6BAE1C95A3E4}"/>
              </a:ext>
            </a:extLst>
          </p:cNvPr>
          <p:cNvSpPr/>
          <p:nvPr/>
        </p:nvSpPr>
        <p:spPr>
          <a:xfrm>
            <a:off x="11436096" y="4215993"/>
            <a:ext cx="5486" cy="4267"/>
          </a:xfrm>
          <a:custGeom>
            <a:avLst/>
            <a:gdLst>
              <a:gd name="csX0" fmla="*/ 4267 w 5486"/>
              <a:gd name="csY0" fmla="*/ 610 h 4267"/>
              <a:gd name="csX1" fmla="*/ 5487 w 5486"/>
              <a:gd name="csY1" fmla="*/ 2439 h 4267"/>
              <a:gd name="csX2" fmla="*/ 4877 w 5486"/>
              <a:gd name="csY2" fmla="*/ 4267 h 4267"/>
              <a:gd name="csX3" fmla="*/ 0 w 5486"/>
              <a:gd name="csY3" fmla="*/ 1829 h 4267"/>
              <a:gd name="csX4" fmla="*/ 3048 w 5486"/>
              <a:gd name="csY4" fmla="*/ 0 h 4267"/>
              <a:gd name="csX5" fmla="*/ 4267 w 5486"/>
              <a:gd name="csY5" fmla="*/ 610 h 426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5486" h="4267">
                <a:moveTo>
                  <a:pt x="4267" y="610"/>
                </a:moveTo>
                <a:lnTo>
                  <a:pt x="5487" y="2439"/>
                </a:lnTo>
                <a:lnTo>
                  <a:pt x="4877" y="4267"/>
                </a:lnTo>
                <a:lnTo>
                  <a:pt x="0" y="1829"/>
                </a:lnTo>
                <a:lnTo>
                  <a:pt x="3048" y="0"/>
                </a:lnTo>
                <a:lnTo>
                  <a:pt x="4267" y="61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89" name="Freihandform: Form 388">
            <a:extLst>
              <a:ext uri="{FF2B5EF4-FFF2-40B4-BE49-F238E27FC236}">
                <a16:creationId xmlns:a16="http://schemas.microsoft.com/office/drawing/2014/main" id="{B9B09529-5748-133D-C529-A86E95296592}"/>
              </a:ext>
            </a:extLst>
          </p:cNvPr>
          <p:cNvSpPr/>
          <p:nvPr/>
        </p:nvSpPr>
        <p:spPr>
          <a:xfrm>
            <a:off x="11459261" y="4216603"/>
            <a:ext cx="3048" cy="4876"/>
          </a:xfrm>
          <a:custGeom>
            <a:avLst/>
            <a:gdLst>
              <a:gd name="csX0" fmla="*/ 1828 w 3048"/>
              <a:gd name="csY0" fmla="*/ 4877 h 4876"/>
              <a:gd name="csX1" fmla="*/ 0 w 3048"/>
              <a:gd name="csY1" fmla="*/ 3657 h 4876"/>
              <a:gd name="csX2" fmla="*/ 609 w 3048"/>
              <a:gd name="csY2" fmla="*/ 1829 h 4876"/>
              <a:gd name="csX3" fmla="*/ 2438 w 3048"/>
              <a:gd name="csY3" fmla="*/ 0 h 4876"/>
              <a:gd name="csX4" fmla="*/ 2438 w 3048"/>
              <a:gd name="csY4" fmla="*/ 3048 h 4876"/>
              <a:gd name="csX5" fmla="*/ 3048 w 3048"/>
              <a:gd name="csY5" fmla="*/ 4267 h 4876"/>
              <a:gd name="csX6" fmla="*/ 1828 w 3048"/>
              <a:gd name="csY6" fmla="*/ 4877 h 487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3048" h="4876">
                <a:moveTo>
                  <a:pt x="1828" y="4877"/>
                </a:moveTo>
                <a:lnTo>
                  <a:pt x="0" y="3657"/>
                </a:lnTo>
                <a:lnTo>
                  <a:pt x="609" y="1829"/>
                </a:lnTo>
                <a:lnTo>
                  <a:pt x="2438" y="0"/>
                </a:lnTo>
                <a:lnTo>
                  <a:pt x="2438" y="3048"/>
                </a:lnTo>
                <a:lnTo>
                  <a:pt x="3048" y="4267"/>
                </a:lnTo>
                <a:lnTo>
                  <a:pt x="1828" y="4877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90" name="Freihandform: Form 389">
            <a:extLst>
              <a:ext uri="{FF2B5EF4-FFF2-40B4-BE49-F238E27FC236}">
                <a16:creationId xmlns:a16="http://schemas.microsoft.com/office/drawing/2014/main" id="{2B5FBC06-A7FE-1DEE-E467-EFBC51395457}"/>
              </a:ext>
            </a:extLst>
          </p:cNvPr>
          <p:cNvSpPr/>
          <p:nvPr/>
        </p:nvSpPr>
        <p:spPr>
          <a:xfrm>
            <a:off x="11450117" y="4208678"/>
            <a:ext cx="9144" cy="10362"/>
          </a:xfrm>
          <a:custGeom>
            <a:avLst/>
            <a:gdLst>
              <a:gd name="csX0" fmla="*/ 5486 w 9144"/>
              <a:gd name="csY0" fmla="*/ 1829 h 10362"/>
              <a:gd name="csX1" fmla="*/ 6705 w 9144"/>
              <a:gd name="csY1" fmla="*/ 1219 h 10362"/>
              <a:gd name="csX2" fmla="*/ 9144 w 9144"/>
              <a:gd name="csY2" fmla="*/ 1219 h 10362"/>
              <a:gd name="csX3" fmla="*/ 9144 w 9144"/>
              <a:gd name="csY3" fmla="*/ 2438 h 10362"/>
              <a:gd name="csX4" fmla="*/ 6705 w 9144"/>
              <a:gd name="csY4" fmla="*/ 4267 h 10362"/>
              <a:gd name="csX5" fmla="*/ 7924 w 9144"/>
              <a:gd name="csY5" fmla="*/ 5486 h 10362"/>
              <a:gd name="csX6" fmla="*/ 7924 w 9144"/>
              <a:gd name="csY6" fmla="*/ 7315 h 10362"/>
              <a:gd name="csX7" fmla="*/ 5486 w 9144"/>
              <a:gd name="csY7" fmla="*/ 9753 h 10362"/>
              <a:gd name="csX8" fmla="*/ 4267 w 9144"/>
              <a:gd name="csY8" fmla="*/ 10363 h 10362"/>
              <a:gd name="csX9" fmla="*/ 2438 w 9144"/>
              <a:gd name="csY9" fmla="*/ 9753 h 10362"/>
              <a:gd name="csX10" fmla="*/ 0 w 9144"/>
              <a:gd name="csY10" fmla="*/ 7315 h 10362"/>
              <a:gd name="csX11" fmla="*/ 609 w 9144"/>
              <a:gd name="csY11" fmla="*/ 3657 h 10362"/>
              <a:gd name="csX12" fmla="*/ 2438 w 9144"/>
              <a:gd name="csY12" fmla="*/ 3048 h 10362"/>
              <a:gd name="csX13" fmla="*/ 3657 w 9144"/>
              <a:gd name="csY13" fmla="*/ 609 h 10362"/>
              <a:gd name="csX14" fmla="*/ 5486 w 9144"/>
              <a:gd name="csY14" fmla="*/ 0 h 10362"/>
              <a:gd name="csX15" fmla="*/ 5486 w 9144"/>
              <a:gd name="csY15" fmla="*/ 1829 h 1036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</a:cxnLst>
            <a:rect l="l" t="t" r="r" b="b"/>
            <a:pathLst>
              <a:path w="9144" h="10362">
                <a:moveTo>
                  <a:pt x="5486" y="1829"/>
                </a:moveTo>
                <a:lnTo>
                  <a:pt x="6705" y="1219"/>
                </a:lnTo>
                <a:lnTo>
                  <a:pt x="9144" y="1219"/>
                </a:lnTo>
                <a:lnTo>
                  <a:pt x="9144" y="2438"/>
                </a:lnTo>
                <a:lnTo>
                  <a:pt x="6705" y="4267"/>
                </a:lnTo>
                <a:lnTo>
                  <a:pt x="7924" y="5486"/>
                </a:lnTo>
                <a:lnTo>
                  <a:pt x="7924" y="7315"/>
                </a:lnTo>
                <a:lnTo>
                  <a:pt x="5486" y="9753"/>
                </a:lnTo>
                <a:lnTo>
                  <a:pt x="4267" y="10363"/>
                </a:lnTo>
                <a:lnTo>
                  <a:pt x="2438" y="9753"/>
                </a:lnTo>
                <a:lnTo>
                  <a:pt x="0" y="7315"/>
                </a:lnTo>
                <a:lnTo>
                  <a:pt x="609" y="3657"/>
                </a:lnTo>
                <a:lnTo>
                  <a:pt x="2438" y="3048"/>
                </a:lnTo>
                <a:lnTo>
                  <a:pt x="3657" y="609"/>
                </a:lnTo>
                <a:lnTo>
                  <a:pt x="5486" y="0"/>
                </a:lnTo>
                <a:lnTo>
                  <a:pt x="5486" y="182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91" name="Freihandform: Form 390">
            <a:extLst>
              <a:ext uri="{FF2B5EF4-FFF2-40B4-BE49-F238E27FC236}">
                <a16:creationId xmlns:a16="http://schemas.microsoft.com/office/drawing/2014/main" id="{95B0C4D1-F8B8-1FEB-318A-C6B2D4A7E019}"/>
              </a:ext>
            </a:extLst>
          </p:cNvPr>
          <p:cNvSpPr/>
          <p:nvPr/>
        </p:nvSpPr>
        <p:spPr>
          <a:xfrm>
            <a:off x="11427561" y="4205020"/>
            <a:ext cx="7315" cy="12801"/>
          </a:xfrm>
          <a:custGeom>
            <a:avLst/>
            <a:gdLst>
              <a:gd name="csX0" fmla="*/ 6096 w 7315"/>
              <a:gd name="csY0" fmla="*/ 6096 h 12801"/>
              <a:gd name="csX1" fmla="*/ 4877 w 7315"/>
              <a:gd name="csY1" fmla="*/ 6706 h 12801"/>
              <a:gd name="csX2" fmla="*/ 3657 w 7315"/>
              <a:gd name="csY2" fmla="*/ 9754 h 12801"/>
              <a:gd name="csX3" fmla="*/ 6096 w 7315"/>
              <a:gd name="csY3" fmla="*/ 12802 h 12801"/>
              <a:gd name="csX4" fmla="*/ 3048 w 7315"/>
              <a:gd name="csY4" fmla="*/ 11583 h 12801"/>
              <a:gd name="csX5" fmla="*/ 3048 w 7315"/>
              <a:gd name="csY5" fmla="*/ 10363 h 12801"/>
              <a:gd name="csX6" fmla="*/ 2439 w 7315"/>
              <a:gd name="csY6" fmla="*/ 8535 h 12801"/>
              <a:gd name="csX7" fmla="*/ 0 w 7315"/>
              <a:gd name="csY7" fmla="*/ 6096 h 12801"/>
              <a:gd name="csX8" fmla="*/ 0 w 7315"/>
              <a:gd name="csY8" fmla="*/ 4877 h 12801"/>
              <a:gd name="csX9" fmla="*/ 2439 w 7315"/>
              <a:gd name="csY9" fmla="*/ 3658 h 12801"/>
              <a:gd name="csX10" fmla="*/ 3048 w 7315"/>
              <a:gd name="csY10" fmla="*/ 1829 h 12801"/>
              <a:gd name="csX11" fmla="*/ 5487 w 7315"/>
              <a:gd name="csY11" fmla="*/ 0 h 12801"/>
              <a:gd name="csX12" fmla="*/ 7316 w 7315"/>
              <a:gd name="csY12" fmla="*/ 1219 h 12801"/>
              <a:gd name="csX13" fmla="*/ 7316 w 7315"/>
              <a:gd name="csY13" fmla="*/ 3658 h 12801"/>
              <a:gd name="csX14" fmla="*/ 6096 w 7315"/>
              <a:gd name="csY14" fmla="*/ 6096 h 1280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7315" h="12801">
                <a:moveTo>
                  <a:pt x="6096" y="6096"/>
                </a:moveTo>
                <a:lnTo>
                  <a:pt x="4877" y="6706"/>
                </a:lnTo>
                <a:lnTo>
                  <a:pt x="3657" y="9754"/>
                </a:lnTo>
                <a:lnTo>
                  <a:pt x="6096" y="12802"/>
                </a:lnTo>
                <a:lnTo>
                  <a:pt x="3048" y="11583"/>
                </a:lnTo>
                <a:lnTo>
                  <a:pt x="3048" y="10363"/>
                </a:lnTo>
                <a:lnTo>
                  <a:pt x="2439" y="8535"/>
                </a:lnTo>
                <a:lnTo>
                  <a:pt x="0" y="6096"/>
                </a:lnTo>
                <a:lnTo>
                  <a:pt x="0" y="4877"/>
                </a:lnTo>
                <a:lnTo>
                  <a:pt x="2439" y="3658"/>
                </a:lnTo>
                <a:lnTo>
                  <a:pt x="3048" y="1829"/>
                </a:lnTo>
                <a:lnTo>
                  <a:pt x="5487" y="0"/>
                </a:lnTo>
                <a:lnTo>
                  <a:pt x="7316" y="1219"/>
                </a:lnTo>
                <a:lnTo>
                  <a:pt x="7316" y="3658"/>
                </a:lnTo>
                <a:lnTo>
                  <a:pt x="6096" y="6096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92" name="Freihandform: Form 391">
            <a:extLst>
              <a:ext uri="{FF2B5EF4-FFF2-40B4-BE49-F238E27FC236}">
                <a16:creationId xmlns:a16="http://schemas.microsoft.com/office/drawing/2014/main" id="{23C29333-138C-2246-186E-348730DD069F}"/>
              </a:ext>
            </a:extLst>
          </p:cNvPr>
          <p:cNvSpPr/>
          <p:nvPr/>
        </p:nvSpPr>
        <p:spPr>
          <a:xfrm>
            <a:off x="11508029" y="4203801"/>
            <a:ext cx="5485" cy="6705"/>
          </a:xfrm>
          <a:custGeom>
            <a:avLst/>
            <a:gdLst>
              <a:gd name="csX0" fmla="*/ 4267 w 5485"/>
              <a:gd name="csY0" fmla="*/ 4267 h 6705"/>
              <a:gd name="csX1" fmla="*/ 5486 w 5485"/>
              <a:gd name="csY1" fmla="*/ 5487 h 6705"/>
              <a:gd name="csX2" fmla="*/ 4876 w 5485"/>
              <a:gd name="csY2" fmla="*/ 6706 h 6705"/>
              <a:gd name="csX3" fmla="*/ 3657 w 5485"/>
              <a:gd name="csY3" fmla="*/ 6096 h 6705"/>
              <a:gd name="csX4" fmla="*/ 0 w 5485"/>
              <a:gd name="csY4" fmla="*/ 3048 h 6705"/>
              <a:gd name="csX5" fmla="*/ 1219 w 5485"/>
              <a:gd name="csY5" fmla="*/ 610 h 6705"/>
              <a:gd name="csX6" fmla="*/ 3048 w 5485"/>
              <a:gd name="csY6" fmla="*/ 0 h 6705"/>
              <a:gd name="csX7" fmla="*/ 4267 w 5485"/>
              <a:gd name="csY7" fmla="*/ 1219 h 6705"/>
              <a:gd name="csX8" fmla="*/ 3657 w 5485"/>
              <a:gd name="csY8" fmla="*/ 3048 h 6705"/>
              <a:gd name="csX9" fmla="*/ 4267 w 5485"/>
              <a:gd name="csY9" fmla="*/ 4267 h 67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5485" h="6705">
                <a:moveTo>
                  <a:pt x="4267" y="4267"/>
                </a:moveTo>
                <a:lnTo>
                  <a:pt x="5486" y="5487"/>
                </a:lnTo>
                <a:lnTo>
                  <a:pt x="4876" y="6706"/>
                </a:lnTo>
                <a:lnTo>
                  <a:pt x="3657" y="6096"/>
                </a:lnTo>
                <a:lnTo>
                  <a:pt x="0" y="3048"/>
                </a:lnTo>
                <a:lnTo>
                  <a:pt x="1219" y="610"/>
                </a:lnTo>
                <a:lnTo>
                  <a:pt x="3048" y="0"/>
                </a:lnTo>
                <a:lnTo>
                  <a:pt x="4267" y="1219"/>
                </a:lnTo>
                <a:lnTo>
                  <a:pt x="3657" y="3048"/>
                </a:lnTo>
                <a:lnTo>
                  <a:pt x="4267" y="4267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93" name="Freihandform: Form 392">
            <a:extLst>
              <a:ext uri="{FF2B5EF4-FFF2-40B4-BE49-F238E27FC236}">
                <a16:creationId xmlns:a16="http://schemas.microsoft.com/office/drawing/2014/main" id="{29E31BC6-79A5-460C-7785-E749A1DB4EE5}"/>
              </a:ext>
            </a:extLst>
          </p:cNvPr>
          <p:cNvSpPr/>
          <p:nvPr/>
        </p:nvSpPr>
        <p:spPr>
          <a:xfrm>
            <a:off x="11544605" y="4201363"/>
            <a:ext cx="22554" cy="51206"/>
          </a:xfrm>
          <a:custGeom>
            <a:avLst/>
            <a:gdLst>
              <a:gd name="csX0" fmla="*/ 7315 w 22554"/>
              <a:gd name="csY0" fmla="*/ 1829 h 51206"/>
              <a:gd name="csX1" fmla="*/ 9753 w 22554"/>
              <a:gd name="csY1" fmla="*/ 6705 h 51206"/>
              <a:gd name="csX2" fmla="*/ 13411 w 22554"/>
              <a:gd name="csY2" fmla="*/ 11582 h 51206"/>
              <a:gd name="csX3" fmla="*/ 13411 w 22554"/>
              <a:gd name="csY3" fmla="*/ 13411 h 51206"/>
              <a:gd name="csX4" fmla="*/ 10972 w 22554"/>
              <a:gd name="csY4" fmla="*/ 14630 h 51206"/>
              <a:gd name="csX5" fmla="*/ 10972 w 22554"/>
              <a:gd name="csY5" fmla="*/ 17678 h 51206"/>
              <a:gd name="csX6" fmla="*/ 10972 w 22554"/>
              <a:gd name="csY6" fmla="*/ 19507 h 51206"/>
              <a:gd name="csX7" fmla="*/ 11582 w 22554"/>
              <a:gd name="csY7" fmla="*/ 20726 h 51206"/>
              <a:gd name="csX8" fmla="*/ 12801 w 22554"/>
              <a:gd name="csY8" fmla="*/ 20726 h 51206"/>
              <a:gd name="csX9" fmla="*/ 14020 w 22554"/>
              <a:gd name="csY9" fmla="*/ 22555 h 51206"/>
              <a:gd name="csX10" fmla="*/ 17068 w 22554"/>
              <a:gd name="csY10" fmla="*/ 24993 h 51206"/>
              <a:gd name="csX11" fmla="*/ 17678 w 22554"/>
              <a:gd name="csY11" fmla="*/ 28041 h 51206"/>
              <a:gd name="csX12" fmla="*/ 18288 w 22554"/>
              <a:gd name="csY12" fmla="*/ 29870 h 51206"/>
              <a:gd name="csX13" fmla="*/ 19507 w 22554"/>
              <a:gd name="csY13" fmla="*/ 31089 h 51206"/>
              <a:gd name="csX14" fmla="*/ 18288 w 22554"/>
              <a:gd name="csY14" fmla="*/ 32309 h 51206"/>
              <a:gd name="csX15" fmla="*/ 20116 w 22554"/>
              <a:gd name="csY15" fmla="*/ 34137 h 51206"/>
              <a:gd name="csX16" fmla="*/ 19507 w 22554"/>
              <a:gd name="csY16" fmla="*/ 34747 h 51206"/>
              <a:gd name="csX17" fmla="*/ 20116 w 22554"/>
              <a:gd name="csY17" fmla="*/ 37795 h 51206"/>
              <a:gd name="csX18" fmla="*/ 18897 w 22554"/>
              <a:gd name="csY18" fmla="*/ 39014 h 51206"/>
              <a:gd name="csX19" fmla="*/ 20726 w 22554"/>
              <a:gd name="csY19" fmla="*/ 40843 h 51206"/>
              <a:gd name="csX20" fmla="*/ 21336 w 22554"/>
              <a:gd name="csY20" fmla="*/ 43891 h 51206"/>
              <a:gd name="csX21" fmla="*/ 22555 w 22554"/>
              <a:gd name="csY21" fmla="*/ 46939 h 51206"/>
              <a:gd name="csX22" fmla="*/ 22555 w 22554"/>
              <a:gd name="csY22" fmla="*/ 50597 h 51206"/>
              <a:gd name="csX23" fmla="*/ 21945 w 22554"/>
              <a:gd name="csY23" fmla="*/ 51206 h 51206"/>
              <a:gd name="csX24" fmla="*/ 20116 w 22554"/>
              <a:gd name="csY24" fmla="*/ 49377 h 51206"/>
              <a:gd name="csX25" fmla="*/ 18288 w 22554"/>
              <a:gd name="csY25" fmla="*/ 46329 h 51206"/>
              <a:gd name="csX26" fmla="*/ 18288 w 22554"/>
              <a:gd name="csY26" fmla="*/ 44501 h 51206"/>
              <a:gd name="csX27" fmla="*/ 16459 w 22554"/>
              <a:gd name="csY27" fmla="*/ 42062 h 51206"/>
              <a:gd name="csX28" fmla="*/ 14020 w 22554"/>
              <a:gd name="csY28" fmla="*/ 40233 h 51206"/>
              <a:gd name="csX29" fmla="*/ 12192 w 22554"/>
              <a:gd name="csY29" fmla="*/ 38405 h 51206"/>
              <a:gd name="csX30" fmla="*/ 9144 w 22554"/>
              <a:gd name="csY30" fmla="*/ 34747 h 51206"/>
              <a:gd name="csX31" fmla="*/ 6705 w 22554"/>
              <a:gd name="csY31" fmla="*/ 32918 h 51206"/>
              <a:gd name="csX32" fmla="*/ 4876 w 22554"/>
              <a:gd name="csY32" fmla="*/ 27432 h 51206"/>
              <a:gd name="csX33" fmla="*/ 3657 w 22554"/>
              <a:gd name="csY33" fmla="*/ 21336 h 51206"/>
              <a:gd name="csX34" fmla="*/ 2438 w 22554"/>
              <a:gd name="csY34" fmla="*/ 17069 h 51206"/>
              <a:gd name="csX35" fmla="*/ 2438 w 22554"/>
              <a:gd name="csY35" fmla="*/ 14021 h 51206"/>
              <a:gd name="csX36" fmla="*/ 1828 w 22554"/>
              <a:gd name="csY36" fmla="*/ 11582 h 51206"/>
              <a:gd name="csX37" fmla="*/ 4267 w 22554"/>
              <a:gd name="csY37" fmla="*/ 9144 h 51206"/>
              <a:gd name="csX38" fmla="*/ 3657 w 22554"/>
              <a:gd name="csY38" fmla="*/ 7315 h 51206"/>
              <a:gd name="csX39" fmla="*/ 609 w 22554"/>
              <a:gd name="csY39" fmla="*/ 3048 h 51206"/>
              <a:gd name="csX40" fmla="*/ 0 w 22554"/>
              <a:gd name="csY40" fmla="*/ 1219 h 51206"/>
              <a:gd name="csX41" fmla="*/ 609 w 22554"/>
              <a:gd name="csY41" fmla="*/ 609 h 51206"/>
              <a:gd name="csX42" fmla="*/ 3048 w 22554"/>
              <a:gd name="csY42" fmla="*/ 1219 h 51206"/>
              <a:gd name="csX43" fmla="*/ 4267 w 22554"/>
              <a:gd name="csY43" fmla="*/ 1829 h 51206"/>
              <a:gd name="csX44" fmla="*/ 6096 w 22554"/>
              <a:gd name="csY44" fmla="*/ 0 h 51206"/>
              <a:gd name="csX45" fmla="*/ 7315 w 22554"/>
              <a:gd name="csY45" fmla="*/ 1829 h 5120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</a:cxnLst>
            <a:rect l="l" t="t" r="r" b="b"/>
            <a:pathLst>
              <a:path w="22554" h="51206">
                <a:moveTo>
                  <a:pt x="7315" y="1829"/>
                </a:moveTo>
                <a:lnTo>
                  <a:pt x="9753" y="6705"/>
                </a:lnTo>
                <a:lnTo>
                  <a:pt x="13411" y="11582"/>
                </a:lnTo>
                <a:lnTo>
                  <a:pt x="13411" y="13411"/>
                </a:lnTo>
                <a:lnTo>
                  <a:pt x="10972" y="14630"/>
                </a:lnTo>
                <a:lnTo>
                  <a:pt x="10972" y="17678"/>
                </a:lnTo>
                <a:lnTo>
                  <a:pt x="10972" y="19507"/>
                </a:lnTo>
                <a:lnTo>
                  <a:pt x="11582" y="20726"/>
                </a:lnTo>
                <a:lnTo>
                  <a:pt x="12801" y="20726"/>
                </a:lnTo>
                <a:lnTo>
                  <a:pt x="14020" y="22555"/>
                </a:lnTo>
                <a:lnTo>
                  <a:pt x="17068" y="24993"/>
                </a:lnTo>
                <a:lnTo>
                  <a:pt x="17678" y="28041"/>
                </a:lnTo>
                <a:lnTo>
                  <a:pt x="18288" y="29870"/>
                </a:lnTo>
                <a:lnTo>
                  <a:pt x="19507" y="31089"/>
                </a:lnTo>
                <a:lnTo>
                  <a:pt x="18288" y="32309"/>
                </a:lnTo>
                <a:lnTo>
                  <a:pt x="20116" y="34137"/>
                </a:lnTo>
                <a:lnTo>
                  <a:pt x="19507" y="34747"/>
                </a:lnTo>
                <a:lnTo>
                  <a:pt x="20116" y="37795"/>
                </a:lnTo>
                <a:lnTo>
                  <a:pt x="18897" y="39014"/>
                </a:lnTo>
                <a:lnTo>
                  <a:pt x="20726" y="40843"/>
                </a:lnTo>
                <a:lnTo>
                  <a:pt x="21336" y="43891"/>
                </a:lnTo>
                <a:lnTo>
                  <a:pt x="22555" y="46939"/>
                </a:lnTo>
                <a:lnTo>
                  <a:pt x="22555" y="50597"/>
                </a:lnTo>
                <a:lnTo>
                  <a:pt x="21945" y="51206"/>
                </a:lnTo>
                <a:lnTo>
                  <a:pt x="20116" y="49377"/>
                </a:lnTo>
                <a:lnTo>
                  <a:pt x="18288" y="46329"/>
                </a:lnTo>
                <a:lnTo>
                  <a:pt x="18288" y="44501"/>
                </a:lnTo>
                <a:lnTo>
                  <a:pt x="16459" y="42062"/>
                </a:lnTo>
                <a:lnTo>
                  <a:pt x="14020" y="40233"/>
                </a:lnTo>
                <a:lnTo>
                  <a:pt x="12192" y="38405"/>
                </a:lnTo>
                <a:lnTo>
                  <a:pt x="9144" y="34747"/>
                </a:lnTo>
                <a:lnTo>
                  <a:pt x="6705" y="32918"/>
                </a:lnTo>
                <a:lnTo>
                  <a:pt x="4876" y="27432"/>
                </a:lnTo>
                <a:lnTo>
                  <a:pt x="3657" y="21336"/>
                </a:lnTo>
                <a:lnTo>
                  <a:pt x="2438" y="17069"/>
                </a:lnTo>
                <a:lnTo>
                  <a:pt x="2438" y="14021"/>
                </a:lnTo>
                <a:lnTo>
                  <a:pt x="1828" y="11582"/>
                </a:lnTo>
                <a:lnTo>
                  <a:pt x="4267" y="9144"/>
                </a:lnTo>
                <a:lnTo>
                  <a:pt x="3657" y="7315"/>
                </a:lnTo>
                <a:lnTo>
                  <a:pt x="609" y="3048"/>
                </a:lnTo>
                <a:lnTo>
                  <a:pt x="0" y="1219"/>
                </a:lnTo>
                <a:lnTo>
                  <a:pt x="609" y="609"/>
                </a:lnTo>
                <a:lnTo>
                  <a:pt x="3048" y="1219"/>
                </a:lnTo>
                <a:lnTo>
                  <a:pt x="4267" y="1829"/>
                </a:lnTo>
                <a:lnTo>
                  <a:pt x="6096" y="0"/>
                </a:lnTo>
                <a:lnTo>
                  <a:pt x="7315" y="182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94" name="Freihandform: Form 393">
            <a:extLst>
              <a:ext uri="{FF2B5EF4-FFF2-40B4-BE49-F238E27FC236}">
                <a16:creationId xmlns:a16="http://schemas.microsoft.com/office/drawing/2014/main" id="{19DD93FC-C27F-5D14-13DE-2AE2E0DBF561}"/>
              </a:ext>
            </a:extLst>
          </p:cNvPr>
          <p:cNvSpPr/>
          <p:nvPr/>
        </p:nvSpPr>
        <p:spPr>
          <a:xfrm>
            <a:off x="11422685" y="4197096"/>
            <a:ext cx="3048" cy="4267"/>
          </a:xfrm>
          <a:custGeom>
            <a:avLst/>
            <a:gdLst>
              <a:gd name="csX0" fmla="*/ 3048 w 3048"/>
              <a:gd name="csY0" fmla="*/ 4267 h 4267"/>
              <a:gd name="csX1" fmla="*/ 1828 w 3048"/>
              <a:gd name="csY1" fmla="*/ 1829 h 4267"/>
              <a:gd name="csX2" fmla="*/ 0 w 3048"/>
              <a:gd name="csY2" fmla="*/ 0 h 4267"/>
              <a:gd name="csX3" fmla="*/ 2438 w 3048"/>
              <a:gd name="csY3" fmla="*/ 0 h 4267"/>
              <a:gd name="csX4" fmla="*/ 3048 w 3048"/>
              <a:gd name="csY4" fmla="*/ 4267 h 426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048" h="4267">
                <a:moveTo>
                  <a:pt x="3048" y="4267"/>
                </a:moveTo>
                <a:lnTo>
                  <a:pt x="1828" y="1829"/>
                </a:lnTo>
                <a:lnTo>
                  <a:pt x="0" y="0"/>
                </a:lnTo>
                <a:lnTo>
                  <a:pt x="2438" y="0"/>
                </a:lnTo>
                <a:lnTo>
                  <a:pt x="3048" y="4267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95" name="Freihandform: Form 394">
            <a:extLst>
              <a:ext uri="{FF2B5EF4-FFF2-40B4-BE49-F238E27FC236}">
                <a16:creationId xmlns:a16="http://schemas.microsoft.com/office/drawing/2014/main" id="{6928FC81-0A42-7A3D-92C1-F4F48457D5D9}"/>
              </a:ext>
            </a:extLst>
          </p:cNvPr>
          <p:cNvSpPr/>
          <p:nvPr/>
        </p:nvSpPr>
        <p:spPr>
          <a:xfrm>
            <a:off x="11425122" y="4195267"/>
            <a:ext cx="3658" cy="4267"/>
          </a:xfrm>
          <a:custGeom>
            <a:avLst/>
            <a:gdLst>
              <a:gd name="csX0" fmla="*/ 0 w 3658"/>
              <a:gd name="csY0" fmla="*/ 0 h 4267"/>
              <a:gd name="csX1" fmla="*/ 2439 w 3658"/>
              <a:gd name="csY1" fmla="*/ 609 h 4267"/>
              <a:gd name="csX2" fmla="*/ 3048 w 3658"/>
              <a:gd name="csY2" fmla="*/ 1219 h 4267"/>
              <a:gd name="csX3" fmla="*/ 3658 w 3658"/>
              <a:gd name="csY3" fmla="*/ 4267 h 4267"/>
              <a:gd name="csX4" fmla="*/ 2439 w 3658"/>
              <a:gd name="csY4" fmla="*/ 4267 h 4267"/>
              <a:gd name="csX5" fmla="*/ 1220 w 3658"/>
              <a:gd name="csY5" fmla="*/ 1829 h 4267"/>
              <a:gd name="csX6" fmla="*/ 0 w 3658"/>
              <a:gd name="csY6" fmla="*/ 0 h 426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3658" h="4267">
                <a:moveTo>
                  <a:pt x="0" y="0"/>
                </a:moveTo>
                <a:lnTo>
                  <a:pt x="2439" y="609"/>
                </a:lnTo>
                <a:lnTo>
                  <a:pt x="3048" y="1219"/>
                </a:lnTo>
                <a:lnTo>
                  <a:pt x="3658" y="4267"/>
                </a:lnTo>
                <a:lnTo>
                  <a:pt x="2439" y="4267"/>
                </a:lnTo>
                <a:lnTo>
                  <a:pt x="1220" y="1829"/>
                </a:lnTo>
                <a:lnTo>
                  <a:pt x="0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96" name="Freihandform: Form 395">
            <a:extLst>
              <a:ext uri="{FF2B5EF4-FFF2-40B4-BE49-F238E27FC236}">
                <a16:creationId xmlns:a16="http://schemas.microsoft.com/office/drawing/2014/main" id="{EF2A0102-3B70-05F2-8ABB-50A0F953810A}"/>
              </a:ext>
            </a:extLst>
          </p:cNvPr>
          <p:cNvSpPr/>
          <p:nvPr/>
        </p:nvSpPr>
        <p:spPr>
          <a:xfrm>
            <a:off x="11429390" y="4187342"/>
            <a:ext cx="22554" cy="24384"/>
          </a:xfrm>
          <a:custGeom>
            <a:avLst/>
            <a:gdLst>
              <a:gd name="csX0" fmla="*/ 14631 w 22554"/>
              <a:gd name="csY0" fmla="*/ 9144 h 24384"/>
              <a:gd name="csX1" fmla="*/ 14020 w 22554"/>
              <a:gd name="csY1" fmla="*/ 10973 h 24384"/>
              <a:gd name="csX2" fmla="*/ 15240 w 22554"/>
              <a:gd name="csY2" fmla="*/ 10973 h 24384"/>
              <a:gd name="csX3" fmla="*/ 18288 w 22554"/>
              <a:gd name="csY3" fmla="*/ 10973 h 24384"/>
              <a:gd name="csX4" fmla="*/ 20727 w 22554"/>
              <a:gd name="csY4" fmla="*/ 15240 h 24384"/>
              <a:gd name="csX5" fmla="*/ 20727 w 22554"/>
              <a:gd name="csY5" fmla="*/ 16459 h 24384"/>
              <a:gd name="csX6" fmla="*/ 21945 w 22554"/>
              <a:gd name="csY6" fmla="*/ 18288 h 24384"/>
              <a:gd name="csX7" fmla="*/ 22555 w 22554"/>
              <a:gd name="csY7" fmla="*/ 21336 h 24384"/>
              <a:gd name="csX8" fmla="*/ 21336 w 22554"/>
              <a:gd name="csY8" fmla="*/ 22555 h 24384"/>
              <a:gd name="csX9" fmla="*/ 21336 w 22554"/>
              <a:gd name="csY9" fmla="*/ 24384 h 24384"/>
              <a:gd name="csX10" fmla="*/ 17679 w 22554"/>
              <a:gd name="csY10" fmla="*/ 23165 h 24384"/>
              <a:gd name="csX11" fmla="*/ 16459 w 22554"/>
              <a:gd name="csY11" fmla="*/ 21945 h 24384"/>
              <a:gd name="csX12" fmla="*/ 14631 w 22554"/>
              <a:gd name="csY12" fmla="*/ 21945 h 24384"/>
              <a:gd name="csX13" fmla="*/ 12192 w 22554"/>
              <a:gd name="csY13" fmla="*/ 20117 h 24384"/>
              <a:gd name="csX14" fmla="*/ 11583 w 22554"/>
              <a:gd name="csY14" fmla="*/ 18897 h 24384"/>
              <a:gd name="csX15" fmla="*/ 10972 w 22554"/>
              <a:gd name="csY15" fmla="*/ 17069 h 24384"/>
              <a:gd name="csX16" fmla="*/ 13411 w 22554"/>
              <a:gd name="csY16" fmla="*/ 17678 h 24384"/>
              <a:gd name="csX17" fmla="*/ 11583 w 22554"/>
              <a:gd name="csY17" fmla="*/ 12801 h 24384"/>
              <a:gd name="csX18" fmla="*/ 10972 w 22554"/>
              <a:gd name="csY18" fmla="*/ 11582 h 24384"/>
              <a:gd name="csX19" fmla="*/ 7924 w 22554"/>
              <a:gd name="csY19" fmla="*/ 12192 h 24384"/>
              <a:gd name="csX20" fmla="*/ 6705 w 22554"/>
              <a:gd name="csY20" fmla="*/ 12801 h 24384"/>
              <a:gd name="csX21" fmla="*/ 4267 w 22554"/>
              <a:gd name="csY21" fmla="*/ 12801 h 24384"/>
              <a:gd name="csX22" fmla="*/ 2439 w 22554"/>
              <a:gd name="csY22" fmla="*/ 15240 h 24384"/>
              <a:gd name="csX23" fmla="*/ 0 w 22554"/>
              <a:gd name="csY23" fmla="*/ 14021 h 24384"/>
              <a:gd name="csX24" fmla="*/ 0 w 22554"/>
              <a:gd name="csY24" fmla="*/ 10363 h 24384"/>
              <a:gd name="csX25" fmla="*/ 1219 w 22554"/>
              <a:gd name="csY25" fmla="*/ 9144 h 24384"/>
              <a:gd name="csX26" fmla="*/ 3657 w 22554"/>
              <a:gd name="csY26" fmla="*/ 9144 h 24384"/>
              <a:gd name="csX27" fmla="*/ 3657 w 22554"/>
              <a:gd name="csY27" fmla="*/ 6705 h 24384"/>
              <a:gd name="csX28" fmla="*/ 6096 w 22554"/>
              <a:gd name="csY28" fmla="*/ 3048 h 24384"/>
              <a:gd name="csX29" fmla="*/ 8535 w 22554"/>
              <a:gd name="csY29" fmla="*/ 1219 h 24384"/>
              <a:gd name="csX30" fmla="*/ 10363 w 22554"/>
              <a:gd name="csY30" fmla="*/ 0 h 24384"/>
              <a:gd name="csX31" fmla="*/ 12801 w 22554"/>
              <a:gd name="csY31" fmla="*/ 1829 h 24384"/>
              <a:gd name="csX32" fmla="*/ 14020 w 22554"/>
              <a:gd name="csY32" fmla="*/ 4267 h 24384"/>
              <a:gd name="csX33" fmla="*/ 13411 w 22554"/>
              <a:gd name="csY33" fmla="*/ 8534 h 24384"/>
              <a:gd name="csX34" fmla="*/ 14631 w 22554"/>
              <a:gd name="csY34" fmla="*/ 9144 h 2438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</a:cxnLst>
            <a:rect l="l" t="t" r="r" b="b"/>
            <a:pathLst>
              <a:path w="22554" h="24384">
                <a:moveTo>
                  <a:pt x="14631" y="9144"/>
                </a:moveTo>
                <a:lnTo>
                  <a:pt x="14020" y="10973"/>
                </a:lnTo>
                <a:lnTo>
                  <a:pt x="15240" y="10973"/>
                </a:lnTo>
                <a:lnTo>
                  <a:pt x="18288" y="10973"/>
                </a:lnTo>
                <a:lnTo>
                  <a:pt x="20727" y="15240"/>
                </a:lnTo>
                <a:lnTo>
                  <a:pt x="20727" y="16459"/>
                </a:lnTo>
                <a:lnTo>
                  <a:pt x="21945" y="18288"/>
                </a:lnTo>
                <a:lnTo>
                  <a:pt x="22555" y="21336"/>
                </a:lnTo>
                <a:lnTo>
                  <a:pt x="21336" y="22555"/>
                </a:lnTo>
                <a:lnTo>
                  <a:pt x="21336" y="24384"/>
                </a:lnTo>
                <a:lnTo>
                  <a:pt x="17679" y="23165"/>
                </a:lnTo>
                <a:lnTo>
                  <a:pt x="16459" y="21945"/>
                </a:lnTo>
                <a:lnTo>
                  <a:pt x="14631" y="21945"/>
                </a:lnTo>
                <a:lnTo>
                  <a:pt x="12192" y="20117"/>
                </a:lnTo>
                <a:lnTo>
                  <a:pt x="11583" y="18897"/>
                </a:lnTo>
                <a:lnTo>
                  <a:pt x="10972" y="17069"/>
                </a:lnTo>
                <a:lnTo>
                  <a:pt x="13411" y="17678"/>
                </a:lnTo>
                <a:lnTo>
                  <a:pt x="11583" y="12801"/>
                </a:lnTo>
                <a:lnTo>
                  <a:pt x="10972" y="11582"/>
                </a:lnTo>
                <a:lnTo>
                  <a:pt x="7924" y="12192"/>
                </a:lnTo>
                <a:lnTo>
                  <a:pt x="6705" y="12801"/>
                </a:lnTo>
                <a:lnTo>
                  <a:pt x="4267" y="12801"/>
                </a:lnTo>
                <a:lnTo>
                  <a:pt x="2439" y="15240"/>
                </a:lnTo>
                <a:lnTo>
                  <a:pt x="0" y="14021"/>
                </a:lnTo>
                <a:lnTo>
                  <a:pt x="0" y="10363"/>
                </a:lnTo>
                <a:lnTo>
                  <a:pt x="1219" y="9144"/>
                </a:lnTo>
                <a:lnTo>
                  <a:pt x="3657" y="9144"/>
                </a:lnTo>
                <a:lnTo>
                  <a:pt x="3657" y="6705"/>
                </a:lnTo>
                <a:lnTo>
                  <a:pt x="6096" y="3048"/>
                </a:lnTo>
                <a:lnTo>
                  <a:pt x="8535" y="1219"/>
                </a:lnTo>
                <a:lnTo>
                  <a:pt x="10363" y="0"/>
                </a:lnTo>
                <a:lnTo>
                  <a:pt x="12801" y="1829"/>
                </a:lnTo>
                <a:lnTo>
                  <a:pt x="14020" y="4267"/>
                </a:lnTo>
                <a:lnTo>
                  <a:pt x="13411" y="8534"/>
                </a:lnTo>
                <a:lnTo>
                  <a:pt x="14631" y="9144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97" name="Freihandform: Form 396">
            <a:extLst>
              <a:ext uri="{FF2B5EF4-FFF2-40B4-BE49-F238E27FC236}">
                <a16:creationId xmlns:a16="http://schemas.microsoft.com/office/drawing/2014/main" id="{E09E33E5-62E7-ADBE-2CD6-C49FA6D2C2E8}"/>
              </a:ext>
            </a:extLst>
          </p:cNvPr>
          <p:cNvSpPr/>
          <p:nvPr/>
        </p:nvSpPr>
        <p:spPr>
          <a:xfrm>
            <a:off x="11406225" y="4187342"/>
            <a:ext cx="2438" cy="9144"/>
          </a:xfrm>
          <a:custGeom>
            <a:avLst/>
            <a:gdLst>
              <a:gd name="csX0" fmla="*/ 1829 w 2438"/>
              <a:gd name="csY0" fmla="*/ 9144 h 9144"/>
              <a:gd name="csX1" fmla="*/ 1220 w 2438"/>
              <a:gd name="csY1" fmla="*/ 9144 h 9144"/>
              <a:gd name="csX2" fmla="*/ 0 w 2438"/>
              <a:gd name="csY2" fmla="*/ 4267 h 9144"/>
              <a:gd name="csX3" fmla="*/ 609 w 2438"/>
              <a:gd name="csY3" fmla="*/ 2438 h 9144"/>
              <a:gd name="csX4" fmla="*/ 609 w 2438"/>
              <a:gd name="csY4" fmla="*/ 0 h 9144"/>
              <a:gd name="csX5" fmla="*/ 1829 w 2438"/>
              <a:gd name="csY5" fmla="*/ 609 h 9144"/>
              <a:gd name="csX6" fmla="*/ 2439 w 2438"/>
              <a:gd name="csY6" fmla="*/ 3048 h 9144"/>
              <a:gd name="csX7" fmla="*/ 2439 w 2438"/>
              <a:gd name="csY7" fmla="*/ 7315 h 9144"/>
              <a:gd name="csX8" fmla="*/ 1829 w 2438"/>
              <a:gd name="csY8" fmla="*/ 9144 h 914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2438" h="9144">
                <a:moveTo>
                  <a:pt x="1829" y="9144"/>
                </a:moveTo>
                <a:lnTo>
                  <a:pt x="1220" y="9144"/>
                </a:lnTo>
                <a:lnTo>
                  <a:pt x="0" y="4267"/>
                </a:lnTo>
                <a:lnTo>
                  <a:pt x="609" y="2438"/>
                </a:lnTo>
                <a:lnTo>
                  <a:pt x="609" y="0"/>
                </a:lnTo>
                <a:lnTo>
                  <a:pt x="1829" y="609"/>
                </a:lnTo>
                <a:lnTo>
                  <a:pt x="2439" y="3048"/>
                </a:lnTo>
                <a:lnTo>
                  <a:pt x="2439" y="7315"/>
                </a:lnTo>
                <a:lnTo>
                  <a:pt x="1829" y="9144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98" name="Freihandform: Form 397">
            <a:extLst>
              <a:ext uri="{FF2B5EF4-FFF2-40B4-BE49-F238E27FC236}">
                <a16:creationId xmlns:a16="http://schemas.microsoft.com/office/drawing/2014/main" id="{A8FA5270-C487-6874-61C3-01660A5130DB}"/>
              </a:ext>
            </a:extLst>
          </p:cNvPr>
          <p:cNvSpPr/>
          <p:nvPr/>
        </p:nvSpPr>
        <p:spPr>
          <a:xfrm>
            <a:off x="11420856" y="4183075"/>
            <a:ext cx="8534" cy="11582"/>
          </a:xfrm>
          <a:custGeom>
            <a:avLst/>
            <a:gdLst>
              <a:gd name="csX0" fmla="*/ 7925 w 8534"/>
              <a:gd name="csY0" fmla="*/ 10363 h 11582"/>
              <a:gd name="csX1" fmla="*/ 6096 w 8534"/>
              <a:gd name="csY1" fmla="*/ 11582 h 11582"/>
              <a:gd name="csX2" fmla="*/ 5487 w 8534"/>
              <a:gd name="csY2" fmla="*/ 10973 h 11582"/>
              <a:gd name="csX3" fmla="*/ 3048 w 8534"/>
              <a:gd name="csY3" fmla="*/ 10973 h 11582"/>
              <a:gd name="csX4" fmla="*/ 1219 w 8534"/>
              <a:gd name="csY4" fmla="*/ 9144 h 11582"/>
              <a:gd name="csX5" fmla="*/ 609 w 8534"/>
              <a:gd name="csY5" fmla="*/ 7315 h 11582"/>
              <a:gd name="csX6" fmla="*/ 0 w 8534"/>
              <a:gd name="csY6" fmla="*/ 5486 h 11582"/>
              <a:gd name="csX7" fmla="*/ 609 w 8534"/>
              <a:gd name="csY7" fmla="*/ 3657 h 11582"/>
              <a:gd name="csX8" fmla="*/ 2439 w 8534"/>
              <a:gd name="csY8" fmla="*/ 1219 h 11582"/>
              <a:gd name="csX9" fmla="*/ 5487 w 8534"/>
              <a:gd name="csY9" fmla="*/ 0 h 11582"/>
              <a:gd name="csX10" fmla="*/ 6705 w 8534"/>
              <a:gd name="csY10" fmla="*/ 1219 h 11582"/>
              <a:gd name="csX11" fmla="*/ 8535 w 8534"/>
              <a:gd name="csY11" fmla="*/ 4267 h 11582"/>
              <a:gd name="csX12" fmla="*/ 8535 w 8534"/>
              <a:gd name="csY12" fmla="*/ 7925 h 11582"/>
              <a:gd name="csX13" fmla="*/ 7925 w 8534"/>
              <a:gd name="csY13" fmla="*/ 10363 h 1158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</a:cxnLst>
            <a:rect l="l" t="t" r="r" b="b"/>
            <a:pathLst>
              <a:path w="8534" h="11582">
                <a:moveTo>
                  <a:pt x="7925" y="10363"/>
                </a:moveTo>
                <a:lnTo>
                  <a:pt x="6096" y="11582"/>
                </a:lnTo>
                <a:lnTo>
                  <a:pt x="5487" y="10973"/>
                </a:lnTo>
                <a:lnTo>
                  <a:pt x="3048" y="10973"/>
                </a:lnTo>
                <a:lnTo>
                  <a:pt x="1219" y="9144"/>
                </a:lnTo>
                <a:lnTo>
                  <a:pt x="609" y="7315"/>
                </a:lnTo>
                <a:lnTo>
                  <a:pt x="0" y="5486"/>
                </a:lnTo>
                <a:lnTo>
                  <a:pt x="609" y="3657"/>
                </a:lnTo>
                <a:lnTo>
                  <a:pt x="2439" y="1219"/>
                </a:lnTo>
                <a:lnTo>
                  <a:pt x="5487" y="0"/>
                </a:lnTo>
                <a:lnTo>
                  <a:pt x="6705" y="1219"/>
                </a:lnTo>
                <a:lnTo>
                  <a:pt x="8535" y="4267"/>
                </a:lnTo>
                <a:lnTo>
                  <a:pt x="8535" y="7925"/>
                </a:lnTo>
                <a:lnTo>
                  <a:pt x="7925" y="10363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99" name="Freihandform: Form 398">
            <a:extLst>
              <a:ext uri="{FF2B5EF4-FFF2-40B4-BE49-F238E27FC236}">
                <a16:creationId xmlns:a16="http://schemas.microsoft.com/office/drawing/2014/main" id="{0CEAB3A2-7637-5BB4-F483-9B3B845FB906}"/>
              </a:ext>
            </a:extLst>
          </p:cNvPr>
          <p:cNvSpPr/>
          <p:nvPr/>
        </p:nvSpPr>
        <p:spPr>
          <a:xfrm>
            <a:off x="11406225" y="4172102"/>
            <a:ext cx="10973" cy="14630"/>
          </a:xfrm>
          <a:custGeom>
            <a:avLst/>
            <a:gdLst>
              <a:gd name="csX0" fmla="*/ 4268 w 10973"/>
              <a:gd name="csY0" fmla="*/ 0 h 14630"/>
              <a:gd name="csX1" fmla="*/ 6705 w 10973"/>
              <a:gd name="csY1" fmla="*/ 3048 h 14630"/>
              <a:gd name="csX2" fmla="*/ 6705 w 10973"/>
              <a:gd name="csY2" fmla="*/ 3657 h 14630"/>
              <a:gd name="csX3" fmla="*/ 10973 w 10973"/>
              <a:gd name="csY3" fmla="*/ 6096 h 14630"/>
              <a:gd name="csX4" fmla="*/ 10364 w 10973"/>
              <a:gd name="csY4" fmla="*/ 7925 h 14630"/>
              <a:gd name="csX5" fmla="*/ 6705 w 10973"/>
              <a:gd name="csY5" fmla="*/ 12192 h 14630"/>
              <a:gd name="csX6" fmla="*/ 6705 w 10973"/>
              <a:gd name="csY6" fmla="*/ 14021 h 14630"/>
              <a:gd name="csX7" fmla="*/ 4877 w 10973"/>
              <a:gd name="csY7" fmla="*/ 14630 h 14630"/>
              <a:gd name="csX8" fmla="*/ 4877 w 10973"/>
              <a:gd name="csY8" fmla="*/ 12192 h 14630"/>
              <a:gd name="csX9" fmla="*/ 3657 w 10973"/>
              <a:gd name="csY9" fmla="*/ 12192 h 14630"/>
              <a:gd name="csX10" fmla="*/ 3657 w 10973"/>
              <a:gd name="csY10" fmla="*/ 9753 h 14630"/>
              <a:gd name="csX11" fmla="*/ 2439 w 10973"/>
              <a:gd name="csY11" fmla="*/ 7315 h 14630"/>
              <a:gd name="csX12" fmla="*/ 609 w 10973"/>
              <a:gd name="csY12" fmla="*/ 6096 h 14630"/>
              <a:gd name="csX13" fmla="*/ 0 w 10973"/>
              <a:gd name="csY13" fmla="*/ 4267 h 14630"/>
              <a:gd name="csX14" fmla="*/ 609 w 10973"/>
              <a:gd name="csY14" fmla="*/ 2438 h 14630"/>
              <a:gd name="csX15" fmla="*/ 1829 w 10973"/>
              <a:gd name="csY15" fmla="*/ 1219 h 14630"/>
              <a:gd name="csX16" fmla="*/ 3048 w 10973"/>
              <a:gd name="csY16" fmla="*/ 0 h 14630"/>
              <a:gd name="csX17" fmla="*/ 4268 w 10973"/>
              <a:gd name="csY17" fmla="*/ 0 h 1463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</a:cxnLst>
            <a:rect l="l" t="t" r="r" b="b"/>
            <a:pathLst>
              <a:path w="10973" h="14630">
                <a:moveTo>
                  <a:pt x="4268" y="0"/>
                </a:moveTo>
                <a:lnTo>
                  <a:pt x="6705" y="3048"/>
                </a:lnTo>
                <a:lnTo>
                  <a:pt x="6705" y="3657"/>
                </a:lnTo>
                <a:lnTo>
                  <a:pt x="10973" y="6096"/>
                </a:lnTo>
                <a:lnTo>
                  <a:pt x="10364" y="7925"/>
                </a:lnTo>
                <a:lnTo>
                  <a:pt x="6705" y="12192"/>
                </a:lnTo>
                <a:lnTo>
                  <a:pt x="6705" y="14021"/>
                </a:lnTo>
                <a:lnTo>
                  <a:pt x="4877" y="14630"/>
                </a:lnTo>
                <a:lnTo>
                  <a:pt x="4877" y="12192"/>
                </a:lnTo>
                <a:lnTo>
                  <a:pt x="3657" y="12192"/>
                </a:lnTo>
                <a:lnTo>
                  <a:pt x="3657" y="9753"/>
                </a:lnTo>
                <a:lnTo>
                  <a:pt x="2439" y="7315"/>
                </a:lnTo>
                <a:lnTo>
                  <a:pt x="609" y="6096"/>
                </a:lnTo>
                <a:lnTo>
                  <a:pt x="0" y="4267"/>
                </a:lnTo>
                <a:lnTo>
                  <a:pt x="609" y="2438"/>
                </a:lnTo>
                <a:lnTo>
                  <a:pt x="1829" y="1219"/>
                </a:lnTo>
                <a:lnTo>
                  <a:pt x="3048" y="0"/>
                </a:lnTo>
                <a:lnTo>
                  <a:pt x="4268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00" name="Freihandform: Form 399">
            <a:extLst>
              <a:ext uri="{FF2B5EF4-FFF2-40B4-BE49-F238E27FC236}">
                <a16:creationId xmlns:a16="http://schemas.microsoft.com/office/drawing/2014/main" id="{E2AB7263-25C3-55D8-3E1A-D5585027655A}"/>
              </a:ext>
            </a:extLst>
          </p:cNvPr>
          <p:cNvSpPr/>
          <p:nvPr/>
        </p:nvSpPr>
        <p:spPr>
          <a:xfrm>
            <a:off x="11470233" y="4172102"/>
            <a:ext cx="4877" cy="3048"/>
          </a:xfrm>
          <a:custGeom>
            <a:avLst/>
            <a:gdLst>
              <a:gd name="csX0" fmla="*/ 3048 w 4877"/>
              <a:gd name="csY0" fmla="*/ 609 h 3048"/>
              <a:gd name="csX1" fmla="*/ 4877 w 4877"/>
              <a:gd name="csY1" fmla="*/ 1829 h 3048"/>
              <a:gd name="csX2" fmla="*/ 3657 w 4877"/>
              <a:gd name="csY2" fmla="*/ 2438 h 3048"/>
              <a:gd name="csX3" fmla="*/ 609 w 4877"/>
              <a:gd name="csY3" fmla="*/ 3048 h 3048"/>
              <a:gd name="csX4" fmla="*/ 0 w 4877"/>
              <a:gd name="csY4" fmla="*/ 1219 h 3048"/>
              <a:gd name="csX5" fmla="*/ 1220 w 4877"/>
              <a:gd name="csY5" fmla="*/ 0 h 3048"/>
              <a:gd name="csX6" fmla="*/ 3048 w 4877"/>
              <a:gd name="csY6" fmla="*/ 609 h 304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4877" h="3048">
                <a:moveTo>
                  <a:pt x="3048" y="609"/>
                </a:moveTo>
                <a:lnTo>
                  <a:pt x="4877" y="1829"/>
                </a:lnTo>
                <a:lnTo>
                  <a:pt x="3657" y="2438"/>
                </a:lnTo>
                <a:lnTo>
                  <a:pt x="609" y="3048"/>
                </a:lnTo>
                <a:lnTo>
                  <a:pt x="0" y="1219"/>
                </a:lnTo>
                <a:lnTo>
                  <a:pt x="1220" y="0"/>
                </a:lnTo>
                <a:lnTo>
                  <a:pt x="3048" y="60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01" name="Freihandform: Form 400">
            <a:extLst>
              <a:ext uri="{FF2B5EF4-FFF2-40B4-BE49-F238E27FC236}">
                <a16:creationId xmlns:a16="http://schemas.microsoft.com/office/drawing/2014/main" id="{C765493F-E2B1-E01C-AF40-888C83E4FC5F}"/>
              </a:ext>
            </a:extLst>
          </p:cNvPr>
          <p:cNvSpPr/>
          <p:nvPr/>
        </p:nvSpPr>
        <p:spPr>
          <a:xfrm>
            <a:off x="11474501" y="4170883"/>
            <a:ext cx="45109" cy="40233"/>
          </a:xfrm>
          <a:custGeom>
            <a:avLst/>
            <a:gdLst>
              <a:gd name="csX0" fmla="*/ 4267 w 45109"/>
              <a:gd name="csY0" fmla="*/ 1829 h 40233"/>
              <a:gd name="csX1" fmla="*/ 5486 w 45109"/>
              <a:gd name="csY1" fmla="*/ 1219 h 40233"/>
              <a:gd name="csX2" fmla="*/ 8534 w 45109"/>
              <a:gd name="csY2" fmla="*/ 3048 h 40233"/>
              <a:gd name="csX3" fmla="*/ 10363 w 45109"/>
              <a:gd name="csY3" fmla="*/ 3657 h 40233"/>
              <a:gd name="csX4" fmla="*/ 11582 w 45109"/>
              <a:gd name="csY4" fmla="*/ 4877 h 40233"/>
              <a:gd name="csX5" fmla="*/ 13411 w 45109"/>
              <a:gd name="csY5" fmla="*/ 7925 h 40233"/>
              <a:gd name="csX6" fmla="*/ 15240 w 45109"/>
              <a:gd name="csY6" fmla="*/ 8534 h 40233"/>
              <a:gd name="csX7" fmla="*/ 17068 w 45109"/>
              <a:gd name="csY7" fmla="*/ 10363 h 40233"/>
              <a:gd name="csX8" fmla="*/ 17068 w 45109"/>
              <a:gd name="csY8" fmla="*/ 12192 h 40233"/>
              <a:gd name="csX9" fmla="*/ 20116 w 45109"/>
              <a:gd name="csY9" fmla="*/ 12801 h 40233"/>
              <a:gd name="csX10" fmla="*/ 20116 w 45109"/>
              <a:gd name="csY10" fmla="*/ 14630 h 40233"/>
              <a:gd name="csX11" fmla="*/ 21945 w 45109"/>
              <a:gd name="csY11" fmla="*/ 15240 h 40233"/>
              <a:gd name="csX12" fmla="*/ 23774 w 45109"/>
              <a:gd name="csY12" fmla="*/ 14630 h 40233"/>
              <a:gd name="csX13" fmla="*/ 24384 w 45109"/>
              <a:gd name="csY13" fmla="*/ 15240 h 40233"/>
              <a:gd name="csX14" fmla="*/ 26822 w 45109"/>
              <a:gd name="csY14" fmla="*/ 16459 h 40233"/>
              <a:gd name="csX15" fmla="*/ 27432 w 45109"/>
              <a:gd name="csY15" fmla="*/ 17678 h 40233"/>
              <a:gd name="csX16" fmla="*/ 29260 w 45109"/>
              <a:gd name="csY16" fmla="*/ 17069 h 40233"/>
              <a:gd name="csX17" fmla="*/ 31089 w 45109"/>
              <a:gd name="csY17" fmla="*/ 17678 h 40233"/>
              <a:gd name="csX18" fmla="*/ 31699 w 45109"/>
              <a:gd name="csY18" fmla="*/ 19507 h 40233"/>
              <a:gd name="csX19" fmla="*/ 34137 w 45109"/>
              <a:gd name="csY19" fmla="*/ 21336 h 40233"/>
              <a:gd name="csX20" fmla="*/ 35966 w 45109"/>
              <a:gd name="csY20" fmla="*/ 23165 h 40233"/>
              <a:gd name="csX21" fmla="*/ 38404 w 45109"/>
              <a:gd name="csY21" fmla="*/ 24993 h 40233"/>
              <a:gd name="csX22" fmla="*/ 44500 w 45109"/>
              <a:gd name="csY22" fmla="*/ 31089 h 40233"/>
              <a:gd name="csX23" fmla="*/ 42672 w 45109"/>
              <a:gd name="csY23" fmla="*/ 33528 h 40233"/>
              <a:gd name="csX24" fmla="*/ 44500 w 45109"/>
              <a:gd name="csY24" fmla="*/ 36576 h 40233"/>
              <a:gd name="csX25" fmla="*/ 45110 w 45109"/>
              <a:gd name="csY25" fmla="*/ 40233 h 40233"/>
              <a:gd name="csX26" fmla="*/ 43281 w 45109"/>
              <a:gd name="csY26" fmla="*/ 39624 h 40233"/>
              <a:gd name="csX27" fmla="*/ 41452 w 45109"/>
              <a:gd name="csY27" fmla="*/ 37185 h 40233"/>
              <a:gd name="csX28" fmla="*/ 37185 w 45109"/>
              <a:gd name="csY28" fmla="*/ 32309 h 40233"/>
              <a:gd name="csX29" fmla="*/ 34747 w 45109"/>
              <a:gd name="csY29" fmla="*/ 31699 h 40233"/>
              <a:gd name="csX30" fmla="*/ 31699 w 45109"/>
              <a:gd name="csY30" fmla="*/ 29261 h 40233"/>
              <a:gd name="csX31" fmla="*/ 28041 w 45109"/>
              <a:gd name="csY31" fmla="*/ 28651 h 40233"/>
              <a:gd name="csX32" fmla="*/ 27432 w 45109"/>
              <a:gd name="csY32" fmla="*/ 26822 h 40233"/>
              <a:gd name="csX33" fmla="*/ 23774 w 45109"/>
              <a:gd name="csY33" fmla="*/ 25603 h 40233"/>
              <a:gd name="csX34" fmla="*/ 20726 w 45109"/>
              <a:gd name="csY34" fmla="*/ 22555 h 40233"/>
              <a:gd name="csX35" fmla="*/ 19507 w 45109"/>
              <a:gd name="csY35" fmla="*/ 22555 h 40233"/>
              <a:gd name="csX36" fmla="*/ 14630 w 45109"/>
              <a:gd name="csY36" fmla="*/ 18897 h 40233"/>
              <a:gd name="csX37" fmla="*/ 11582 w 45109"/>
              <a:gd name="csY37" fmla="*/ 17069 h 40233"/>
              <a:gd name="csX38" fmla="*/ 11582 w 45109"/>
              <a:gd name="csY38" fmla="*/ 15849 h 40233"/>
              <a:gd name="csX39" fmla="*/ 9144 w 45109"/>
              <a:gd name="csY39" fmla="*/ 14630 h 40233"/>
              <a:gd name="csX40" fmla="*/ 7924 w 45109"/>
              <a:gd name="csY40" fmla="*/ 13411 h 40233"/>
              <a:gd name="csX41" fmla="*/ 6705 w 45109"/>
              <a:gd name="csY41" fmla="*/ 10973 h 40233"/>
              <a:gd name="csX42" fmla="*/ 4267 w 45109"/>
              <a:gd name="csY42" fmla="*/ 9144 h 40233"/>
              <a:gd name="csX43" fmla="*/ 3657 w 45109"/>
              <a:gd name="csY43" fmla="*/ 7925 h 40233"/>
              <a:gd name="csX44" fmla="*/ 3657 w 45109"/>
              <a:gd name="csY44" fmla="*/ 5486 h 40233"/>
              <a:gd name="csX45" fmla="*/ 1219 w 45109"/>
              <a:gd name="csY45" fmla="*/ 2438 h 40233"/>
              <a:gd name="csX46" fmla="*/ 0 w 45109"/>
              <a:gd name="csY46" fmla="*/ 1829 h 40233"/>
              <a:gd name="csX47" fmla="*/ 0 w 45109"/>
              <a:gd name="csY47" fmla="*/ 0 h 40233"/>
              <a:gd name="csX48" fmla="*/ 4267 w 45109"/>
              <a:gd name="csY48" fmla="*/ 1829 h 4023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</a:cxnLst>
            <a:rect l="l" t="t" r="r" b="b"/>
            <a:pathLst>
              <a:path w="45109" h="40233">
                <a:moveTo>
                  <a:pt x="4267" y="1829"/>
                </a:moveTo>
                <a:lnTo>
                  <a:pt x="5486" y="1219"/>
                </a:lnTo>
                <a:lnTo>
                  <a:pt x="8534" y="3048"/>
                </a:lnTo>
                <a:lnTo>
                  <a:pt x="10363" y="3657"/>
                </a:lnTo>
                <a:lnTo>
                  <a:pt x="11582" y="4877"/>
                </a:lnTo>
                <a:lnTo>
                  <a:pt x="13411" y="7925"/>
                </a:lnTo>
                <a:lnTo>
                  <a:pt x="15240" y="8534"/>
                </a:lnTo>
                <a:lnTo>
                  <a:pt x="17068" y="10363"/>
                </a:lnTo>
                <a:lnTo>
                  <a:pt x="17068" y="12192"/>
                </a:lnTo>
                <a:lnTo>
                  <a:pt x="20116" y="12801"/>
                </a:lnTo>
                <a:lnTo>
                  <a:pt x="20116" y="14630"/>
                </a:lnTo>
                <a:lnTo>
                  <a:pt x="21945" y="15240"/>
                </a:lnTo>
                <a:lnTo>
                  <a:pt x="23774" y="14630"/>
                </a:lnTo>
                <a:lnTo>
                  <a:pt x="24384" y="15240"/>
                </a:lnTo>
                <a:lnTo>
                  <a:pt x="26822" y="16459"/>
                </a:lnTo>
                <a:lnTo>
                  <a:pt x="27432" y="17678"/>
                </a:lnTo>
                <a:lnTo>
                  <a:pt x="29260" y="17069"/>
                </a:lnTo>
                <a:lnTo>
                  <a:pt x="31089" y="17678"/>
                </a:lnTo>
                <a:lnTo>
                  <a:pt x="31699" y="19507"/>
                </a:lnTo>
                <a:lnTo>
                  <a:pt x="34137" y="21336"/>
                </a:lnTo>
                <a:lnTo>
                  <a:pt x="35966" y="23165"/>
                </a:lnTo>
                <a:lnTo>
                  <a:pt x="38404" y="24993"/>
                </a:lnTo>
                <a:lnTo>
                  <a:pt x="44500" y="31089"/>
                </a:lnTo>
                <a:lnTo>
                  <a:pt x="42672" y="33528"/>
                </a:lnTo>
                <a:lnTo>
                  <a:pt x="44500" y="36576"/>
                </a:lnTo>
                <a:lnTo>
                  <a:pt x="45110" y="40233"/>
                </a:lnTo>
                <a:lnTo>
                  <a:pt x="43281" y="39624"/>
                </a:lnTo>
                <a:lnTo>
                  <a:pt x="41452" y="37185"/>
                </a:lnTo>
                <a:lnTo>
                  <a:pt x="37185" y="32309"/>
                </a:lnTo>
                <a:lnTo>
                  <a:pt x="34747" y="31699"/>
                </a:lnTo>
                <a:lnTo>
                  <a:pt x="31699" y="29261"/>
                </a:lnTo>
                <a:lnTo>
                  <a:pt x="28041" y="28651"/>
                </a:lnTo>
                <a:lnTo>
                  <a:pt x="27432" y="26822"/>
                </a:lnTo>
                <a:lnTo>
                  <a:pt x="23774" y="25603"/>
                </a:lnTo>
                <a:lnTo>
                  <a:pt x="20726" y="22555"/>
                </a:lnTo>
                <a:lnTo>
                  <a:pt x="19507" y="22555"/>
                </a:lnTo>
                <a:lnTo>
                  <a:pt x="14630" y="18897"/>
                </a:lnTo>
                <a:lnTo>
                  <a:pt x="11582" y="17069"/>
                </a:lnTo>
                <a:lnTo>
                  <a:pt x="11582" y="15849"/>
                </a:lnTo>
                <a:lnTo>
                  <a:pt x="9144" y="14630"/>
                </a:lnTo>
                <a:lnTo>
                  <a:pt x="7924" y="13411"/>
                </a:lnTo>
                <a:lnTo>
                  <a:pt x="6705" y="10973"/>
                </a:lnTo>
                <a:lnTo>
                  <a:pt x="4267" y="9144"/>
                </a:lnTo>
                <a:lnTo>
                  <a:pt x="3657" y="7925"/>
                </a:lnTo>
                <a:lnTo>
                  <a:pt x="3657" y="5486"/>
                </a:lnTo>
                <a:lnTo>
                  <a:pt x="1219" y="2438"/>
                </a:lnTo>
                <a:lnTo>
                  <a:pt x="0" y="1829"/>
                </a:lnTo>
                <a:lnTo>
                  <a:pt x="0" y="0"/>
                </a:lnTo>
                <a:lnTo>
                  <a:pt x="4267" y="182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02" name="Freihandform: Form 401">
            <a:extLst>
              <a:ext uri="{FF2B5EF4-FFF2-40B4-BE49-F238E27FC236}">
                <a16:creationId xmlns:a16="http://schemas.microsoft.com/office/drawing/2014/main" id="{CE0D9D2A-9DDA-B66B-7CC7-F90162E5B0A7}"/>
              </a:ext>
            </a:extLst>
          </p:cNvPr>
          <p:cNvSpPr/>
          <p:nvPr/>
        </p:nvSpPr>
        <p:spPr>
          <a:xfrm>
            <a:off x="11469624" y="4169054"/>
            <a:ext cx="4266" cy="3048"/>
          </a:xfrm>
          <a:custGeom>
            <a:avLst/>
            <a:gdLst>
              <a:gd name="csX0" fmla="*/ 0 w 4266"/>
              <a:gd name="csY0" fmla="*/ 0 h 3048"/>
              <a:gd name="csX1" fmla="*/ 1219 w 4266"/>
              <a:gd name="csY1" fmla="*/ 1219 h 3048"/>
              <a:gd name="csX2" fmla="*/ 2439 w 4266"/>
              <a:gd name="csY2" fmla="*/ 609 h 3048"/>
              <a:gd name="csX3" fmla="*/ 4267 w 4266"/>
              <a:gd name="csY3" fmla="*/ 1829 h 3048"/>
              <a:gd name="csX4" fmla="*/ 3657 w 4266"/>
              <a:gd name="csY4" fmla="*/ 3048 h 3048"/>
              <a:gd name="csX5" fmla="*/ 1829 w 4266"/>
              <a:gd name="csY5" fmla="*/ 2438 h 3048"/>
              <a:gd name="csX6" fmla="*/ 0 w 4266"/>
              <a:gd name="csY6" fmla="*/ 0 h 304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4266" h="3048">
                <a:moveTo>
                  <a:pt x="0" y="0"/>
                </a:moveTo>
                <a:lnTo>
                  <a:pt x="1219" y="1219"/>
                </a:lnTo>
                <a:lnTo>
                  <a:pt x="2439" y="609"/>
                </a:lnTo>
                <a:lnTo>
                  <a:pt x="4267" y="1829"/>
                </a:lnTo>
                <a:lnTo>
                  <a:pt x="3657" y="3048"/>
                </a:lnTo>
                <a:lnTo>
                  <a:pt x="1829" y="2438"/>
                </a:lnTo>
                <a:lnTo>
                  <a:pt x="0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03" name="Freihandform: Form 402">
            <a:extLst>
              <a:ext uri="{FF2B5EF4-FFF2-40B4-BE49-F238E27FC236}">
                <a16:creationId xmlns:a16="http://schemas.microsoft.com/office/drawing/2014/main" id="{A3C25932-8ED4-FC9C-2A10-99F8E6E959A7}"/>
              </a:ext>
            </a:extLst>
          </p:cNvPr>
          <p:cNvSpPr/>
          <p:nvPr/>
        </p:nvSpPr>
        <p:spPr>
          <a:xfrm>
            <a:off x="11442192" y="4165396"/>
            <a:ext cx="3048" cy="1219"/>
          </a:xfrm>
          <a:custGeom>
            <a:avLst/>
            <a:gdLst>
              <a:gd name="csX0" fmla="*/ 0 w 3048"/>
              <a:gd name="csY0" fmla="*/ 0 h 1219"/>
              <a:gd name="csX1" fmla="*/ 3048 w 3048"/>
              <a:gd name="csY1" fmla="*/ 0 h 1219"/>
              <a:gd name="csX2" fmla="*/ 1829 w 3048"/>
              <a:gd name="csY2" fmla="*/ 1219 h 1219"/>
              <a:gd name="csX3" fmla="*/ 0 w 3048"/>
              <a:gd name="csY3" fmla="*/ 610 h 1219"/>
              <a:gd name="csX4" fmla="*/ 0 w 3048"/>
              <a:gd name="csY4" fmla="*/ 0 h 121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048" h="1219">
                <a:moveTo>
                  <a:pt x="0" y="0"/>
                </a:moveTo>
                <a:lnTo>
                  <a:pt x="3048" y="0"/>
                </a:lnTo>
                <a:lnTo>
                  <a:pt x="1829" y="1219"/>
                </a:lnTo>
                <a:lnTo>
                  <a:pt x="0" y="610"/>
                </a:lnTo>
                <a:lnTo>
                  <a:pt x="0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04" name="Freihandform: Form 403">
            <a:extLst>
              <a:ext uri="{FF2B5EF4-FFF2-40B4-BE49-F238E27FC236}">
                <a16:creationId xmlns:a16="http://schemas.microsoft.com/office/drawing/2014/main" id="{83755C55-F07B-D1EB-3DB7-3C1627BF6815}"/>
              </a:ext>
            </a:extLst>
          </p:cNvPr>
          <p:cNvSpPr/>
          <p:nvPr/>
        </p:nvSpPr>
        <p:spPr>
          <a:xfrm>
            <a:off x="11466576" y="4165396"/>
            <a:ext cx="1829" cy="3048"/>
          </a:xfrm>
          <a:custGeom>
            <a:avLst/>
            <a:gdLst>
              <a:gd name="csX0" fmla="*/ 1829 w 1829"/>
              <a:gd name="csY0" fmla="*/ 0 h 3048"/>
              <a:gd name="csX1" fmla="*/ 609 w 1829"/>
              <a:gd name="csY1" fmla="*/ 3048 h 3048"/>
              <a:gd name="csX2" fmla="*/ 0 w 1829"/>
              <a:gd name="csY2" fmla="*/ 1829 h 3048"/>
              <a:gd name="csX3" fmla="*/ 1829 w 1829"/>
              <a:gd name="csY3" fmla="*/ 0 h 304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829" h="3048">
                <a:moveTo>
                  <a:pt x="1829" y="0"/>
                </a:moveTo>
                <a:lnTo>
                  <a:pt x="609" y="3048"/>
                </a:lnTo>
                <a:lnTo>
                  <a:pt x="0" y="1829"/>
                </a:lnTo>
                <a:lnTo>
                  <a:pt x="1829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05" name="Freihandform: Form 404">
            <a:extLst>
              <a:ext uri="{FF2B5EF4-FFF2-40B4-BE49-F238E27FC236}">
                <a16:creationId xmlns:a16="http://schemas.microsoft.com/office/drawing/2014/main" id="{CD484D6F-642C-EE98-1C30-E053B8ED67E7}"/>
              </a:ext>
            </a:extLst>
          </p:cNvPr>
          <p:cNvSpPr/>
          <p:nvPr/>
        </p:nvSpPr>
        <p:spPr>
          <a:xfrm>
            <a:off x="11447678" y="4164787"/>
            <a:ext cx="4266" cy="3657"/>
          </a:xfrm>
          <a:custGeom>
            <a:avLst/>
            <a:gdLst>
              <a:gd name="csX0" fmla="*/ 4267 w 4266"/>
              <a:gd name="csY0" fmla="*/ 3048 h 3657"/>
              <a:gd name="csX1" fmla="*/ 1219 w 4266"/>
              <a:gd name="csY1" fmla="*/ 3657 h 3657"/>
              <a:gd name="csX2" fmla="*/ 0 w 4266"/>
              <a:gd name="csY2" fmla="*/ 2438 h 3657"/>
              <a:gd name="csX3" fmla="*/ 1828 w 4266"/>
              <a:gd name="csY3" fmla="*/ 0 h 3657"/>
              <a:gd name="csX4" fmla="*/ 3657 w 4266"/>
              <a:gd name="csY4" fmla="*/ 609 h 3657"/>
              <a:gd name="csX5" fmla="*/ 4267 w 4266"/>
              <a:gd name="csY5" fmla="*/ 3048 h 365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4266" h="3657">
                <a:moveTo>
                  <a:pt x="4267" y="3048"/>
                </a:moveTo>
                <a:lnTo>
                  <a:pt x="1219" y="3657"/>
                </a:lnTo>
                <a:lnTo>
                  <a:pt x="0" y="2438"/>
                </a:lnTo>
                <a:lnTo>
                  <a:pt x="1828" y="0"/>
                </a:lnTo>
                <a:lnTo>
                  <a:pt x="3657" y="609"/>
                </a:lnTo>
                <a:lnTo>
                  <a:pt x="4267" y="3048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06" name="Freihandform: Form 405">
            <a:extLst>
              <a:ext uri="{FF2B5EF4-FFF2-40B4-BE49-F238E27FC236}">
                <a16:creationId xmlns:a16="http://schemas.microsoft.com/office/drawing/2014/main" id="{35167C23-0441-5E23-1503-E4F1F8FE0447}"/>
              </a:ext>
            </a:extLst>
          </p:cNvPr>
          <p:cNvSpPr/>
          <p:nvPr/>
        </p:nvSpPr>
        <p:spPr>
          <a:xfrm>
            <a:off x="11373306" y="4162348"/>
            <a:ext cx="3658" cy="3048"/>
          </a:xfrm>
          <a:custGeom>
            <a:avLst/>
            <a:gdLst>
              <a:gd name="csX0" fmla="*/ 2439 w 3658"/>
              <a:gd name="csY0" fmla="*/ 0 h 3048"/>
              <a:gd name="csX1" fmla="*/ 3658 w 3658"/>
              <a:gd name="csY1" fmla="*/ 1829 h 3048"/>
              <a:gd name="csX2" fmla="*/ 2439 w 3658"/>
              <a:gd name="csY2" fmla="*/ 3048 h 3048"/>
              <a:gd name="csX3" fmla="*/ 610 w 3658"/>
              <a:gd name="csY3" fmla="*/ 2439 h 3048"/>
              <a:gd name="csX4" fmla="*/ 0 w 3658"/>
              <a:gd name="csY4" fmla="*/ 1829 h 3048"/>
              <a:gd name="csX5" fmla="*/ 2439 w 3658"/>
              <a:gd name="csY5" fmla="*/ 0 h 304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3658" h="3048">
                <a:moveTo>
                  <a:pt x="2439" y="0"/>
                </a:moveTo>
                <a:lnTo>
                  <a:pt x="3658" y="1829"/>
                </a:lnTo>
                <a:lnTo>
                  <a:pt x="2439" y="3048"/>
                </a:lnTo>
                <a:lnTo>
                  <a:pt x="610" y="2439"/>
                </a:lnTo>
                <a:lnTo>
                  <a:pt x="0" y="1829"/>
                </a:lnTo>
                <a:lnTo>
                  <a:pt x="2439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07" name="Freihandform: Form 406">
            <a:extLst>
              <a:ext uri="{FF2B5EF4-FFF2-40B4-BE49-F238E27FC236}">
                <a16:creationId xmlns:a16="http://schemas.microsoft.com/office/drawing/2014/main" id="{86DD826C-B8E2-6576-B678-E730B77BC405}"/>
              </a:ext>
            </a:extLst>
          </p:cNvPr>
          <p:cNvSpPr/>
          <p:nvPr/>
        </p:nvSpPr>
        <p:spPr>
          <a:xfrm>
            <a:off x="11380013" y="4148937"/>
            <a:ext cx="6705" cy="6096"/>
          </a:xfrm>
          <a:custGeom>
            <a:avLst/>
            <a:gdLst>
              <a:gd name="csX0" fmla="*/ 4876 w 6705"/>
              <a:gd name="csY0" fmla="*/ 1829 h 6096"/>
              <a:gd name="csX1" fmla="*/ 6705 w 6705"/>
              <a:gd name="csY1" fmla="*/ 3048 h 6096"/>
              <a:gd name="csX2" fmla="*/ 6096 w 6705"/>
              <a:gd name="csY2" fmla="*/ 4877 h 6096"/>
              <a:gd name="csX3" fmla="*/ 1828 w 6705"/>
              <a:gd name="csY3" fmla="*/ 6096 h 6096"/>
              <a:gd name="csX4" fmla="*/ 0 w 6705"/>
              <a:gd name="csY4" fmla="*/ 4267 h 6096"/>
              <a:gd name="csX5" fmla="*/ 1828 w 6705"/>
              <a:gd name="csY5" fmla="*/ 610 h 6096"/>
              <a:gd name="csX6" fmla="*/ 3048 w 6705"/>
              <a:gd name="csY6" fmla="*/ 0 h 6096"/>
              <a:gd name="csX7" fmla="*/ 4876 w 6705"/>
              <a:gd name="csY7" fmla="*/ 1829 h 609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6705" h="6096">
                <a:moveTo>
                  <a:pt x="4876" y="1829"/>
                </a:moveTo>
                <a:lnTo>
                  <a:pt x="6705" y="3048"/>
                </a:lnTo>
                <a:lnTo>
                  <a:pt x="6096" y="4877"/>
                </a:lnTo>
                <a:lnTo>
                  <a:pt x="1828" y="6096"/>
                </a:lnTo>
                <a:lnTo>
                  <a:pt x="0" y="4267"/>
                </a:lnTo>
                <a:lnTo>
                  <a:pt x="1828" y="610"/>
                </a:lnTo>
                <a:lnTo>
                  <a:pt x="3048" y="0"/>
                </a:lnTo>
                <a:lnTo>
                  <a:pt x="4876" y="182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08" name="Freihandform: Form 407">
            <a:extLst>
              <a:ext uri="{FF2B5EF4-FFF2-40B4-BE49-F238E27FC236}">
                <a16:creationId xmlns:a16="http://schemas.microsoft.com/office/drawing/2014/main" id="{CC1B9D90-1082-6C7F-073C-9AB8BF2E1EB4}"/>
              </a:ext>
            </a:extLst>
          </p:cNvPr>
          <p:cNvSpPr/>
          <p:nvPr/>
        </p:nvSpPr>
        <p:spPr>
          <a:xfrm>
            <a:off x="11394033" y="4145280"/>
            <a:ext cx="1219" cy="3048"/>
          </a:xfrm>
          <a:custGeom>
            <a:avLst/>
            <a:gdLst>
              <a:gd name="csX0" fmla="*/ 1220 w 1219"/>
              <a:gd name="csY0" fmla="*/ 0 h 3048"/>
              <a:gd name="csX1" fmla="*/ 1220 w 1219"/>
              <a:gd name="csY1" fmla="*/ 3048 h 3048"/>
              <a:gd name="csX2" fmla="*/ 0 w 1219"/>
              <a:gd name="csY2" fmla="*/ 1829 h 3048"/>
              <a:gd name="csX3" fmla="*/ 0 w 1219"/>
              <a:gd name="csY3" fmla="*/ 609 h 3048"/>
              <a:gd name="csX4" fmla="*/ 1220 w 1219"/>
              <a:gd name="csY4" fmla="*/ 0 h 304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219" h="3048">
                <a:moveTo>
                  <a:pt x="1220" y="0"/>
                </a:moveTo>
                <a:lnTo>
                  <a:pt x="1220" y="3048"/>
                </a:lnTo>
                <a:lnTo>
                  <a:pt x="0" y="1829"/>
                </a:lnTo>
                <a:lnTo>
                  <a:pt x="0" y="609"/>
                </a:lnTo>
                <a:lnTo>
                  <a:pt x="1220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09" name="Freihandform: Form 408">
            <a:extLst>
              <a:ext uri="{FF2B5EF4-FFF2-40B4-BE49-F238E27FC236}">
                <a16:creationId xmlns:a16="http://schemas.microsoft.com/office/drawing/2014/main" id="{D5DBBC68-3126-B7F9-317A-F39AD1BC183E}"/>
              </a:ext>
            </a:extLst>
          </p:cNvPr>
          <p:cNvSpPr/>
          <p:nvPr/>
        </p:nvSpPr>
        <p:spPr>
          <a:xfrm>
            <a:off x="11408054" y="4134307"/>
            <a:ext cx="34746" cy="32308"/>
          </a:xfrm>
          <a:custGeom>
            <a:avLst/>
            <a:gdLst>
              <a:gd name="csX0" fmla="*/ 4876 w 34746"/>
              <a:gd name="csY0" fmla="*/ 1829 h 32308"/>
              <a:gd name="csX1" fmla="*/ 6705 w 34746"/>
              <a:gd name="csY1" fmla="*/ 2438 h 32308"/>
              <a:gd name="csX2" fmla="*/ 9144 w 34746"/>
              <a:gd name="csY2" fmla="*/ 5486 h 32308"/>
              <a:gd name="csX3" fmla="*/ 10972 w 34746"/>
              <a:gd name="csY3" fmla="*/ 6705 h 32308"/>
              <a:gd name="csX4" fmla="*/ 12801 w 34746"/>
              <a:gd name="csY4" fmla="*/ 7315 h 32308"/>
              <a:gd name="csX5" fmla="*/ 14631 w 34746"/>
              <a:gd name="csY5" fmla="*/ 9144 h 32308"/>
              <a:gd name="csX6" fmla="*/ 19507 w 34746"/>
              <a:gd name="csY6" fmla="*/ 11582 h 32308"/>
              <a:gd name="csX7" fmla="*/ 21945 w 34746"/>
              <a:gd name="csY7" fmla="*/ 14630 h 32308"/>
              <a:gd name="csX8" fmla="*/ 21945 w 34746"/>
              <a:gd name="csY8" fmla="*/ 17069 h 32308"/>
              <a:gd name="csX9" fmla="*/ 22555 w 34746"/>
              <a:gd name="csY9" fmla="*/ 20726 h 32308"/>
              <a:gd name="csX10" fmla="*/ 23775 w 34746"/>
              <a:gd name="csY10" fmla="*/ 21945 h 32308"/>
              <a:gd name="csX11" fmla="*/ 25603 w 34746"/>
              <a:gd name="csY11" fmla="*/ 23774 h 32308"/>
              <a:gd name="csX12" fmla="*/ 26823 w 34746"/>
              <a:gd name="csY12" fmla="*/ 23774 h 32308"/>
              <a:gd name="csX13" fmla="*/ 27432 w 34746"/>
              <a:gd name="csY13" fmla="*/ 26213 h 32308"/>
              <a:gd name="csX14" fmla="*/ 31699 w 34746"/>
              <a:gd name="csY14" fmla="*/ 28041 h 32308"/>
              <a:gd name="csX15" fmla="*/ 34137 w 34746"/>
              <a:gd name="csY15" fmla="*/ 27432 h 32308"/>
              <a:gd name="csX16" fmla="*/ 34747 w 34746"/>
              <a:gd name="csY16" fmla="*/ 28041 h 32308"/>
              <a:gd name="csX17" fmla="*/ 34747 w 34746"/>
              <a:gd name="csY17" fmla="*/ 29870 h 32308"/>
              <a:gd name="csX18" fmla="*/ 32919 w 34746"/>
              <a:gd name="csY18" fmla="*/ 30480 h 32308"/>
              <a:gd name="csX19" fmla="*/ 31699 w 34746"/>
              <a:gd name="csY19" fmla="*/ 32309 h 32308"/>
              <a:gd name="csX20" fmla="*/ 28651 w 34746"/>
              <a:gd name="csY20" fmla="*/ 31089 h 32308"/>
              <a:gd name="csX21" fmla="*/ 23775 w 34746"/>
              <a:gd name="csY21" fmla="*/ 28651 h 32308"/>
              <a:gd name="csX22" fmla="*/ 20727 w 34746"/>
              <a:gd name="csY22" fmla="*/ 28651 h 32308"/>
              <a:gd name="csX23" fmla="*/ 18897 w 34746"/>
              <a:gd name="csY23" fmla="*/ 26213 h 32308"/>
              <a:gd name="csX24" fmla="*/ 14631 w 34746"/>
              <a:gd name="csY24" fmla="*/ 23774 h 32308"/>
              <a:gd name="csX25" fmla="*/ 10972 w 34746"/>
              <a:gd name="csY25" fmla="*/ 17678 h 32308"/>
              <a:gd name="csX26" fmla="*/ 7315 w 34746"/>
              <a:gd name="csY26" fmla="*/ 11582 h 32308"/>
              <a:gd name="csX27" fmla="*/ 4267 w 34746"/>
              <a:gd name="csY27" fmla="*/ 9753 h 32308"/>
              <a:gd name="csX28" fmla="*/ 0 w 34746"/>
              <a:gd name="csY28" fmla="*/ 5486 h 32308"/>
              <a:gd name="csX29" fmla="*/ 0 w 34746"/>
              <a:gd name="csY29" fmla="*/ 2438 h 32308"/>
              <a:gd name="csX30" fmla="*/ 0 w 34746"/>
              <a:gd name="csY30" fmla="*/ 1219 h 32308"/>
              <a:gd name="csX31" fmla="*/ 1828 w 34746"/>
              <a:gd name="csY31" fmla="*/ 0 h 32308"/>
              <a:gd name="csX32" fmla="*/ 3657 w 34746"/>
              <a:gd name="csY32" fmla="*/ 609 h 32308"/>
              <a:gd name="csX33" fmla="*/ 4876 w 34746"/>
              <a:gd name="csY33" fmla="*/ 1829 h 3230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</a:cxnLst>
            <a:rect l="l" t="t" r="r" b="b"/>
            <a:pathLst>
              <a:path w="34746" h="32308">
                <a:moveTo>
                  <a:pt x="4876" y="1829"/>
                </a:moveTo>
                <a:lnTo>
                  <a:pt x="6705" y="2438"/>
                </a:lnTo>
                <a:lnTo>
                  <a:pt x="9144" y="5486"/>
                </a:lnTo>
                <a:lnTo>
                  <a:pt x="10972" y="6705"/>
                </a:lnTo>
                <a:lnTo>
                  <a:pt x="12801" y="7315"/>
                </a:lnTo>
                <a:lnTo>
                  <a:pt x="14631" y="9144"/>
                </a:lnTo>
                <a:lnTo>
                  <a:pt x="19507" y="11582"/>
                </a:lnTo>
                <a:lnTo>
                  <a:pt x="21945" y="14630"/>
                </a:lnTo>
                <a:lnTo>
                  <a:pt x="21945" y="17069"/>
                </a:lnTo>
                <a:lnTo>
                  <a:pt x="22555" y="20726"/>
                </a:lnTo>
                <a:lnTo>
                  <a:pt x="23775" y="21945"/>
                </a:lnTo>
                <a:lnTo>
                  <a:pt x="25603" y="23774"/>
                </a:lnTo>
                <a:lnTo>
                  <a:pt x="26823" y="23774"/>
                </a:lnTo>
                <a:lnTo>
                  <a:pt x="27432" y="26213"/>
                </a:lnTo>
                <a:lnTo>
                  <a:pt x="31699" y="28041"/>
                </a:lnTo>
                <a:lnTo>
                  <a:pt x="34137" y="27432"/>
                </a:lnTo>
                <a:lnTo>
                  <a:pt x="34747" y="28041"/>
                </a:lnTo>
                <a:lnTo>
                  <a:pt x="34747" y="29870"/>
                </a:lnTo>
                <a:lnTo>
                  <a:pt x="32919" y="30480"/>
                </a:lnTo>
                <a:lnTo>
                  <a:pt x="31699" y="32309"/>
                </a:lnTo>
                <a:lnTo>
                  <a:pt x="28651" y="31089"/>
                </a:lnTo>
                <a:lnTo>
                  <a:pt x="23775" y="28651"/>
                </a:lnTo>
                <a:lnTo>
                  <a:pt x="20727" y="28651"/>
                </a:lnTo>
                <a:lnTo>
                  <a:pt x="18897" y="26213"/>
                </a:lnTo>
                <a:lnTo>
                  <a:pt x="14631" y="23774"/>
                </a:lnTo>
                <a:lnTo>
                  <a:pt x="10972" y="17678"/>
                </a:lnTo>
                <a:lnTo>
                  <a:pt x="7315" y="11582"/>
                </a:lnTo>
                <a:lnTo>
                  <a:pt x="4267" y="9753"/>
                </a:lnTo>
                <a:lnTo>
                  <a:pt x="0" y="5486"/>
                </a:lnTo>
                <a:lnTo>
                  <a:pt x="0" y="2438"/>
                </a:lnTo>
                <a:lnTo>
                  <a:pt x="0" y="1219"/>
                </a:lnTo>
                <a:lnTo>
                  <a:pt x="1828" y="0"/>
                </a:lnTo>
                <a:lnTo>
                  <a:pt x="3657" y="609"/>
                </a:lnTo>
                <a:lnTo>
                  <a:pt x="4876" y="182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10" name="Freihandform: Form 409">
            <a:extLst>
              <a:ext uri="{FF2B5EF4-FFF2-40B4-BE49-F238E27FC236}">
                <a16:creationId xmlns:a16="http://schemas.microsoft.com/office/drawing/2014/main" id="{B61B9DE5-7A4A-EE21-0DCB-771A1E167D6A}"/>
              </a:ext>
            </a:extLst>
          </p:cNvPr>
          <p:cNvSpPr/>
          <p:nvPr/>
        </p:nvSpPr>
        <p:spPr>
          <a:xfrm>
            <a:off x="6236208" y="3859987"/>
            <a:ext cx="10362" cy="14630"/>
          </a:xfrm>
          <a:custGeom>
            <a:avLst/>
            <a:gdLst>
              <a:gd name="csX0" fmla="*/ 5487 w 10362"/>
              <a:gd name="csY0" fmla="*/ 12801 h 14630"/>
              <a:gd name="csX1" fmla="*/ 4267 w 10362"/>
              <a:gd name="csY1" fmla="*/ 12801 h 14630"/>
              <a:gd name="csX2" fmla="*/ 3048 w 10362"/>
              <a:gd name="csY2" fmla="*/ 14630 h 14630"/>
              <a:gd name="csX3" fmla="*/ 1829 w 10362"/>
              <a:gd name="csY3" fmla="*/ 14630 h 14630"/>
              <a:gd name="csX4" fmla="*/ 1219 w 10362"/>
              <a:gd name="csY4" fmla="*/ 12192 h 14630"/>
              <a:gd name="csX5" fmla="*/ 0 w 10362"/>
              <a:gd name="csY5" fmla="*/ 7315 h 14630"/>
              <a:gd name="csX6" fmla="*/ 0 w 10362"/>
              <a:gd name="csY6" fmla="*/ 5486 h 14630"/>
              <a:gd name="csX7" fmla="*/ 2439 w 10362"/>
              <a:gd name="csY7" fmla="*/ 2438 h 14630"/>
              <a:gd name="csX8" fmla="*/ 4267 w 10362"/>
              <a:gd name="csY8" fmla="*/ 1829 h 14630"/>
              <a:gd name="csX9" fmla="*/ 6096 w 10362"/>
              <a:gd name="csY9" fmla="*/ 0 h 14630"/>
              <a:gd name="csX10" fmla="*/ 8535 w 10362"/>
              <a:gd name="csY10" fmla="*/ 609 h 14630"/>
              <a:gd name="csX11" fmla="*/ 9753 w 10362"/>
              <a:gd name="csY11" fmla="*/ 3048 h 14630"/>
              <a:gd name="csX12" fmla="*/ 10363 w 10362"/>
              <a:gd name="csY12" fmla="*/ 4877 h 14630"/>
              <a:gd name="csX13" fmla="*/ 9753 w 10362"/>
              <a:gd name="csY13" fmla="*/ 7315 h 14630"/>
              <a:gd name="csX14" fmla="*/ 8535 w 10362"/>
              <a:gd name="csY14" fmla="*/ 9144 h 14630"/>
              <a:gd name="csX15" fmla="*/ 6705 w 10362"/>
              <a:gd name="csY15" fmla="*/ 11582 h 14630"/>
              <a:gd name="csX16" fmla="*/ 5487 w 10362"/>
              <a:gd name="csY16" fmla="*/ 12801 h 1463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10362" h="14630">
                <a:moveTo>
                  <a:pt x="5487" y="12801"/>
                </a:moveTo>
                <a:lnTo>
                  <a:pt x="4267" y="12801"/>
                </a:lnTo>
                <a:lnTo>
                  <a:pt x="3048" y="14630"/>
                </a:lnTo>
                <a:lnTo>
                  <a:pt x="1829" y="14630"/>
                </a:lnTo>
                <a:lnTo>
                  <a:pt x="1219" y="12192"/>
                </a:lnTo>
                <a:lnTo>
                  <a:pt x="0" y="7315"/>
                </a:lnTo>
                <a:lnTo>
                  <a:pt x="0" y="5486"/>
                </a:lnTo>
                <a:lnTo>
                  <a:pt x="2439" y="2438"/>
                </a:lnTo>
                <a:lnTo>
                  <a:pt x="4267" y="1829"/>
                </a:lnTo>
                <a:lnTo>
                  <a:pt x="6096" y="0"/>
                </a:lnTo>
                <a:lnTo>
                  <a:pt x="8535" y="609"/>
                </a:lnTo>
                <a:lnTo>
                  <a:pt x="9753" y="3048"/>
                </a:lnTo>
                <a:lnTo>
                  <a:pt x="10363" y="4877"/>
                </a:lnTo>
                <a:lnTo>
                  <a:pt x="9753" y="7315"/>
                </a:lnTo>
                <a:lnTo>
                  <a:pt x="8535" y="9144"/>
                </a:lnTo>
                <a:lnTo>
                  <a:pt x="6705" y="11582"/>
                </a:lnTo>
                <a:lnTo>
                  <a:pt x="5487" y="12801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11" name="Freihandform: Form 410">
            <a:extLst>
              <a:ext uri="{FF2B5EF4-FFF2-40B4-BE49-F238E27FC236}">
                <a16:creationId xmlns:a16="http://schemas.microsoft.com/office/drawing/2014/main" id="{9AB8F0EC-D098-853F-9258-1A7E6F1D58C1}"/>
              </a:ext>
            </a:extLst>
          </p:cNvPr>
          <p:cNvSpPr/>
          <p:nvPr/>
        </p:nvSpPr>
        <p:spPr>
          <a:xfrm>
            <a:off x="6266078" y="3809390"/>
            <a:ext cx="4266" cy="6096"/>
          </a:xfrm>
          <a:custGeom>
            <a:avLst/>
            <a:gdLst>
              <a:gd name="csX0" fmla="*/ 3657 w 4266"/>
              <a:gd name="csY0" fmla="*/ 3658 h 6096"/>
              <a:gd name="csX1" fmla="*/ 3048 w 4266"/>
              <a:gd name="csY1" fmla="*/ 5486 h 6096"/>
              <a:gd name="csX2" fmla="*/ 1828 w 4266"/>
              <a:gd name="csY2" fmla="*/ 6096 h 6096"/>
              <a:gd name="csX3" fmla="*/ 0 w 4266"/>
              <a:gd name="csY3" fmla="*/ 5486 h 6096"/>
              <a:gd name="csX4" fmla="*/ 0 w 4266"/>
              <a:gd name="csY4" fmla="*/ 3658 h 6096"/>
              <a:gd name="csX5" fmla="*/ 1219 w 4266"/>
              <a:gd name="csY5" fmla="*/ 3048 h 6096"/>
              <a:gd name="csX6" fmla="*/ 1219 w 4266"/>
              <a:gd name="csY6" fmla="*/ 1219 h 6096"/>
              <a:gd name="csX7" fmla="*/ 2439 w 4266"/>
              <a:gd name="csY7" fmla="*/ 0 h 6096"/>
              <a:gd name="csX8" fmla="*/ 4267 w 4266"/>
              <a:gd name="csY8" fmla="*/ 610 h 6096"/>
              <a:gd name="csX9" fmla="*/ 3657 w 4266"/>
              <a:gd name="csY9" fmla="*/ 3658 h 609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4266" h="6096">
                <a:moveTo>
                  <a:pt x="3657" y="3658"/>
                </a:moveTo>
                <a:lnTo>
                  <a:pt x="3048" y="5486"/>
                </a:lnTo>
                <a:lnTo>
                  <a:pt x="1828" y="6096"/>
                </a:lnTo>
                <a:lnTo>
                  <a:pt x="0" y="5486"/>
                </a:lnTo>
                <a:lnTo>
                  <a:pt x="0" y="3658"/>
                </a:lnTo>
                <a:lnTo>
                  <a:pt x="1219" y="3048"/>
                </a:lnTo>
                <a:lnTo>
                  <a:pt x="1219" y="1219"/>
                </a:lnTo>
                <a:lnTo>
                  <a:pt x="2439" y="0"/>
                </a:lnTo>
                <a:lnTo>
                  <a:pt x="4267" y="610"/>
                </a:lnTo>
                <a:lnTo>
                  <a:pt x="3657" y="3658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12" name="Freihandform: Form 411">
            <a:extLst>
              <a:ext uri="{FF2B5EF4-FFF2-40B4-BE49-F238E27FC236}">
                <a16:creationId xmlns:a16="http://schemas.microsoft.com/office/drawing/2014/main" id="{A7A09C33-EFF2-BE32-0F0F-8DFCE2FCBC5B}"/>
              </a:ext>
            </a:extLst>
          </p:cNvPr>
          <p:cNvSpPr/>
          <p:nvPr/>
        </p:nvSpPr>
        <p:spPr>
          <a:xfrm>
            <a:off x="3863644" y="3169310"/>
            <a:ext cx="2438" cy="1219"/>
          </a:xfrm>
          <a:custGeom>
            <a:avLst/>
            <a:gdLst>
              <a:gd name="csX0" fmla="*/ 2439 w 2438"/>
              <a:gd name="csY0" fmla="*/ 610 h 1219"/>
              <a:gd name="csX1" fmla="*/ 2439 w 2438"/>
              <a:gd name="csY1" fmla="*/ 1219 h 1219"/>
              <a:gd name="csX2" fmla="*/ 0 w 2438"/>
              <a:gd name="csY2" fmla="*/ 610 h 1219"/>
              <a:gd name="csX3" fmla="*/ 0 w 2438"/>
              <a:gd name="csY3" fmla="*/ 0 h 1219"/>
              <a:gd name="csX4" fmla="*/ 2439 w 2438"/>
              <a:gd name="csY4" fmla="*/ 610 h 121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438" h="1219">
                <a:moveTo>
                  <a:pt x="2439" y="610"/>
                </a:moveTo>
                <a:lnTo>
                  <a:pt x="2439" y="1219"/>
                </a:lnTo>
                <a:lnTo>
                  <a:pt x="0" y="610"/>
                </a:lnTo>
                <a:lnTo>
                  <a:pt x="0" y="0"/>
                </a:lnTo>
                <a:lnTo>
                  <a:pt x="2439" y="61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13" name="Freihandform: Form 412">
            <a:extLst>
              <a:ext uri="{FF2B5EF4-FFF2-40B4-BE49-F238E27FC236}">
                <a16:creationId xmlns:a16="http://schemas.microsoft.com/office/drawing/2014/main" id="{CAF343D6-B6ED-E98F-16B8-EEE166497B68}"/>
              </a:ext>
            </a:extLst>
          </p:cNvPr>
          <p:cNvSpPr/>
          <p:nvPr/>
        </p:nvSpPr>
        <p:spPr>
          <a:xfrm>
            <a:off x="7604150" y="4242206"/>
            <a:ext cx="9753" cy="3657"/>
          </a:xfrm>
          <a:custGeom>
            <a:avLst/>
            <a:gdLst>
              <a:gd name="csX0" fmla="*/ 9753 w 9753"/>
              <a:gd name="csY0" fmla="*/ 1219 h 3657"/>
              <a:gd name="csX1" fmla="*/ 7924 w 9753"/>
              <a:gd name="csY1" fmla="*/ 2438 h 3657"/>
              <a:gd name="csX2" fmla="*/ 4876 w 9753"/>
              <a:gd name="csY2" fmla="*/ 2438 h 3657"/>
              <a:gd name="csX3" fmla="*/ 2439 w 9753"/>
              <a:gd name="csY3" fmla="*/ 3657 h 3657"/>
              <a:gd name="csX4" fmla="*/ 0 w 9753"/>
              <a:gd name="csY4" fmla="*/ 3657 h 3657"/>
              <a:gd name="csX5" fmla="*/ 0 w 9753"/>
              <a:gd name="csY5" fmla="*/ 2438 h 3657"/>
              <a:gd name="csX6" fmla="*/ 3048 w 9753"/>
              <a:gd name="csY6" fmla="*/ 2438 h 3657"/>
              <a:gd name="csX7" fmla="*/ 5487 w 9753"/>
              <a:gd name="csY7" fmla="*/ 1829 h 3657"/>
              <a:gd name="csX8" fmla="*/ 7924 w 9753"/>
              <a:gd name="csY8" fmla="*/ 0 h 3657"/>
              <a:gd name="csX9" fmla="*/ 9144 w 9753"/>
              <a:gd name="csY9" fmla="*/ 0 h 3657"/>
              <a:gd name="csX10" fmla="*/ 9753 w 9753"/>
              <a:gd name="csY10" fmla="*/ 1219 h 365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9753" h="3657">
                <a:moveTo>
                  <a:pt x="9753" y="1219"/>
                </a:moveTo>
                <a:lnTo>
                  <a:pt x="7924" y="2438"/>
                </a:lnTo>
                <a:lnTo>
                  <a:pt x="4876" y="2438"/>
                </a:lnTo>
                <a:lnTo>
                  <a:pt x="2439" y="3657"/>
                </a:lnTo>
                <a:lnTo>
                  <a:pt x="0" y="3657"/>
                </a:lnTo>
                <a:lnTo>
                  <a:pt x="0" y="2438"/>
                </a:lnTo>
                <a:lnTo>
                  <a:pt x="3048" y="2438"/>
                </a:lnTo>
                <a:lnTo>
                  <a:pt x="5487" y="1829"/>
                </a:lnTo>
                <a:lnTo>
                  <a:pt x="7924" y="0"/>
                </a:lnTo>
                <a:lnTo>
                  <a:pt x="9144" y="0"/>
                </a:lnTo>
                <a:lnTo>
                  <a:pt x="9753" y="121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14" name="Freihandform: Form 413">
            <a:extLst>
              <a:ext uri="{FF2B5EF4-FFF2-40B4-BE49-F238E27FC236}">
                <a16:creationId xmlns:a16="http://schemas.microsoft.com/office/drawing/2014/main" id="{74617798-B807-20CE-8647-09FF5417CFAB}"/>
              </a:ext>
            </a:extLst>
          </p:cNvPr>
          <p:cNvSpPr/>
          <p:nvPr/>
        </p:nvSpPr>
        <p:spPr>
          <a:xfrm>
            <a:off x="7607198" y="4240987"/>
            <a:ext cx="3657" cy="1219"/>
          </a:xfrm>
          <a:custGeom>
            <a:avLst/>
            <a:gdLst>
              <a:gd name="csX0" fmla="*/ 3657 w 3657"/>
              <a:gd name="csY0" fmla="*/ 609 h 1219"/>
              <a:gd name="csX1" fmla="*/ 2439 w 3657"/>
              <a:gd name="csY1" fmla="*/ 1219 h 1219"/>
              <a:gd name="csX2" fmla="*/ 0 w 3657"/>
              <a:gd name="csY2" fmla="*/ 1219 h 1219"/>
              <a:gd name="csX3" fmla="*/ 0 w 3657"/>
              <a:gd name="csY3" fmla="*/ 0 h 1219"/>
              <a:gd name="csX4" fmla="*/ 3657 w 3657"/>
              <a:gd name="csY4" fmla="*/ 609 h 121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657" h="1219">
                <a:moveTo>
                  <a:pt x="3657" y="609"/>
                </a:moveTo>
                <a:lnTo>
                  <a:pt x="2439" y="1219"/>
                </a:lnTo>
                <a:lnTo>
                  <a:pt x="0" y="1219"/>
                </a:lnTo>
                <a:lnTo>
                  <a:pt x="0" y="0"/>
                </a:lnTo>
                <a:lnTo>
                  <a:pt x="3657" y="60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15" name="Freihandform: Form 414">
            <a:extLst>
              <a:ext uri="{FF2B5EF4-FFF2-40B4-BE49-F238E27FC236}">
                <a16:creationId xmlns:a16="http://schemas.microsoft.com/office/drawing/2014/main" id="{106C5304-318A-A1B0-9904-D9AAE54EF24E}"/>
              </a:ext>
            </a:extLst>
          </p:cNvPr>
          <p:cNvSpPr/>
          <p:nvPr/>
        </p:nvSpPr>
        <p:spPr>
          <a:xfrm>
            <a:off x="7925409" y="4055059"/>
            <a:ext cx="4267" cy="6096"/>
          </a:xfrm>
          <a:custGeom>
            <a:avLst/>
            <a:gdLst>
              <a:gd name="csX0" fmla="*/ 1829 w 4267"/>
              <a:gd name="csY0" fmla="*/ 1829 h 6096"/>
              <a:gd name="csX1" fmla="*/ 4268 w 4267"/>
              <a:gd name="csY1" fmla="*/ 4267 h 6096"/>
              <a:gd name="csX2" fmla="*/ 3048 w 4267"/>
              <a:gd name="csY2" fmla="*/ 6096 h 6096"/>
              <a:gd name="csX3" fmla="*/ 1829 w 4267"/>
              <a:gd name="csY3" fmla="*/ 4267 h 6096"/>
              <a:gd name="csX4" fmla="*/ 0 w 4267"/>
              <a:gd name="csY4" fmla="*/ 3048 h 6096"/>
              <a:gd name="csX5" fmla="*/ 1220 w 4267"/>
              <a:gd name="csY5" fmla="*/ 0 h 6096"/>
              <a:gd name="csX6" fmla="*/ 1829 w 4267"/>
              <a:gd name="csY6" fmla="*/ 1829 h 609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4267" h="6096">
                <a:moveTo>
                  <a:pt x="1829" y="1829"/>
                </a:moveTo>
                <a:lnTo>
                  <a:pt x="4268" y="4267"/>
                </a:lnTo>
                <a:lnTo>
                  <a:pt x="3048" y="6096"/>
                </a:lnTo>
                <a:lnTo>
                  <a:pt x="1829" y="4267"/>
                </a:lnTo>
                <a:lnTo>
                  <a:pt x="0" y="3048"/>
                </a:lnTo>
                <a:lnTo>
                  <a:pt x="1220" y="0"/>
                </a:lnTo>
                <a:lnTo>
                  <a:pt x="1829" y="182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16" name="Freihandform: Form 415">
            <a:extLst>
              <a:ext uri="{FF2B5EF4-FFF2-40B4-BE49-F238E27FC236}">
                <a16:creationId xmlns:a16="http://schemas.microsoft.com/office/drawing/2014/main" id="{EE52C235-4A56-9409-FE3F-43D72C346BB4}"/>
              </a:ext>
            </a:extLst>
          </p:cNvPr>
          <p:cNvSpPr/>
          <p:nvPr/>
        </p:nvSpPr>
        <p:spPr>
          <a:xfrm>
            <a:off x="3581400" y="3021177"/>
            <a:ext cx="7315" cy="2438"/>
          </a:xfrm>
          <a:custGeom>
            <a:avLst/>
            <a:gdLst>
              <a:gd name="csX0" fmla="*/ 1219 w 7315"/>
              <a:gd name="csY0" fmla="*/ 0 h 2438"/>
              <a:gd name="csX1" fmla="*/ 5487 w 7315"/>
              <a:gd name="csY1" fmla="*/ 0 h 2438"/>
              <a:gd name="csX2" fmla="*/ 7315 w 7315"/>
              <a:gd name="csY2" fmla="*/ 2438 h 2438"/>
              <a:gd name="csX3" fmla="*/ 5487 w 7315"/>
              <a:gd name="csY3" fmla="*/ 2438 h 2438"/>
              <a:gd name="csX4" fmla="*/ 3657 w 7315"/>
              <a:gd name="csY4" fmla="*/ 1829 h 2438"/>
              <a:gd name="csX5" fmla="*/ 609 w 7315"/>
              <a:gd name="csY5" fmla="*/ 2438 h 2438"/>
              <a:gd name="csX6" fmla="*/ 0 w 7315"/>
              <a:gd name="csY6" fmla="*/ 610 h 2438"/>
              <a:gd name="csX7" fmla="*/ 1219 w 7315"/>
              <a:gd name="csY7" fmla="*/ 0 h 243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7315" h="2438">
                <a:moveTo>
                  <a:pt x="1219" y="0"/>
                </a:moveTo>
                <a:lnTo>
                  <a:pt x="5487" y="0"/>
                </a:lnTo>
                <a:lnTo>
                  <a:pt x="7315" y="2438"/>
                </a:lnTo>
                <a:lnTo>
                  <a:pt x="5487" y="2438"/>
                </a:lnTo>
                <a:lnTo>
                  <a:pt x="3657" y="1829"/>
                </a:lnTo>
                <a:lnTo>
                  <a:pt x="609" y="2438"/>
                </a:lnTo>
                <a:lnTo>
                  <a:pt x="0" y="610"/>
                </a:lnTo>
                <a:lnTo>
                  <a:pt x="1219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17" name="Freihandform: Form 416">
            <a:extLst>
              <a:ext uri="{FF2B5EF4-FFF2-40B4-BE49-F238E27FC236}">
                <a16:creationId xmlns:a16="http://schemas.microsoft.com/office/drawing/2014/main" id="{9849404E-A978-4515-EFEA-908A70463370}"/>
              </a:ext>
            </a:extLst>
          </p:cNvPr>
          <p:cNvSpPr/>
          <p:nvPr/>
        </p:nvSpPr>
        <p:spPr>
          <a:xfrm>
            <a:off x="3564331" y="3020568"/>
            <a:ext cx="7315" cy="3048"/>
          </a:xfrm>
          <a:custGeom>
            <a:avLst/>
            <a:gdLst>
              <a:gd name="csX0" fmla="*/ 1829 w 7315"/>
              <a:gd name="csY0" fmla="*/ 0 h 3048"/>
              <a:gd name="csX1" fmla="*/ 3657 w 7315"/>
              <a:gd name="csY1" fmla="*/ 2438 h 3048"/>
              <a:gd name="csX2" fmla="*/ 7315 w 7315"/>
              <a:gd name="csY2" fmla="*/ 1829 h 3048"/>
              <a:gd name="csX3" fmla="*/ 6096 w 7315"/>
              <a:gd name="csY3" fmla="*/ 3048 h 3048"/>
              <a:gd name="csX4" fmla="*/ 2438 w 7315"/>
              <a:gd name="csY4" fmla="*/ 3048 h 3048"/>
              <a:gd name="csX5" fmla="*/ 0 w 7315"/>
              <a:gd name="csY5" fmla="*/ 1829 h 3048"/>
              <a:gd name="csX6" fmla="*/ 1829 w 7315"/>
              <a:gd name="csY6" fmla="*/ 0 h 304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7315" h="3048">
                <a:moveTo>
                  <a:pt x="1829" y="0"/>
                </a:moveTo>
                <a:lnTo>
                  <a:pt x="3657" y="2438"/>
                </a:lnTo>
                <a:lnTo>
                  <a:pt x="7315" y="1829"/>
                </a:lnTo>
                <a:lnTo>
                  <a:pt x="6096" y="3048"/>
                </a:lnTo>
                <a:lnTo>
                  <a:pt x="2438" y="3048"/>
                </a:lnTo>
                <a:lnTo>
                  <a:pt x="0" y="1829"/>
                </a:lnTo>
                <a:lnTo>
                  <a:pt x="1829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18" name="Freihandform: Form 417">
            <a:extLst>
              <a:ext uri="{FF2B5EF4-FFF2-40B4-BE49-F238E27FC236}">
                <a16:creationId xmlns:a16="http://schemas.microsoft.com/office/drawing/2014/main" id="{575AC6BC-9C5C-3DB4-22FA-7245DD35D392}"/>
              </a:ext>
            </a:extLst>
          </p:cNvPr>
          <p:cNvSpPr/>
          <p:nvPr/>
        </p:nvSpPr>
        <p:spPr>
          <a:xfrm>
            <a:off x="3575913" y="3016300"/>
            <a:ext cx="3657" cy="3657"/>
          </a:xfrm>
          <a:custGeom>
            <a:avLst/>
            <a:gdLst>
              <a:gd name="csX0" fmla="*/ 3658 w 3657"/>
              <a:gd name="csY0" fmla="*/ 610 h 3657"/>
              <a:gd name="csX1" fmla="*/ 3658 w 3657"/>
              <a:gd name="csY1" fmla="*/ 3658 h 3657"/>
              <a:gd name="csX2" fmla="*/ 610 w 3657"/>
              <a:gd name="csY2" fmla="*/ 2439 h 3657"/>
              <a:gd name="csX3" fmla="*/ 0 w 3657"/>
              <a:gd name="csY3" fmla="*/ 610 h 3657"/>
              <a:gd name="csX4" fmla="*/ 610 w 3657"/>
              <a:gd name="csY4" fmla="*/ 0 h 3657"/>
              <a:gd name="csX5" fmla="*/ 3658 w 3657"/>
              <a:gd name="csY5" fmla="*/ 610 h 365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3657" h="3657">
                <a:moveTo>
                  <a:pt x="3658" y="610"/>
                </a:moveTo>
                <a:lnTo>
                  <a:pt x="3658" y="3658"/>
                </a:lnTo>
                <a:lnTo>
                  <a:pt x="610" y="2439"/>
                </a:lnTo>
                <a:lnTo>
                  <a:pt x="0" y="610"/>
                </a:lnTo>
                <a:lnTo>
                  <a:pt x="610" y="0"/>
                </a:lnTo>
                <a:lnTo>
                  <a:pt x="3658" y="61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19" name="Freihandform: Form 418">
            <a:extLst>
              <a:ext uri="{FF2B5EF4-FFF2-40B4-BE49-F238E27FC236}">
                <a16:creationId xmlns:a16="http://schemas.microsoft.com/office/drawing/2014/main" id="{B7159DDE-05F2-52C3-52C3-DC05BD433A13}"/>
              </a:ext>
            </a:extLst>
          </p:cNvPr>
          <p:cNvSpPr/>
          <p:nvPr/>
        </p:nvSpPr>
        <p:spPr>
          <a:xfrm>
            <a:off x="86563" y="4710988"/>
            <a:ext cx="3048" cy="4267"/>
          </a:xfrm>
          <a:custGeom>
            <a:avLst/>
            <a:gdLst>
              <a:gd name="csX0" fmla="*/ 3048 w 3048"/>
              <a:gd name="csY0" fmla="*/ 4267 h 4267"/>
              <a:gd name="csX1" fmla="*/ 0 w 3048"/>
              <a:gd name="csY1" fmla="*/ 2439 h 4267"/>
              <a:gd name="csX2" fmla="*/ 0 w 3048"/>
              <a:gd name="csY2" fmla="*/ 1219 h 4267"/>
              <a:gd name="csX3" fmla="*/ 1829 w 3048"/>
              <a:gd name="csY3" fmla="*/ 0 h 4267"/>
              <a:gd name="csX4" fmla="*/ 3048 w 3048"/>
              <a:gd name="csY4" fmla="*/ 4267 h 426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048" h="4267">
                <a:moveTo>
                  <a:pt x="3048" y="4267"/>
                </a:moveTo>
                <a:lnTo>
                  <a:pt x="0" y="2439"/>
                </a:lnTo>
                <a:lnTo>
                  <a:pt x="0" y="1219"/>
                </a:lnTo>
                <a:lnTo>
                  <a:pt x="1829" y="0"/>
                </a:lnTo>
                <a:lnTo>
                  <a:pt x="3048" y="4267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20" name="Freihandform: Form 419">
            <a:extLst>
              <a:ext uri="{FF2B5EF4-FFF2-40B4-BE49-F238E27FC236}">
                <a16:creationId xmlns:a16="http://schemas.microsoft.com/office/drawing/2014/main" id="{87F47027-A659-DD32-62FB-3DAAECDAEDBC}"/>
              </a:ext>
            </a:extLst>
          </p:cNvPr>
          <p:cNvSpPr/>
          <p:nvPr/>
        </p:nvSpPr>
        <p:spPr>
          <a:xfrm>
            <a:off x="72542" y="4702454"/>
            <a:ext cx="9144" cy="6096"/>
          </a:xfrm>
          <a:custGeom>
            <a:avLst/>
            <a:gdLst>
              <a:gd name="csX0" fmla="*/ 0 w 9144"/>
              <a:gd name="csY0" fmla="*/ 0 h 6096"/>
              <a:gd name="csX1" fmla="*/ 1829 w 9144"/>
              <a:gd name="csY1" fmla="*/ 0 h 6096"/>
              <a:gd name="csX2" fmla="*/ 4267 w 9144"/>
              <a:gd name="csY2" fmla="*/ 1829 h 6096"/>
              <a:gd name="csX3" fmla="*/ 6096 w 9144"/>
              <a:gd name="csY3" fmla="*/ 2438 h 6096"/>
              <a:gd name="csX4" fmla="*/ 7315 w 9144"/>
              <a:gd name="csY4" fmla="*/ 0 h 6096"/>
              <a:gd name="csX5" fmla="*/ 9144 w 9144"/>
              <a:gd name="csY5" fmla="*/ 1829 h 6096"/>
              <a:gd name="csX6" fmla="*/ 7315 w 9144"/>
              <a:gd name="csY6" fmla="*/ 3657 h 6096"/>
              <a:gd name="csX7" fmla="*/ 7925 w 9144"/>
              <a:gd name="csY7" fmla="*/ 4877 h 6096"/>
              <a:gd name="csX8" fmla="*/ 7315 w 9144"/>
              <a:gd name="csY8" fmla="*/ 6096 h 6096"/>
              <a:gd name="csX9" fmla="*/ 6096 w 9144"/>
              <a:gd name="csY9" fmla="*/ 5486 h 6096"/>
              <a:gd name="csX10" fmla="*/ 4267 w 9144"/>
              <a:gd name="csY10" fmla="*/ 3657 h 6096"/>
              <a:gd name="csX11" fmla="*/ 0 w 9144"/>
              <a:gd name="csY11" fmla="*/ 2438 h 6096"/>
              <a:gd name="csX12" fmla="*/ 0 w 9144"/>
              <a:gd name="csY12" fmla="*/ 0 h 609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9144" h="6096">
                <a:moveTo>
                  <a:pt x="0" y="0"/>
                </a:moveTo>
                <a:lnTo>
                  <a:pt x="1829" y="0"/>
                </a:lnTo>
                <a:lnTo>
                  <a:pt x="4267" y="1829"/>
                </a:lnTo>
                <a:lnTo>
                  <a:pt x="6096" y="2438"/>
                </a:lnTo>
                <a:lnTo>
                  <a:pt x="7315" y="0"/>
                </a:lnTo>
                <a:lnTo>
                  <a:pt x="9144" y="1829"/>
                </a:lnTo>
                <a:lnTo>
                  <a:pt x="7315" y="3657"/>
                </a:lnTo>
                <a:lnTo>
                  <a:pt x="7925" y="4877"/>
                </a:lnTo>
                <a:lnTo>
                  <a:pt x="7315" y="6096"/>
                </a:lnTo>
                <a:lnTo>
                  <a:pt x="6096" y="5486"/>
                </a:lnTo>
                <a:lnTo>
                  <a:pt x="4267" y="3657"/>
                </a:lnTo>
                <a:lnTo>
                  <a:pt x="0" y="2438"/>
                </a:lnTo>
                <a:lnTo>
                  <a:pt x="0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21" name="Freihandform: Form 420">
            <a:extLst>
              <a:ext uri="{FF2B5EF4-FFF2-40B4-BE49-F238E27FC236}">
                <a16:creationId xmlns:a16="http://schemas.microsoft.com/office/drawing/2014/main" id="{D5EF65D9-44E8-DAD8-82C4-30242C627315}"/>
              </a:ext>
            </a:extLst>
          </p:cNvPr>
          <p:cNvSpPr/>
          <p:nvPr/>
        </p:nvSpPr>
        <p:spPr>
          <a:xfrm>
            <a:off x="65836" y="4647590"/>
            <a:ext cx="1828" cy="3048"/>
          </a:xfrm>
          <a:custGeom>
            <a:avLst/>
            <a:gdLst>
              <a:gd name="csX0" fmla="*/ 1829 w 1828"/>
              <a:gd name="csY0" fmla="*/ 2438 h 3048"/>
              <a:gd name="csX1" fmla="*/ 610 w 1828"/>
              <a:gd name="csY1" fmla="*/ 3048 h 3048"/>
              <a:gd name="csX2" fmla="*/ 0 w 1828"/>
              <a:gd name="csY2" fmla="*/ 0 h 3048"/>
              <a:gd name="csX3" fmla="*/ 1219 w 1828"/>
              <a:gd name="csY3" fmla="*/ 609 h 3048"/>
              <a:gd name="csX4" fmla="*/ 1829 w 1828"/>
              <a:gd name="csY4" fmla="*/ 2438 h 304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828" h="3048">
                <a:moveTo>
                  <a:pt x="1829" y="2438"/>
                </a:moveTo>
                <a:lnTo>
                  <a:pt x="610" y="3048"/>
                </a:lnTo>
                <a:lnTo>
                  <a:pt x="0" y="0"/>
                </a:lnTo>
                <a:lnTo>
                  <a:pt x="1219" y="609"/>
                </a:lnTo>
                <a:lnTo>
                  <a:pt x="1829" y="2438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22" name="Freihandform: Form 421">
            <a:extLst>
              <a:ext uri="{FF2B5EF4-FFF2-40B4-BE49-F238E27FC236}">
                <a16:creationId xmlns:a16="http://schemas.microsoft.com/office/drawing/2014/main" id="{DB289CEC-580F-5052-5EEC-C3DC0746C226}"/>
              </a:ext>
            </a:extLst>
          </p:cNvPr>
          <p:cNvSpPr/>
          <p:nvPr/>
        </p:nvSpPr>
        <p:spPr>
          <a:xfrm>
            <a:off x="89611" y="4602480"/>
            <a:ext cx="4876" cy="3657"/>
          </a:xfrm>
          <a:custGeom>
            <a:avLst/>
            <a:gdLst>
              <a:gd name="csX0" fmla="*/ 4877 w 4876"/>
              <a:gd name="csY0" fmla="*/ 1829 h 3657"/>
              <a:gd name="csX1" fmla="*/ 1829 w 4876"/>
              <a:gd name="csY1" fmla="*/ 3657 h 3657"/>
              <a:gd name="csX2" fmla="*/ 610 w 4876"/>
              <a:gd name="csY2" fmla="*/ 3657 h 3657"/>
              <a:gd name="csX3" fmla="*/ 0 w 4876"/>
              <a:gd name="csY3" fmla="*/ 3048 h 3657"/>
              <a:gd name="csX4" fmla="*/ 1829 w 4876"/>
              <a:gd name="csY4" fmla="*/ 0 h 3657"/>
              <a:gd name="csX5" fmla="*/ 3658 w 4876"/>
              <a:gd name="csY5" fmla="*/ 609 h 3657"/>
              <a:gd name="csX6" fmla="*/ 4877 w 4876"/>
              <a:gd name="csY6" fmla="*/ 1829 h 365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4876" h="3657">
                <a:moveTo>
                  <a:pt x="4877" y="1829"/>
                </a:moveTo>
                <a:lnTo>
                  <a:pt x="1829" y="3657"/>
                </a:lnTo>
                <a:lnTo>
                  <a:pt x="610" y="3657"/>
                </a:lnTo>
                <a:lnTo>
                  <a:pt x="0" y="3048"/>
                </a:lnTo>
                <a:lnTo>
                  <a:pt x="1829" y="0"/>
                </a:lnTo>
                <a:lnTo>
                  <a:pt x="3658" y="609"/>
                </a:lnTo>
                <a:lnTo>
                  <a:pt x="4877" y="182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23" name="Freihandform: Form 422">
            <a:extLst>
              <a:ext uri="{FF2B5EF4-FFF2-40B4-BE49-F238E27FC236}">
                <a16:creationId xmlns:a16="http://schemas.microsoft.com/office/drawing/2014/main" id="{F3AF1829-BCE8-30E6-03F3-681F26588D91}"/>
              </a:ext>
            </a:extLst>
          </p:cNvPr>
          <p:cNvSpPr/>
          <p:nvPr/>
        </p:nvSpPr>
        <p:spPr>
          <a:xfrm>
            <a:off x="6096" y="4485436"/>
            <a:ext cx="2438" cy="1828"/>
          </a:xfrm>
          <a:custGeom>
            <a:avLst/>
            <a:gdLst>
              <a:gd name="csX0" fmla="*/ 2438 w 2438"/>
              <a:gd name="csY0" fmla="*/ 1219 h 1828"/>
              <a:gd name="csX1" fmla="*/ 1829 w 2438"/>
              <a:gd name="csY1" fmla="*/ 1829 h 1828"/>
              <a:gd name="csX2" fmla="*/ 0 w 2438"/>
              <a:gd name="csY2" fmla="*/ 1219 h 1828"/>
              <a:gd name="csX3" fmla="*/ 610 w 2438"/>
              <a:gd name="csY3" fmla="*/ 0 h 1828"/>
              <a:gd name="csX4" fmla="*/ 2438 w 2438"/>
              <a:gd name="csY4" fmla="*/ 0 h 1828"/>
              <a:gd name="csX5" fmla="*/ 2438 w 2438"/>
              <a:gd name="csY5" fmla="*/ 1219 h 182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2438" h="1828">
                <a:moveTo>
                  <a:pt x="2438" y="1219"/>
                </a:moveTo>
                <a:lnTo>
                  <a:pt x="1829" y="1829"/>
                </a:lnTo>
                <a:lnTo>
                  <a:pt x="0" y="1219"/>
                </a:lnTo>
                <a:lnTo>
                  <a:pt x="610" y="0"/>
                </a:lnTo>
                <a:lnTo>
                  <a:pt x="2438" y="0"/>
                </a:lnTo>
                <a:lnTo>
                  <a:pt x="2438" y="121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24" name="Freihandform: Form 423">
            <a:extLst>
              <a:ext uri="{FF2B5EF4-FFF2-40B4-BE49-F238E27FC236}">
                <a16:creationId xmlns:a16="http://schemas.microsoft.com/office/drawing/2014/main" id="{545B90C9-AD1F-3B1A-F221-FEACABAA6800}"/>
              </a:ext>
            </a:extLst>
          </p:cNvPr>
          <p:cNvSpPr/>
          <p:nvPr/>
        </p:nvSpPr>
        <p:spPr>
          <a:xfrm>
            <a:off x="3882542" y="3451555"/>
            <a:ext cx="35966" cy="31089"/>
          </a:xfrm>
          <a:custGeom>
            <a:avLst/>
            <a:gdLst>
              <a:gd name="csX0" fmla="*/ 35966 w 35966"/>
              <a:gd name="csY0" fmla="*/ 0 h 31089"/>
              <a:gd name="csX1" fmla="*/ 34747 w 35966"/>
              <a:gd name="csY1" fmla="*/ 3048 h 31089"/>
              <a:gd name="csX2" fmla="*/ 32918 w 35966"/>
              <a:gd name="csY2" fmla="*/ 5486 h 31089"/>
              <a:gd name="csX3" fmla="*/ 31699 w 35966"/>
              <a:gd name="csY3" fmla="*/ 6096 h 31089"/>
              <a:gd name="csX4" fmla="*/ 31089 w 35966"/>
              <a:gd name="csY4" fmla="*/ 8534 h 31089"/>
              <a:gd name="csX5" fmla="*/ 32309 w 35966"/>
              <a:gd name="csY5" fmla="*/ 12192 h 31089"/>
              <a:gd name="csX6" fmla="*/ 31089 w 35966"/>
              <a:gd name="csY6" fmla="*/ 12801 h 31089"/>
              <a:gd name="csX7" fmla="*/ 31089 w 35966"/>
              <a:gd name="csY7" fmla="*/ 17069 h 31089"/>
              <a:gd name="csX8" fmla="*/ 32309 w 35966"/>
              <a:gd name="csY8" fmla="*/ 18897 h 31089"/>
              <a:gd name="csX9" fmla="*/ 33528 w 35966"/>
              <a:gd name="csY9" fmla="*/ 20117 h 31089"/>
              <a:gd name="csX10" fmla="*/ 32309 w 35966"/>
              <a:gd name="csY10" fmla="*/ 21336 h 31089"/>
              <a:gd name="csX11" fmla="*/ 31699 w 35966"/>
              <a:gd name="csY11" fmla="*/ 23165 h 31089"/>
              <a:gd name="csX12" fmla="*/ 31699 w 35966"/>
              <a:gd name="csY12" fmla="*/ 27432 h 31089"/>
              <a:gd name="csX13" fmla="*/ 30480 w 35966"/>
              <a:gd name="csY13" fmla="*/ 28041 h 31089"/>
              <a:gd name="csX14" fmla="*/ 28041 w 35966"/>
              <a:gd name="csY14" fmla="*/ 29261 h 31089"/>
              <a:gd name="csX15" fmla="*/ 24993 w 35966"/>
              <a:gd name="csY15" fmla="*/ 29870 h 31089"/>
              <a:gd name="csX16" fmla="*/ 23165 w 35966"/>
              <a:gd name="csY16" fmla="*/ 29870 h 31089"/>
              <a:gd name="csX17" fmla="*/ 20117 w 35966"/>
              <a:gd name="csY17" fmla="*/ 30480 h 31089"/>
              <a:gd name="csX18" fmla="*/ 17069 w 35966"/>
              <a:gd name="csY18" fmla="*/ 29870 h 31089"/>
              <a:gd name="csX19" fmla="*/ 14630 w 35966"/>
              <a:gd name="csY19" fmla="*/ 30480 h 31089"/>
              <a:gd name="csX20" fmla="*/ 12801 w 35966"/>
              <a:gd name="csY20" fmla="*/ 29870 h 31089"/>
              <a:gd name="csX21" fmla="*/ 9753 w 35966"/>
              <a:gd name="csY21" fmla="*/ 31089 h 31089"/>
              <a:gd name="csX22" fmla="*/ 7315 w 35966"/>
              <a:gd name="csY22" fmla="*/ 29870 h 31089"/>
              <a:gd name="csX23" fmla="*/ 3657 w 35966"/>
              <a:gd name="csY23" fmla="*/ 29870 h 31089"/>
              <a:gd name="csX24" fmla="*/ 1829 w 35966"/>
              <a:gd name="csY24" fmla="*/ 31089 h 31089"/>
              <a:gd name="csX25" fmla="*/ 0 w 35966"/>
              <a:gd name="csY25" fmla="*/ 30480 h 31089"/>
              <a:gd name="csX26" fmla="*/ 3048 w 35966"/>
              <a:gd name="csY26" fmla="*/ 29261 h 31089"/>
              <a:gd name="csX27" fmla="*/ 4877 w 35966"/>
              <a:gd name="csY27" fmla="*/ 27432 h 31089"/>
              <a:gd name="csX28" fmla="*/ 7315 w 35966"/>
              <a:gd name="csY28" fmla="*/ 26822 h 31089"/>
              <a:gd name="csX29" fmla="*/ 9753 w 35966"/>
              <a:gd name="csY29" fmla="*/ 24993 h 31089"/>
              <a:gd name="csX30" fmla="*/ 10973 w 35966"/>
              <a:gd name="csY30" fmla="*/ 23165 h 31089"/>
              <a:gd name="csX31" fmla="*/ 14630 w 35966"/>
              <a:gd name="csY31" fmla="*/ 23774 h 31089"/>
              <a:gd name="csX32" fmla="*/ 16459 w 35966"/>
              <a:gd name="csY32" fmla="*/ 21336 h 31089"/>
              <a:gd name="csX33" fmla="*/ 15240 w 35966"/>
              <a:gd name="csY33" fmla="*/ 16459 h 31089"/>
              <a:gd name="csX34" fmla="*/ 16459 w 35966"/>
              <a:gd name="csY34" fmla="*/ 14021 h 31089"/>
              <a:gd name="csX35" fmla="*/ 16459 w 35966"/>
              <a:gd name="csY35" fmla="*/ 10973 h 31089"/>
              <a:gd name="csX36" fmla="*/ 16459 w 35966"/>
              <a:gd name="csY36" fmla="*/ 9753 h 31089"/>
              <a:gd name="csX37" fmla="*/ 14630 w 35966"/>
              <a:gd name="csY37" fmla="*/ 7315 h 31089"/>
              <a:gd name="csX38" fmla="*/ 12801 w 35966"/>
              <a:gd name="csY38" fmla="*/ 6705 h 31089"/>
              <a:gd name="csX39" fmla="*/ 10363 w 35966"/>
              <a:gd name="csY39" fmla="*/ 6096 h 31089"/>
              <a:gd name="csX40" fmla="*/ 9753 w 35966"/>
              <a:gd name="csY40" fmla="*/ 5486 h 31089"/>
              <a:gd name="csX41" fmla="*/ 12192 w 35966"/>
              <a:gd name="csY41" fmla="*/ 3657 h 31089"/>
              <a:gd name="csX42" fmla="*/ 18897 w 35966"/>
              <a:gd name="csY42" fmla="*/ 3048 h 31089"/>
              <a:gd name="csX43" fmla="*/ 20117 w 35966"/>
              <a:gd name="csY43" fmla="*/ 1829 h 31089"/>
              <a:gd name="csX44" fmla="*/ 26822 w 35966"/>
              <a:gd name="csY44" fmla="*/ 1829 h 31089"/>
              <a:gd name="csX45" fmla="*/ 27432 w 35966"/>
              <a:gd name="csY45" fmla="*/ 1219 h 31089"/>
              <a:gd name="csX46" fmla="*/ 34747 w 35966"/>
              <a:gd name="csY46" fmla="*/ 0 h 31089"/>
              <a:gd name="csX47" fmla="*/ 35966 w 35966"/>
              <a:gd name="csY47" fmla="*/ 0 h 3108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</a:cxnLst>
            <a:rect l="l" t="t" r="r" b="b"/>
            <a:pathLst>
              <a:path w="35966" h="31089">
                <a:moveTo>
                  <a:pt x="35966" y="0"/>
                </a:moveTo>
                <a:lnTo>
                  <a:pt x="34747" y="3048"/>
                </a:lnTo>
                <a:lnTo>
                  <a:pt x="32918" y="5486"/>
                </a:lnTo>
                <a:lnTo>
                  <a:pt x="31699" y="6096"/>
                </a:lnTo>
                <a:lnTo>
                  <a:pt x="31089" y="8534"/>
                </a:lnTo>
                <a:lnTo>
                  <a:pt x="32309" y="12192"/>
                </a:lnTo>
                <a:lnTo>
                  <a:pt x="31089" y="12801"/>
                </a:lnTo>
                <a:lnTo>
                  <a:pt x="31089" y="17069"/>
                </a:lnTo>
                <a:lnTo>
                  <a:pt x="32309" y="18897"/>
                </a:lnTo>
                <a:lnTo>
                  <a:pt x="33528" y="20117"/>
                </a:lnTo>
                <a:lnTo>
                  <a:pt x="32309" y="21336"/>
                </a:lnTo>
                <a:lnTo>
                  <a:pt x="31699" y="23165"/>
                </a:lnTo>
                <a:lnTo>
                  <a:pt x="31699" y="27432"/>
                </a:lnTo>
                <a:lnTo>
                  <a:pt x="30480" y="28041"/>
                </a:lnTo>
                <a:lnTo>
                  <a:pt x="28041" y="29261"/>
                </a:lnTo>
                <a:lnTo>
                  <a:pt x="24993" y="29870"/>
                </a:lnTo>
                <a:lnTo>
                  <a:pt x="23165" y="29870"/>
                </a:lnTo>
                <a:lnTo>
                  <a:pt x="20117" y="30480"/>
                </a:lnTo>
                <a:lnTo>
                  <a:pt x="17069" y="29870"/>
                </a:lnTo>
                <a:lnTo>
                  <a:pt x="14630" y="30480"/>
                </a:lnTo>
                <a:lnTo>
                  <a:pt x="12801" y="29870"/>
                </a:lnTo>
                <a:lnTo>
                  <a:pt x="9753" y="31089"/>
                </a:lnTo>
                <a:lnTo>
                  <a:pt x="7315" y="29870"/>
                </a:lnTo>
                <a:lnTo>
                  <a:pt x="3657" y="29870"/>
                </a:lnTo>
                <a:lnTo>
                  <a:pt x="1829" y="31089"/>
                </a:lnTo>
                <a:lnTo>
                  <a:pt x="0" y="30480"/>
                </a:lnTo>
                <a:lnTo>
                  <a:pt x="3048" y="29261"/>
                </a:lnTo>
                <a:lnTo>
                  <a:pt x="4877" y="27432"/>
                </a:lnTo>
                <a:lnTo>
                  <a:pt x="7315" y="26822"/>
                </a:lnTo>
                <a:lnTo>
                  <a:pt x="9753" y="24993"/>
                </a:lnTo>
                <a:lnTo>
                  <a:pt x="10973" y="23165"/>
                </a:lnTo>
                <a:lnTo>
                  <a:pt x="14630" y="23774"/>
                </a:lnTo>
                <a:lnTo>
                  <a:pt x="16459" y="21336"/>
                </a:lnTo>
                <a:lnTo>
                  <a:pt x="15240" y="16459"/>
                </a:lnTo>
                <a:lnTo>
                  <a:pt x="16459" y="14021"/>
                </a:lnTo>
                <a:lnTo>
                  <a:pt x="16459" y="10973"/>
                </a:lnTo>
                <a:lnTo>
                  <a:pt x="16459" y="9753"/>
                </a:lnTo>
                <a:lnTo>
                  <a:pt x="14630" y="7315"/>
                </a:lnTo>
                <a:lnTo>
                  <a:pt x="12801" y="6705"/>
                </a:lnTo>
                <a:lnTo>
                  <a:pt x="10363" y="6096"/>
                </a:lnTo>
                <a:lnTo>
                  <a:pt x="9753" y="5486"/>
                </a:lnTo>
                <a:lnTo>
                  <a:pt x="12192" y="3657"/>
                </a:lnTo>
                <a:lnTo>
                  <a:pt x="18897" y="3048"/>
                </a:lnTo>
                <a:lnTo>
                  <a:pt x="20117" y="1829"/>
                </a:lnTo>
                <a:lnTo>
                  <a:pt x="26822" y="1829"/>
                </a:lnTo>
                <a:lnTo>
                  <a:pt x="27432" y="1219"/>
                </a:lnTo>
                <a:lnTo>
                  <a:pt x="34747" y="0"/>
                </a:lnTo>
                <a:lnTo>
                  <a:pt x="35966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25" name="Freihandform: Form 424">
            <a:extLst>
              <a:ext uri="{FF2B5EF4-FFF2-40B4-BE49-F238E27FC236}">
                <a16:creationId xmlns:a16="http://schemas.microsoft.com/office/drawing/2014/main" id="{58A48CAF-663D-E226-41EE-145BFD872ECE}"/>
              </a:ext>
            </a:extLst>
          </p:cNvPr>
          <p:cNvSpPr/>
          <p:nvPr/>
        </p:nvSpPr>
        <p:spPr>
          <a:xfrm>
            <a:off x="3921556" y="3432048"/>
            <a:ext cx="11582" cy="7924"/>
          </a:xfrm>
          <a:custGeom>
            <a:avLst/>
            <a:gdLst>
              <a:gd name="csX0" fmla="*/ 11583 w 11582"/>
              <a:gd name="csY0" fmla="*/ 0 h 7924"/>
              <a:gd name="csX1" fmla="*/ 10973 w 11582"/>
              <a:gd name="csY1" fmla="*/ 3048 h 7924"/>
              <a:gd name="csX2" fmla="*/ 9144 w 11582"/>
              <a:gd name="csY2" fmla="*/ 3658 h 7924"/>
              <a:gd name="csX3" fmla="*/ 6706 w 11582"/>
              <a:gd name="csY3" fmla="*/ 5486 h 7924"/>
              <a:gd name="csX4" fmla="*/ 5487 w 11582"/>
              <a:gd name="csY4" fmla="*/ 5486 h 7924"/>
              <a:gd name="csX5" fmla="*/ 1219 w 11582"/>
              <a:gd name="csY5" fmla="*/ 7925 h 7924"/>
              <a:gd name="csX6" fmla="*/ 0 w 11582"/>
              <a:gd name="csY6" fmla="*/ 6706 h 7924"/>
              <a:gd name="csX7" fmla="*/ 1829 w 11582"/>
              <a:gd name="csY7" fmla="*/ 4877 h 7924"/>
              <a:gd name="csX8" fmla="*/ 6096 w 11582"/>
              <a:gd name="csY8" fmla="*/ 1829 h 7924"/>
              <a:gd name="csX9" fmla="*/ 11583 w 11582"/>
              <a:gd name="csY9" fmla="*/ 0 h 792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11582" h="7924">
                <a:moveTo>
                  <a:pt x="11583" y="0"/>
                </a:moveTo>
                <a:lnTo>
                  <a:pt x="10973" y="3048"/>
                </a:lnTo>
                <a:lnTo>
                  <a:pt x="9144" y="3658"/>
                </a:lnTo>
                <a:lnTo>
                  <a:pt x="6706" y="5486"/>
                </a:lnTo>
                <a:lnTo>
                  <a:pt x="5487" y="5486"/>
                </a:lnTo>
                <a:lnTo>
                  <a:pt x="1219" y="7925"/>
                </a:lnTo>
                <a:lnTo>
                  <a:pt x="0" y="6706"/>
                </a:lnTo>
                <a:lnTo>
                  <a:pt x="1829" y="4877"/>
                </a:lnTo>
                <a:lnTo>
                  <a:pt x="6096" y="1829"/>
                </a:lnTo>
                <a:lnTo>
                  <a:pt x="11583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26" name="Freihandform: Form 425">
            <a:extLst>
              <a:ext uri="{FF2B5EF4-FFF2-40B4-BE49-F238E27FC236}">
                <a16:creationId xmlns:a16="http://schemas.microsoft.com/office/drawing/2014/main" id="{18015143-84BF-C92A-B997-50A5ECA36B0B}"/>
              </a:ext>
            </a:extLst>
          </p:cNvPr>
          <p:cNvSpPr/>
          <p:nvPr/>
        </p:nvSpPr>
        <p:spPr>
          <a:xfrm>
            <a:off x="12185294" y="4208678"/>
            <a:ext cx="609" cy="1218"/>
          </a:xfrm>
          <a:custGeom>
            <a:avLst/>
            <a:gdLst>
              <a:gd name="csX0" fmla="*/ 0 w 609"/>
              <a:gd name="csY0" fmla="*/ 1219 h 1218"/>
              <a:gd name="csX1" fmla="*/ 0 w 609"/>
              <a:gd name="csY1" fmla="*/ 0 h 1218"/>
              <a:gd name="csX2" fmla="*/ 609 w 609"/>
              <a:gd name="csY2" fmla="*/ 0 h 1218"/>
              <a:gd name="csX3" fmla="*/ 609 w 609"/>
              <a:gd name="csY3" fmla="*/ 609 h 1218"/>
              <a:gd name="csX4" fmla="*/ 0 w 609"/>
              <a:gd name="csY4" fmla="*/ 1219 h 121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609" h="1218">
                <a:moveTo>
                  <a:pt x="0" y="1219"/>
                </a:moveTo>
                <a:lnTo>
                  <a:pt x="0" y="0"/>
                </a:lnTo>
                <a:lnTo>
                  <a:pt x="609" y="0"/>
                </a:lnTo>
                <a:lnTo>
                  <a:pt x="609" y="609"/>
                </a:lnTo>
                <a:lnTo>
                  <a:pt x="0" y="121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27" name="Freihandform: Form 426">
            <a:extLst>
              <a:ext uri="{FF2B5EF4-FFF2-40B4-BE49-F238E27FC236}">
                <a16:creationId xmlns:a16="http://schemas.microsoft.com/office/drawing/2014/main" id="{A4E0705A-2BFB-F5AA-4A8F-C1CC80D8D1A7}"/>
              </a:ext>
            </a:extLst>
          </p:cNvPr>
          <p:cNvSpPr/>
          <p:nvPr/>
        </p:nvSpPr>
        <p:spPr>
          <a:xfrm>
            <a:off x="3911193" y="3352800"/>
            <a:ext cx="5486" cy="9144"/>
          </a:xfrm>
          <a:custGeom>
            <a:avLst/>
            <a:gdLst>
              <a:gd name="csX0" fmla="*/ 3658 w 5486"/>
              <a:gd name="csY0" fmla="*/ 8534 h 9144"/>
              <a:gd name="csX1" fmla="*/ 3048 w 5486"/>
              <a:gd name="csY1" fmla="*/ 9144 h 9144"/>
              <a:gd name="csX2" fmla="*/ 0 w 5486"/>
              <a:gd name="csY2" fmla="*/ 7315 h 9144"/>
              <a:gd name="csX3" fmla="*/ 0 w 5486"/>
              <a:gd name="csY3" fmla="*/ 4877 h 9144"/>
              <a:gd name="csX4" fmla="*/ 1219 w 5486"/>
              <a:gd name="csY4" fmla="*/ 3048 h 9144"/>
              <a:gd name="csX5" fmla="*/ 2439 w 5486"/>
              <a:gd name="csY5" fmla="*/ 0 h 9144"/>
              <a:gd name="csX6" fmla="*/ 4877 w 5486"/>
              <a:gd name="csY6" fmla="*/ 0 h 9144"/>
              <a:gd name="csX7" fmla="*/ 5487 w 5486"/>
              <a:gd name="csY7" fmla="*/ 2438 h 9144"/>
              <a:gd name="csX8" fmla="*/ 4877 w 5486"/>
              <a:gd name="csY8" fmla="*/ 7315 h 9144"/>
              <a:gd name="csX9" fmla="*/ 3658 w 5486"/>
              <a:gd name="csY9" fmla="*/ 8534 h 914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5486" h="9144">
                <a:moveTo>
                  <a:pt x="3658" y="8534"/>
                </a:moveTo>
                <a:lnTo>
                  <a:pt x="3048" y="9144"/>
                </a:lnTo>
                <a:lnTo>
                  <a:pt x="0" y="7315"/>
                </a:lnTo>
                <a:lnTo>
                  <a:pt x="0" y="4877"/>
                </a:lnTo>
                <a:lnTo>
                  <a:pt x="1219" y="3048"/>
                </a:lnTo>
                <a:lnTo>
                  <a:pt x="2439" y="0"/>
                </a:lnTo>
                <a:lnTo>
                  <a:pt x="4877" y="0"/>
                </a:lnTo>
                <a:lnTo>
                  <a:pt x="5487" y="2438"/>
                </a:lnTo>
                <a:lnTo>
                  <a:pt x="4877" y="7315"/>
                </a:lnTo>
                <a:lnTo>
                  <a:pt x="3658" y="8534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28" name="Freihandform: Form 427">
            <a:extLst>
              <a:ext uri="{FF2B5EF4-FFF2-40B4-BE49-F238E27FC236}">
                <a16:creationId xmlns:a16="http://schemas.microsoft.com/office/drawing/2014/main" id="{59282BFA-BCD4-B972-0494-34D0E9CE3594}"/>
              </a:ext>
            </a:extLst>
          </p:cNvPr>
          <p:cNvSpPr/>
          <p:nvPr/>
        </p:nvSpPr>
        <p:spPr>
          <a:xfrm>
            <a:off x="3811219" y="3153460"/>
            <a:ext cx="5486" cy="3048"/>
          </a:xfrm>
          <a:custGeom>
            <a:avLst/>
            <a:gdLst>
              <a:gd name="csX0" fmla="*/ 5486 w 5486"/>
              <a:gd name="csY0" fmla="*/ 610 h 3048"/>
              <a:gd name="csX1" fmla="*/ 3048 w 5486"/>
              <a:gd name="csY1" fmla="*/ 1829 h 3048"/>
              <a:gd name="csX2" fmla="*/ 2438 w 5486"/>
              <a:gd name="csY2" fmla="*/ 1829 h 3048"/>
              <a:gd name="csX3" fmla="*/ 609 w 5486"/>
              <a:gd name="csY3" fmla="*/ 3048 h 3048"/>
              <a:gd name="csX4" fmla="*/ 0 w 5486"/>
              <a:gd name="csY4" fmla="*/ 2439 h 3048"/>
              <a:gd name="csX5" fmla="*/ 609 w 5486"/>
              <a:gd name="csY5" fmla="*/ 610 h 3048"/>
              <a:gd name="csX6" fmla="*/ 4267 w 5486"/>
              <a:gd name="csY6" fmla="*/ 0 h 3048"/>
              <a:gd name="csX7" fmla="*/ 5486 w 5486"/>
              <a:gd name="csY7" fmla="*/ 610 h 304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5486" h="3048">
                <a:moveTo>
                  <a:pt x="5486" y="610"/>
                </a:moveTo>
                <a:lnTo>
                  <a:pt x="3048" y="1829"/>
                </a:lnTo>
                <a:lnTo>
                  <a:pt x="2438" y="1829"/>
                </a:lnTo>
                <a:lnTo>
                  <a:pt x="609" y="3048"/>
                </a:lnTo>
                <a:lnTo>
                  <a:pt x="0" y="2439"/>
                </a:lnTo>
                <a:lnTo>
                  <a:pt x="609" y="610"/>
                </a:lnTo>
                <a:lnTo>
                  <a:pt x="4267" y="0"/>
                </a:lnTo>
                <a:lnTo>
                  <a:pt x="5486" y="61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29" name="Freihandform: Form 428">
            <a:extLst>
              <a:ext uri="{FF2B5EF4-FFF2-40B4-BE49-F238E27FC236}">
                <a16:creationId xmlns:a16="http://schemas.microsoft.com/office/drawing/2014/main" id="{A209CE54-DA62-1DD8-F618-37D26F3AD7B2}"/>
              </a:ext>
            </a:extLst>
          </p:cNvPr>
          <p:cNvSpPr/>
          <p:nvPr/>
        </p:nvSpPr>
        <p:spPr>
          <a:xfrm>
            <a:off x="3801465" y="3179673"/>
            <a:ext cx="7315" cy="4267"/>
          </a:xfrm>
          <a:custGeom>
            <a:avLst/>
            <a:gdLst>
              <a:gd name="csX0" fmla="*/ 5487 w 7315"/>
              <a:gd name="csY0" fmla="*/ 1219 h 4267"/>
              <a:gd name="csX1" fmla="*/ 7315 w 7315"/>
              <a:gd name="csY1" fmla="*/ 3048 h 4267"/>
              <a:gd name="csX2" fmla="*/ 610 w 7315"/>
              <a:gd name="csY2" fmla="*/ 4267 h 4267"/>
              <a:gd name="csX3" fmla="*/ 0 w 7315"/>
              <a:gd name="csY3" fmla="*/ 1219 h 4267"/>
              <a:gd name="csX4" fmla="*/ 4267 w 7315"/>
              <a:gd name="csY4" fmla="*/ 0 h 4267"/>
              <a:gd name="csX5" fmla="*/ 5487 w 7315"/>
              <a:gd name="csY5" fmla="*/ 1219 h 426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7315" h="4267">
                <a:moveTo>
                  <a:pt x="5487" y="1219"/>
                </a:moveTo>
                <a:lnTo>
                  <a:pt x="7315" y="3048"/>
                </a:lnTo>
                <a:lnTo>
                  <a:pt x="610" y="4267"/>
                </a:lnTo>
                <a:lnTo>
                  <a:pt x="0" y="1219"/>
                </a:lnTo>
                <a:lnTo>
                  <a:pt x="4267" y="0"/>
                </a:lnTo>
                <a:lnTo>
                  <a:pt x="5487" y="121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30" name="Freihandform: Form 429">
            <a:extLst>
              <a:ext uri="{FF2B5EF4-FFF2-40B4-BE49-F238E27FC236}">
                <a16:creationId xmlns:a16="http://schemas.microsoft.com/office/drawing/2014/main" id="{33B9433C-3FFD-8F64-DB5B-A8936D9B69DC}"/>
              </a:ext>
            </a:extLst>
          </p:cNvPr>
          <p:cNvSpPr/>
          <p:nvPr/>
        </p:nvSpPr>
        <p:spPr>
          <a:xfrm>
            <a:off x="3806952" y="3157118"/>
            <a:ext cx="4267" cy="1828"/>
          </a:xfrm>
          <a:custGeom>
            <a:avLst/>
            <a:gdLst>
              <a:gd name="csX0" fmla="*/ 4267 w 4267"/>
              <a:gd name="csY0" fmla="*/ 610 h 1828"/>
              <a:gd name="csX1" fmla="*/ 3048 w 4267"/>
              <a:gd name="csY1" fmla="*/ 1829 h 1828"/>
              <a:gd name="csX2" fmla="*/ 0 w 4267"/>
              <a:gd name="csY2" fmla="*/ 1829 h 1828"/>
              <a:gd name="csX3" fmla="*/ 0 w 4267"/>
              <a:gd name="csY3" fmla="*/ 610 h 1828"/>
              <a:gd name="csX4" fmla="*/ 1829 w 4267"/>
              <a:gd name="csY4" fmla="*/ 0 h 1828"/>
              <a:gd name="csX5" fmla="*/ 4267 w 4267"/>
              <a:gd name="csY5" fmla="*/ 610 h 182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4267" h="1828">
                <a:moveTo>
                  <a:pt x="4267" y="610"/>
                </a:moveTo>
                <a:lnTo>
                  <a:pt x="3048" y="1829"/>
                </a:lnTo>
                <a:lnTo>
                  <a:pt x="0" y="1829"/>
                </a:lnTo>
                <a:lnTo>
                  <a:pt x="0" y="610"/>
                </a:lnTo>
                <a:lnTo>
                  <a:pt x="1829" y="0"/>
                </a:lnTo>
                <a:lnTo>
                  <a:pt x="4267" y="61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31" name="Freihandform: Form 430">
            <a:extLst>
              <a:ext uri="{FF2B5EF4-FFF2-40B4-BE49-F238E27FC236}">
                <a16:creationId xmlns:a16="http://schemas.microsoft.com/office/drawing/2014/main" id="{CD5222A8-C182-D1B6-E3E5-600465314A79}"/>
              </a:ext>
            </a:extLst>
          </p:cNvPr>
          <p:cNvSpPr/>
          <p:nvPr/>
        </p:nvSpPr>
        <p:spPr>
          <a:xfrm>
            <a:off x="3799027" y="3156508"/>
            <a:ext cx="6096" cy="3048"/>
          </a:xfrm>
          <a:custGeom>
            <a:avLst/>
            <a:gdLst>
              <a:gd name="csX0" fmla="*/ 3657 w 6096"/>
              <a:gd name="csY0" fmla="*/ 0 h 3048"/>
              <a:gd name="csX1" fmla="*/ 6096 w 6096"/>
              <a:gd name="csY1" fmla="*/ 1829 h 3048"/>
              <a:gd name="csX2" fmla="*/ 4877 w 6096"/>
              <a:gd name="csY2" fmla="*/ 3048 h 3048"/>
              <a:gd name="csX3" fmla="*/ 3048 w 6096"/>
              <a:gd name="csY3" fmla="*/ 1829 h 3048"/>
              <a:gd name="csX4" fmla="*/ 0 w 6096"/>
              <a:gd name="csY4" fmla="*/ 1829 h 3048"/>
              <a:gd name="csX5" fmla="*/ 1219 w 6096"/>
              <a:gd name="csY5" fmla="*/ 610 h 3048"/>
              <a:gd name="csX6" fmla="*/ 3657 w 6096"/>
              <a:gd name="csY6" fmla="*/ 0 h 304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6096" h="3048">
                <a:moveTo>
                  <a:pt x="3657" y="0"/>
                </a:moveTo>
                <a:lnTo>
                  <a:pt x="6096" y="1829"/>
                </a:lnTo>
                <a:lnTo>
                  <a:pt x="4877" y="3048"/>
                </a:lnTo>
                <a:lnTo>
                  <a:pt x="3048" y="1829"/>
                </a:lnTo>
                <a:lnTo>
                  <a:pt x="0" y="1829"/>
                </a:lnTo>
                <a:lnTo>
                  <a:pt x="1219" y="610"/>
                </a:lnTo>
                <a:lnTo>
                  <a:pt x="3657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32" name="Freihandform: Form 431">
            <a:extLst>
              <a:ext uri="{FF2B5EF4-FFF2-40B4-BE49-F238E27FC236}">
                <a16:creationId xmlns:a16="http://schemas.microsoft.com/office/drawing/2014/main" id="{BF4269DA-2350-281E-8741-FA49E9BDA69D}"/>
              </a:ext>
            </a:extLst>
          </p:cNvPr>
          <p:cNvSpPr/>
          <p:nvPr/>
        </p:nvSpPr>
        <p:spPr>
          <a:xfrm>
            <a:off x="11773205" y="4664049"/>
            <a:ext cx="5485" cy="4267"/>
          </a:xfrm>
          <a:custGeom>
            <a:avLst/>
            <a:gdLst>
              <a:gd name="csX0" fmla="*/ 3048 w 5485"/>
              <a:gd name="csY0" fmla="*/ 4267 h 4267"/>
              <a:gd name="csX1" fmla="*/ 0 w 5485"/>
              <a:gd name="csY1" fmla="*/ 3048 h 4267"/>
              <a:gd name="csX2" fmla="*/ 1219 w 5485"/>
              <a:gd name="csY2" fmla="*/ 610 h 4267"/>
              <a:gd name="csX3" fmla="*/ 4267 w 5485"/>
              <a:gd name="csY3" fmla="*/ 0 h 4267"/>
              <a:gd name="csX4" fmla="*/ 5486 w 5485"/>
              <a:gd name="csY4" fmla="*/ 2439 h 4267"/>
              <a:gd name="csX5" fmla="*/ 4876 w 5485"/>
              <a:gd name="csY5" fmla="*/ 3658 h 4267"/>
              <a:gd name="csX6" fmla="*/ 3048 w 5485"/>
              <a:gd name="csY6" fmla="*/ 4267 h 426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5485" h="4267">
                <a:moveTo>
                  <a:pt x="3048" y="4267"/>
                </a:moveTo>
                <a:lnTo>
                  <a:pt x="0" y="3048"/>
                </a:lnTo>
                <a:lnTo>
                  <a:pt x="1219" y="610"/>
                </a:lnTo>
                <a:lnTo>
                  <a:pt x="4267" y="0"/>
                </a:lnTo>
                <a:lnTo>
                  <a:pt x="5486" y="2439"/>
                </a:lnTo>
                <a:lnTo>
                  <a:pt x="4876" y="3658"/>
                </a:lnTo>
                <a:lnTo>
                  <a:pt x="3048" y="4267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33" name="Freihandform: Form 432">
            <a:extLst>
              <a:ext uri="{FF2B5EF4-FFF2-40B4-BE49-F238E27FC236}">
                <a16:creationId xmlns:a16="http://schemas.microsoft.com/office/drawing/2014/main" id="{1E61A170-3B38-8B7A-2AE0-E15F877D5C40}"/>
              </a:ext>
            </a:extLst>
          </p:cNvPr>
          <p:cNvSpPr/>
          <p:nvPr/>
        </p:nvSpPr>
        <p:spPr>
          <a:xfrm>
            <a:off x="11762841" y="4632350"/>
            <a:ext cx="9144" cy="12801"/>
          </a:xfrm>
          <a:custGeom>
            <a:avLst/>
            <a:gdLst>
              <a:gd name="csX0" fmla="*/ 6096 w 9144"/>
              <a:gd name="csY0" fmla="*/ 12801 h 12801"/>
              <a:gd name="csX1" fmla="*/ 4877 w 9144"/>
              <a:gd name="csY1" fmla="*/ 12801 h 12801"/>
              <a:gd name="csX2" fmla="*/ 3048 w 9144"/>
              <a:gd name="csY2" fmla="*/ 12192 h 12801"/>
              <a:gd name="csX3" fmla="*/ 609 w 9144"/>
              <a:gd name="csY3" fmla="*/ 9144 h 12801"/>
              <a:gd name="csX4" fmla="*/ 0 w 9144"/>
              <a:gd name="csY4" fmla="*/ 6705 h 12801"/>
              <a:gd name="csX5" fmla="*/ 0 w 9144"/>
              <a:gd name="csY5" fmla="*/ 4267 h 12801"/>
              <a:gd name="csX6" fmla="*/ 1220 w 9144"/>
              <a:gd name="csY6" fmla="*/ 3048 h 12801"/>
              <a:gd name="csX7" fmla="*/ 1829 w 9144"/>
              <a:gd name="csY7" fmla="*/ 609 h 12801"/>
              <a:gd name="csX8" fmla="*/ 3657 w 9144"/>
              <a:gd name="csY8" fmla="*/ 0 h 12801"/>
              <a:gd name="csX9" fmla="*/ 6096 w 9144"/>
              <a:gd name="csY9" fmla="*/ 0 h 12801"/>
              <a:gd name="csX10" fmla="*/ 4877 w 9144"/>
              <a:gd name="csY10" fmla="*/ 1829 h 12801"/>
              <a:gd name="csX11" fmla="*/ 4877 w 9144"/>
              <a:gd name="csY11" fmla="*/ 4877 h 12801"/>
              <a:gd name="csX12" fmla="*/ 9144 w 9144"/>
              <a:gd name="csY12" fmla="*/ 7925 h 12801"/>
              <a:gd name="csX13" fmla="*/ 7316 w 9144"/>
              <a:gd name="csY13" fmla="*/ 9753 h 12801"/>
              <a:gd name="csX14" fmla="*/ 6096 w 9144"/>
              <a:gd name="csY14" fmla="*/ 12801 h 1280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9144" h="12801">
                <a:moveTo>
                  <a:pt x="6096" y="12801"/>
                </a:moveTo>
                <a:lnTo>
                  <a:pt x="4877" y="12801"/>
                </a:lnTo>
                <a:lnTo>
                  <a:pt x="3048" y="12192"/>
                </a:lnTo>
                <a:lnTo>
                  <a:pt x="609" y="9144"/>
                </a:lnTo>
                <a:lnTo>
                  <a:pt x="0" y="6705"/>
                </a:lnTo>
                <a:lnTo>
                  <a:pt x="0" y="4267"/>
                </a:lnTo>
                <a:lnTo>
                  <a:pt x="1220" y="3048"/>
                </a:lnTo>
                <a:lnTo>
                  <a:pt x="1829" y="609"/>
                </a:lnTo>
                <a:lnTo>
                  <a:pt x="3657" y="0"/>
                </a:lnTo>
                <a:lnTo>
                  <a:pt x="6096" y="0"/>
                </a:lnTo>
                <a:lnTo>
                  <a:pt x="4877" y="1829"/>
                </a:lnTo>
                <a:lnTo>
                  <a:pt x="4877" y="4877"/>
                </a:lnTo>
                <a:lnTo>
                  <a:pt x="9144" y="7925"/>
                </a:lnTo>
                <a:lnTo>
                  <a:pt x="7316" y="9753"/>
                </a:lnTo>
                <a:lnTo>
                  <a:pt x="6096" y="12801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34" name="Freihandform: Form 433">
            <a:extLst>
              <a:ext uri="{FF2B5EF4-FFF2-40B4-BE49-F238E27FC236}">
                <a16:creationId xmlns:a16="http://schemas.microsoft.com/office/drawing/2014/main" id="{02163FB8-FF6A-5D9F-F79A-485DE6D2954F}"/>
              </a:ext>
            </a:extLst>
          </p:cNvPr>
          <p:cNvSpPr/>
          <p:nvPr/>
        </p:nvSpPr>
        <p:spPr>
          <a:xfrm>
            <a:off x="11761013" y="4604918"/>
            <a:ext cx="10972" cy="14020"/>
          </a:xfrm>
          <a:custGeom>
            <a:avLst/>
            <a:gdLst>
              <a:gd name="csX0" fmla="*/ 7924 w 10972"/>
              <a:gd name="csY0" fmla="*/ 4267 h 14020"/>
              <a:gd name="csX1" fmla="*/ 9753 w 10972"/>
              <a:gd name="csY1" fmla="*/ 4267 h 14020"/>
              <a:gd name="csX2" fmla="*/ 10363 w 10972"/>
              <a:gd name="csY2" fmla="*/ 5486 h 14020"/>
              <a:gd name="csX3" fmla="*/ 7315 w 10972"/>
              <a:gd name="csY3" fmla="*/ 6096 h 14020"/>
              <a:gd name="csX4" fmla="*/ 7924 w 10972"/>
              <a:gd name="csY4" fmla="*/ 7925 h 14020"/>
              <a:gd name="csX5" fmla="*/ 10363 w 10972"/>
              <a:gd name="csY5" fmla="*/ 9144 h 14020"/>
              <a:gd name="csX6" fmla="*/ 10972 w 10972"/>
              <a:gd name="csY6" fmla="*/ 10973 h 14020"/>
              <a:gd name="csX7" fmla="*/ 10363 w 10972"/>
              <a:gd name="csY7" fmla="*/ 13411 h 14020"/>
              <a:gd name="csX8" fmla="*/ 7924 w 10972"/>
              <a:gd name="csY8" fmla="*/ 14021 h 14020"/>
              <a:gd name="csX9" fmla="*/ 5486 w 10972"/>
              <a:gd name="csY9" fmla="*/ 12192 h 14020"/>
              <a:gd name="csX10" fmla="*/ 3048 w 10972"/>
              <a:gd name="csY10" fmla="*/ 12192 h 14020"/>
              <a:gd name="csX11" fmla="*/ 1828 w 10972"/>
              <a:gd name="csY11" fmla="*/ 10973 h 14020"/>
              <a:gd name="csX12" fmla="*/ 0 w 10972"/>
              <a:gd name="csY12" fmla="*/ 9753 h 14020"/>
              <a:gd name="csX13" fmla="*/ 609 w 10972"/>
              <a:gd name="csY13" fmla="*/ 7315 h 14020"/>
              <a:gd name="csX14" fmla="*/ 609 w 10972"/>
              <a:gd name="csY14" fmla="*/ 5486 h 14020"/>
              <a:gd name="csX15" fmla="*/ 1828 w 10972"/>
              <a:gd name="csY15" fmla="*/ 2438 h 14020"/>
              <a:gd name="csX16" fmla="*/ 3657 w 10972"/>
              <a:gd name="csY16" fmla="*/ 0 h 14020"/>
              <a:gd name="csX17" fmla="*/ 6705 w 10972"/>
              <a:gd name="csY17" fmla="*/ 0 h 14020"/>
              <a:gd name="csX18" fmla="*/ 7924 w 10972"/>
              <a:gd name="csY18" fmla="*/ 609 h 14020"/>
              <a:gd name="csX19" fmla="*/ 7315 w 10972"/>
              <a:gd name="csY19" fmla="*/ 3048 h 14020"/>
              <a:gd name="csX20" fmla="*/ 7924 w 10972"/>
              <a:gd name="csY20" fmla="*/ 4267 h 1402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10972" h="14020">
                <a:moveTo>
                  <a:pt x="7924" y="4267"/>
                </a:moveTo>
                <a:lnTo>
                  <a:pt x="9753" y="4267"/>
                </a:lnTo>
                <a:lnTo>
                  <a:pt x="10363" y="5486"/>
                </a:lnTo>
                <a:lnTo>
                  <a:pt x="7315" y="6096"/>
                </a:lnTo>
                <a:lnTo>
                  <a:pt x="7924" y="7925"/>
                </a:lnTo>
                <a:lnTo>
                  <a:pt x="10363" y="9144"/>
                </a:lnTo>
                <a:lnTo>
                  <a:pt x="10972" y="10973"/>
                </a:lnTo>
                <a:lnTo>
                  <a:pt x="10363" y="13411"/>
                </a:lnTo>
                <a:lnTo>
                  <a:pt x="7924" y="14021"/>
                </a:lnTo>
                <a:lnTo>
                  <a:pt x="5486" y="12192"/>
                </a:lnTo>
                <a:lnTo>
                  <a:pt x="3048" y="12192"/>
                </a:lnTo>
                <a:lnTo>
                  <a:pt x="1828" y="10973"/>
                </a:lnTo>
                <a:lnTo>
                  <a:pt x="0" y="9753"/>
                </a:lnTo>
                <a:lnTo>
                  <a:pt x="609" y="7315"/>
                </a:lnTo>
                <a:lnTo>
                  <a:pt x="609" y="5486"/>
                </a:lnTo>
                <a:lnTo>
                  <a:pt x="1828" y="2438"/>
                </a:lnTo>
                <a:lnTo>
                  <a:pt x="3657" y="0"/>
                </a:lnTo>
                <a:lnTo>
                  <a:pt x="6705" y="0"/>
                </a:lnTo>
                <a:lnTo>
                  <a:pt x="7924" y="609"/>
                </a:lnTo>
                <a:lnTo>
                  <a:pt x="7315" y="3048"/>
                </a:lnTo>
                <a:lnTo>
                  <a:pt x="7924" y="4267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35" name="Freihandform: Form 434">
            <a:extLst>
              <a:ext uri="{FF2B5EF4-FFF2-40B4-BE49-F238E27FC236}">
                <a16:creationId xmlns:a16="http://schemas.microsoft.com/office/drawing/2014/main" id="{EBCDF6E7-069B-3C17-BA6B-212D228FECC2}"/>
              </a:ext>
            </a:extLst>
          </p:cNvPr>
          <p:cNvSpPr/>
          <p:nvPr/>
        </p:nvSpPr>
        <p:spPr>
          <a:xfrm>
            <a:off x="11743334" y="4562246"/>
            <a:ext cx="14630" cy="11582"/>
          </a:xfrm>
          <a:custGeom>
            <a:avLst/>
            <a:gdLst>
              <a:gd name="csX0" fmla="*/ 7315 w 14630"/>
              <a:gd name="csY0" fmla="*/ 609 h 11582"/>
              <a:gd name="csX1" fmla="*/ 10972 w 14630"/>
              <a:gd name="csY1" fmla="*/ 0 h 11582"/>
              <a:gd name="csX2" fmla="*/ 11583 w 14630"/>
              <a:gd name="csY2" fmla="*/ 609 h 11582"/>
              <a:gd name="csX3" fmla="*/ 12801 w 14630"/>
              <a:gd name="csY3" fmla="*/ 4267 h 11582"/>
              <a:gd name="csX4" fmla="*/ 14020 w 14630"/>
              <a:gd name="csY4" fmla="*/ 6096 h 11582"/>
              <a:gd name="csX5" fmla="*/ 14631 w 14630"/>
              <a:gd name="csY5" fmla="*/ 6705 h 11582"/>
              <a:gd name="csX6" fmla="*/ 12192 w 14630"/>
              <a:gd name="csY6" fmla="*/ 10363 h 11582"/>
              <a:gd name="csX7" fmla="*/ 7315 w 14630"/>
              <a:gd name="csY7" fmla="*/ 11582 h 11582"/>
              <a:gd name="csX8" fmla="*/ 5487 w 14630"/>
              <a:gd name="csY8" fmla="*/ 9753 h 11582"/>
              <a:gd name="csX9" fmla="*/ 4876 w 14630"/>
              <a:gd name="csY9" fmla="*/ 6705 h 11582"/>
              <a:gd name="csX10" fmla="*/ 3048 w 14630"/>
              <a:gd name="csY10" fmla="*/ 6096 h 11582"/>
              <a:gd name="csX11" fmla="*/ 609 w 14630"/>
              <a:gd name="csY11" fmla="*/ 7925 h 11582"/>
              <a:gd name="csX12" fmla="*/ 0 w 14630"/>
              <a:gd name="csY12" fmla="*/ 7315 h 11582"/>
              <a:gd name="csX13" fmla="*/ 1219 w 14630"/>
              <a:gd name="csY13" fmla="*/ 4877 h 11582"/>
              <a:gd name="csX14" fmla="*/ 3657 w 14630"/>
              <a:gd name="csY14" fmla="*/ 3048 h 11582"/>
              <a:gd name="csX15" fmla="*/ 6096 w 14630"/>
              <a:gd name="csY15" fmla="*/ 0 h 11582"/>
              <a:gd name="csX16" fmla="*/ 7315 w 14630"/>
              <a:gd name="csY16" fmla="*/ 609 h 1158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14630" h="11582">
                <a:moveTo>
                  <a:pt x="7315" y="609"/>
                </a:moveTo>
                <a:lnTo>
                  <a:pt x="10972" y="0"/>
                </a:lnTo>
                <a:lnTo>
                  <a:pt x="11583" y="609"/>
                </a:lnTo>
                <a:lnTo>
                  <a:pt x="12801" y="4267"/>
                </a:lnTo>
                <a:lnTo>
                  <a:pt x="14020" y="6096"/>
                </a:lnTo>
                <a:lnTo>
                  <a:pt x="14631" y="6705"/>
                </a:lnTo>
                <a:lnTo>
                  <a:pt x="12192" y="10363"/>
                </a:lnTo>
                <a:lnTo>
                  <a:pt x="7315" y="11582"/>
                </a:lnTo>
                <a:lnTo>
                  <a:pt x="5487" y="9753"/>
                </a:lnTo>
                <a:lnTo>
                  <a:pt x="4876" y="6705"/>
                </a:lnTo>
                <a:lnTo>
                  <a:pt x="3048" y="6096"/>
                </a:lnTo>
                <a:lnTo>
                  <a:pt x="609" y="7925"/>
                </a:lnTo>
                <a:lnTo>
                  <a:pt x="0" y="7315"/>
                </a:lnTo>
                <a:lnTo>
                  <a:pt x="1219" y="4877"/>
                </a:lnTo>
                <a:lnTo>
                  <a:pt x="3657" y="3048"/>
                </a:lnTo>
                <a:lnTo>
                  <a:pt x="6096" y="0"/>
                </a:lnTo>
                <a:lnTo>
                  <a:pt x="7315" y="60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36" name="Freihandform: Form 435">
            <a:extLst>
              <a:ext uri="{FF2B5EF4-FFF2-40B4-BE49-F238E27FC236}">
                <a16:creationId xmlns:a16="http://schemas.microsoft.com/office/drawing/2014/main" id="{F836250F-1C5A-08F5-3E8F-BD027F41CDCE}"/>
              </a:ext>
            </a:extLst>
          </p:cNvPr>
          <p:cNvSpPr/>
          <p:nvPr/>
        </p:nvSpPr>
        <p:spPr>
          <a:xfrm>
            <a:off x="11764061" y="4537252"/>
            <a:ext cx="1828" cy="1828"/>
          </a:xfrm>
          <a:custGeom>
            <a:avLst/>
            <a:gdLst>
              <a:gd name="csX0" fmla="*/ 609 w 1828"/>
              <a:gd name="csY0" fmla="*/ 1829 h 1828"/>
              <a:gd name="csX1" fmla="*/ 0 w 1828"/>
              <a:gd name="csY1" fmla="*/ 0 h 1828"/>
              <a:gd name="csX2" fmla="*/ 1828 w 1828"/>
              <a:gd name="csY2" fmla="*/ 0 h 1828"/>
              <a:gd name="csX3" fmla="*/ 609 w 1828"/>
              <a:gd name="csY3" fmla="*/ 1829 h 182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828" h="1828">
                <a:moveTo>
                  <a:pt x="609" y="1829"/>
                </a:moveTo>
                <a:lnTo>
                  <a:pt x="0" y="0"/>
                </a:lnTo>
                <a:lnTo>
                  <a:pt x="1828" y="0"/>
                </a:lnTo>
                <a:lnTo>
                  <a:pt x="609" y="182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37" name="Freihandform: Form 436">
            <a:extLst>
              <a:ext uri="{FF2B5EF4-FFF2-40B4-BE49-F238E27FC236}">
                <a16:creationId xmlns:a16="http://schemas.microsoft.com/office/drawing/2014/main" id="{C85BBA93-BE57-6824-BB45-629659734AFB}"/>
              </a:ext>
            </a:extLst>
          </p:cNvPr>
          <p:cNvSpPr/>
          <p:nvPr/>
        </p:nvSpPr>
        <p:spPr>
          <a:xfrm>
            <a:off x="11751258" y="4524451"/>
            <a:ext cx="10973" cy="10972"/>
          </a:xfrm>
          <a:custGeom>
            <a:avLst/>
            <a:gdLst>
              <a:gd name="csX0" fmla="*/ 3658 w 10973"/>
              <a:gd name="csY0" fmla="*/ 0 h 10972"/>
              <a:gd name="csX1" fmla="*/ 4268 w 10973"/>
              <a:gd name="csY1" fmla="*/ 3048 h 10972"/>
              <a:gd name="csX2" fmla="*/ 4268 w 10973"/>
              <a:gd name="csY2" fmla="*/ 4267 h 10972"/>
              <a:gd name="csX3" fmla="*/ 6706 w 10973"/>
              <a:gd name="csY3" fmla="*/ 4877 h 10972"/>
              <a:gd name="csX4" fmla="*/ 7925 w 10973"/>
              <a:gd name="csY4" fmla="*/ 7925 h 10972"/>
              <a:gd name="csX5" fmla="*/ 10973 w 10973"/>
              <a:gd name="csY5" fmla="*/ 7925 h 10972"/>
              <a:gd name="csX6" fmla="*/ 10973 w 10973"/>
              <a:gd name="csY6" fmla="*/ 10363 h 10972"/>
              <a:gd name="csX7" fmla="*/ 10364 w 10973"/>
              <a:gd name="csY7" fmla="*/ 10973 h 10972"/>
              <a:gd name="csX8" fmla="*/ 8535 w 10973"/>
              <a:gd name="csY8" fmla="*/ 9144 h 10972"/>
              <a:gd name="csX9" fmla="*/ 6706 w 10973"/>
              <a:gd name="csY9" fmla="*/ 8534 h 10972"/>
              <a:gd name="csX10" fmla="*/ 3048 w 10973"/>
              <a:gd name="csY10" fmla="*/ 9753 h 10972"/>
              <a:gd name="csX11" fmla="*/ 1220 w 10973"/>
              <a:gd name="csY11" fmla="*/ 9144 h 10972"/>
              <a:gd name="csX12" fmla="*/ 610 w 10973"/>
              <a:gd name="csY12" fmla="*/ 7925 h 10972"/>
              <a:gd name="csX13" fmla="*/ 0 w 10973"/>
              <a:gd name="csY13" fmla="*/ 5486 h 10972"/>
              <a:gd name="csX14" fmla="*/ 1220 w 10973"/>
              <a:gd name="csY14" fmla="*/ 2438 h 10972"/>
              <a:gd name="csX15" fmla="*/ 2439 w 10973"/>
              <a:gd name="csY15" fmla="*/ 609 h 10972"/>
              <a:gd name="csX16" fmla="*/ 3658 w 10973"/>
              <a:gd name="csY16" fmla="*/ 0 h 1097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10973" h="10972">
                <a:moveTo>
                  <a:pt x="3658" y="0"/>
                </a:moveTo>
                <a:lnTo>
                  <a:pt x="4268" y="3048"/>
                </a:lnTo>
                <a:lnTo>
                  <a:pt x="4268" y="4267"/>
                </a:lnTo>
                <a:lnTo>
                  <a:pt x="6706" y="4877"/>
                </a:lnTo>
                <a:lnTo>
                  <a:pt x="7925" y="7925"/>
                </a:lnTo>
                <a:lnTo>
                  <a:pt x="10973" y="7925"/>
                </a:lnTo>
                <a:lnTo>
                  <a:pt x="10973" y="10363"/>
                </a:lnTo>
                <a:lnTo>
                  <a:pt x="10364" y="10973"/>
                </a:lnTo>
                <a:lnTo>
                  <a:pt x="8535" y="9144"/>
                </a:lnTo>
                <a:lnTo>
                  <a:pt x="6706" y="8534"/>
                </a:lnTo>
                <a:lnTo>
                  <a:pt x="3048" y="9753"/>
                </a:lnTo>
                <a:lnTo>
                  <a:pt x="1220" y="9144"/>
                </a:lnTo>
                <a:lnTo>
                  <a:pt x="610" y="7925"/>
                </a:lnTo>
                <a:lnTo>
                  <a:pt x="0" y="5486"/>
                </a:lnTo>
                <a:lnTo>
                  <a:pt x="1220" y="2438"/>
                </a:lnTo>
                <a:lnTo>
                  <a:pt x="2439" y="609"/>
                </a:lnTo>
                <a:lnTo>
                  <a:pt x="3658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38" name="Freihandform: Form 437">
            <a:extLst>
              <a:ext uri="{FF2B5EF4-FFF2-40B4-BE49-F238E27FC236}">
                <a16:creationId xmlns:a16="http://schemas.microsoft.com/office/drawing/2014/main" id="{7EC106E3-3568-BE45-C68D-ACB5F4C12C40}"/>
              </a:ext>
            </a:extLst>
          </p:cNvPr>
          <p:cNvSpPr/>
          <p:nvPr/>
        </p:nvSpPr>
        <p:spPr>
          <a:xfrm>
            <a:off x="11759184" y="4521403"/>
            <a:ext cx="1218" cy="1828"/>
          </a:xfrm>
          <a:custGeom>
            <a:avLst/>
            <a:gdLst>
              <a:gd name="csX0" fmla="*/ 1219 w 1218"/>
              <a:gd name="csY0" fmla="*/ 1829 h 1828"/>
              <a:gd name="csX1" fmla="*/ 609 w 1218"/>
              <a:gd name="csY1" fmla="*/ 1829 h 1828"/>
              <a:gd name="csX2" fmla="*/ 0 w 1218"/>
              <a:gd name="csY2" fmla="*/ 0 h 1828"/>
              <a:gd name="csX3" fmla="*/ 1219 w 1218"/>
              <a:gd name="csY3" fmla="*/ 0 h 1828"/>
              <a:gd name="csX4" fmla="*/ 1219 w 1218"/>
              <a:gd name="csY4" fmla="*/ 1829 h 182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218" h="1828">
                <a:moveTo>
                  <a:pt x="1219" y="1829"/>
                </a:moveTo>
                <a:lnTo>
                  <a:pt x="609" y="1829"/>
                </a:lnTo>
                <a:lnTo>
                  <a:pt x="0" y="0"/>
                </a:lnTo>
                <a:lnTo>
                  <a:pt x="1219" y="0"/>
                </a:lnTo>
                <a:lnTo>
                  <a:pt x="1219" y="182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39" name="Freihandform: Form 438">
            <a:extLst>
              <a:ext uri="{FF2B5EF4-FFF2-40B4-BE49-F238E27FC236}">
                <a16:creationId xmlns:a16="http://schemas.microsoft.com/office/drawing/2014/main" id="{1443E654-C1F8-A67E-DB54-56470D5BC6E8}"/>
              </a:ext>
            </a:extLst>
          </p:cNvPr>
          <p:cNvSpPr/>
          <p:nvPr/>
        </p:nvSpPr>
        <p:spPr>
          <a:xfrm>
            <a:off x="11748210" y="4505553"/>
            <a:ext cx="14021" cy="10973"/>
          </a:xfrm>
          <a:custGeom>
            <a:avLst/>
            <a:gdLst>
              <a:gd name="csX0" fmla="*/ 13412 w 14021"/>
              <a:gd name="csY0" fmla="*/ 9144 h 10973"/>
              <a:gd name="csX1" fmla="*/ 12192 w 14021"/>
              <a:gd name="csY1" fmla="*/ 10363 h 10973"/>
              <a:gd name="csX2" fmla="*/ 8535 w 14021"/>
              <a:gd name="csY2" fmla="*/ 10363 h 10973"/>
              <a:gd name="csX3" fmla="*/ 6706 w 14021"/>
              <a:gd name="csY3" fmla="*/ 10973 h 10973"/>
              <a:gd name="csX4" fmla="*/ 5487 w 14021"/>
              <a:gd name="csY4" fmla="*/ 9754 h 10973"/>
              <a:gd name="csX5" fmla="*/ 3048 w 14021"/>
              <a:gd name="csY5" fmla="*/ 9144 h 10973"/>
              <a:gd name="csX6" fmla="*/ 0 w 14021"/>
              <a:gd name="csY6" fmla="*/ 6706 h 10973"/>
              <a:gd name="csX7" fmla="*/ 610 w 14021"/>
              <a:gd name="csY7" fmla="*/ 5487 h 10973"/>
              <a:gd name="csX8" fmla="*/ 3658 w 14021"/>
              <a:gd name="csY8" fmla="*/ 4267 h 10973"/>
              <a:gd name="csX9" fmla="*/ 6096 w 14021"/>
              <a:gd name="csY9" fmla="*/ 3658 h 10973"/>
              <a:gd name="csX10" fmla="*/ 8535 w 14021"/>
              <a:gd name="csY10" fmla="*/ 1829 h 10973"/>
              <a:gd name="csX11" fmla="*/ 9144 w 14021"/>
              <a:gd name="csY11" fmla="*/ 0 h 10973"/>
              <a:gd name="csX12" fmla="*/ 10364 w 14021"/>
              <a:gd name="csY12" fmla="*/ 0 h 10973"/>
              <a:gd name="csX13" fmla="*/ 10973 w 14021"/>
              <a:gd name="csY13" fmla="*/ 1829 h 10973"/>
              <a:gd name="csX14" fmla="*/ 10973 w 14021"/>
              <a:gd name="csY14" fmla="*/ 5487 h 10973"/>
              <a:gd name="csX15" fmla="*/ 14021 w 14021"/>
              <a:gd name="csY15" fmla="*/ 7925 h 10973"/>
              <a:gd name="csX16" fmla="*/ 13412 w 14021"/>
              <a:gd name="csY16" fmla="*/ 9144 h 1097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14021" h="10973">
                <a:moveTo>
                  <a:pt x="13412" y="9144"/>
                </a:moveTo>
                <a:lnTo>
                  <a:pt x="12192" y="10363"/>
                </a:lnTo>
                <a:lnTo>
                  <a:pt x="8535" y="10363"/>
                </a:lnTo>
                <a:lnTo>
                  <a:pt x="6706" y="10973"/>
                </a:lnTo>
                <a:lnTo>
                  <a:pt x="5487" y="9754"/>
                </a:lnTo>
                <a:lnTo>
                  <a:pt x="3048" y="9144"/>
                </a:lnTo>
                <a:lnTo>
                  <a:pt x="0" y="6706"/>
                </a:lnTo>
                <a:lnTo>
                  <a:pt x="610" y="5487"/>
                </a:lnTo>
                <a:lnTo>
                  <a:pt x="3658" y="4267"/>
                </a:lnTo>
                <a:lnTo>
                  <a:pt x="6096" y="3658"/>
                </a:lnTo>
                <a:lnTo>
                  <a:pt x="8535" y="1829"/>
                </a:lnTo>
                <a:lnTo>
                  <a:pt x="9144" y="0"/>
                </a:lnTo>
                <a:lnTo>
                  <a:pt x="10364" y="0"/>
                </a:lnTo>
                <a:lnTo>
                  <a:pt x="10973" y="1829"/>
                </a:lnTo>
                <a:lnTo>
                  <a:pt x="10973" y="5487"/>
                </a:lnTo>
                <a:lnTo>
                  <a:pt x="14021" y="7925"/>
                </a:lnTo>
                <a:lnTo>
                  <a:pt x="13412" y="9144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40" name="Freihandform: Form 439">
            <a:extLst>
              <a:ext uri="{FF2B5EF4-FFF2-40B4-BE49-F238E27FC236}">
                <a16:creationId xmlns:a16="http://schemas.microsoft.com/office/drawing/2014/main" id="{5ECCCB10-7401-97AB-BC33-41501BEE954B}"/>
              </a:ext>
            </a:extLst>
          </p:cNvPr>
          <p:cNvSpPr/>
          <p:nvPr/>
        </p:nvSpPr>
        <p:spPr>
          <a:xfrm>
            <a:off x="11723826" y="4497019"/>
            <a:ext cx="20117" cy="28041"/>
          </a:xfrm>
          <a:custGeom>
            <a:avLst/>
            <a:gdLst>
              <a:gd name="csX0" fmla="*/ 9144 w 20117"/>
              <a:gd name="csY0" fmla="*/ 9753 h 28041"/>
              <a:gd name="csX1" fmla="*/ 10364 w 20117"/>
              <a:gd name="csY1" fmla="*/ 11582 h 28041"/>
              <a:gd name="csX2" fmla="*/ 14021 w 20117"/>
              <a:gd name="csY2" fmla="*/ 14021 h 28041"/>
              <a:gd name="csX3" fmla="*/ 18288 w 20117"/>
              <a:gd name="csY3" fmla="*/ 18288 h 28041"/>
              <a:gd name="csX4" fmla="*/ 18898 w 20117"/>
              <a:gd name="csY4" fmla="*/ 18897 h 28041"/>
              <a:gd name="csX5" fmla="*/ 18898 w 20117"/>
              <a:gd name="csY5" fmla="*/ 21336 h 28041"/>
              <a:gd name="csX6" fmla="*/ 20117 w 20117"/>
              <a:gd name="csY6" fmla="*/ 23165 h 28041"/>
              <a:gd name="csX7" fmla="*/ 18288 w 20117"/>
              <a:gd name="csY7" fmla="*/ 24384 h 28041"/>
              <a:gd name="csX8" fmla="*/ 15850 w 20117"/>
              <a:gd name="csY8" fmla="*/ 26822 h 28041"/>
              <a:gd name="csX9" fmla="*/ 15850 w 20117"/>
              <a:gd name="csY9" fmla="*/ 25603 h 28041"/>
              <a:gd name="csX10" fmla="*/ 14021 w 20117"/>
              <a:gd name="csY10" fmla="*/ 24993 h 28041"/>
              <a:gd name="csX11" fmla="*/ 11583 w 20117"/>
              <a:gd name="csY11" fmla="*/ 24993 h 28041"/>
              <a:gd name="csX12" fmla="*/ 10364 w 20117"/>
              <a:gd name="csY12" fmla="*/ 25603 h 28041"/>
              <a:gd name="csX13" fmla="*/ 10364 w 20117"/>
              <a:gd name="csY13" fmla="*/ 26822 h 28041"/>
              <a:gd name="csX14" fmla="*/ 7925 w 20117"/>
              <a:gd name="csY14" fmla="*/ 28041 h 28041"/>
              <a:gd name="csX15" fmla="*/ 6096 w 20117"/>
              <a:gd name="csY15" fmla="*/ 27432 h 28041"/>
              <a:gd name="csX16" fmla="*/ 6096 w 20117"/>
              <a:gd name="csY16" fmla="*/ 23165 h 28041"/>
              <a:gd name="csX17" fmla="*/ 5487 w 20117"/>
              <a:gd name="csY17" fmla="*/ 19507 h 28041"/>
              <a:gd name="csX18" fmla="*/ 6096 w 20117"/>
              <a:gd name="csY18" fmla="*/ 15849 h 28041"/>
              <a:gd name="csX19" fmla="*/ 6706 w 20117"/>
              <a:gd name="csY19" fmla="*/ 12801 h 28041"/>
              <a:gd name="csX20" fmla="*/ 5487 w 20117"/>
              <a:gd name="csY20" fmla="*/ 9753 h 28041"/>
              <a:gd name="csX21" fmla="*/ 1829 w 20117"/>
              <a:gd name="csY21" fmla="*/ 11582 h 28041"/>
              <a:gd name="csX22" fmla="*/ 610 w 20117"/>
              <a:gd name="csY22" fmla="*/ 10363 h 28041"/>
              <a:gd name="csX23" fmla="*/ 0 w 20117"/>
              <a:gd name="csY23" fmla="*/ 8534 h 28041"/>
              <a:gd name="csX24" fmla="*/ 0 w 20117"/>
              <a:gd name="csY24" fmla="*/ 6705 h 28041"/>
              <a:gd name="csX25" fmla="*/ 1829 w 20117"/>
              <a:gd name="csY25" fmla="*/ 4877 h 28041"/>
              <a:gd name="csX26" fmla="*/ 1829 w 20117"/>
              <a:gd name="csY26" fmla="*/ 2438 h 28041"/>
              <a:gd name="csX27" fmla="*/ 2439 w 20117"/>
              <a:gd name="csY27" fmla="*/ 609 h 28041"/>
              <a:gd name="csX28" fmla="*/ 4268 w 20117"/>
              <a:gd name="csY28" fmla="*/ 0 h 28041"/>
              <a:gd name="csX29" fmla="*/ 7925 w 20117"/>
              <a:gd name="csY29" fmla="*/ 1829 h 28041"/>
              <a:gd name="csX30" fmla="*/ 7316 w 20117"/>
              <a:gd name="csY30" fmla="*/ 3048 h 28041"/>
              <a:gd name="csX31" fmla="*/ 8535 w 20117"/>
              <a:gd name="csY31" fmla="*/ 6096 h 28041"/>
              <a:gd name="csX32" fmla="*/ 7925 w 20117"/>
              <a:gd name="csY32" fmla="*/ 7315 h 28041"/>
              <a:gd name="csX33" fmla="*/ 9144 w 20117"/>
              <a:gd name="csY33" fmla="*/ 9753 h 2804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</a:cxnLst>
            <a:rect l="l" t="t" r="r" b="b"/>
            <a:pathLst>
              <a:path w="20117" h="28041">
                <a:moveTo>
                  <a:pt x="9144" y="9753"/>
                </a:moveTo>
                <a:lnTo>
                  <a:pt x="10364" y="11582"/>
                </a:lnTo>
                <a:lnTo>
                  <a:pt x="14021" y="14021"/>
                </a:lnTo>
                <a:lnTo>
                  <a:pt x="18288" y="18288"/>
                </a:lnTo>
                <a:lnTo>
                  <a:pt x="18898" y="18897"/>
                </a:lnTo>
                <a:lnTo>
                  <a:pt x="18898" y="21336"/>
                </a:lnTo>
                <a:lnTo>
                  <a:pt x="20117" y="23165"/>
                </a:lnTo>
                <a:lnTo>
                  <a:pt x="18288" y="24384"/>
                </a:lnTo>
                <a:lnTo>
                  <a:pt x="15850" y="26822"/>
                </a:lnTo>
                <a:lnTo>
                  <a:pt x="15850" y="25603"/>
                </a:lnTo>
                <a:lnTo>
                  <a:pt x="14021" y="24993"/>
                </a:lnTo>
                <a:lnTo>
                  <a:pt x="11583" y="24993"/>
                </a:lnTo>
                <a:lnTo>
                  <a:pt x="10364" y="25603"/>
                </a:lnTo>
                <a:lnTo>
                  <a:pt x="10364" y="26822"/>
                </a:lnTo>
                <a:lnTo>
                  <a:pt x="7925" y="28041"/>
                </a:lnTo>
                <a:lnTo>
                  <a:pt x="6096" y="27432"/>
                </a:lnTo>
                <a:lnTo>
                  <a:pt x="6096" y="23165"/>
                </a:lnTo>
                <a:lnTo>
                  <a:pt x="5487" y="19507"/>
                </a:lnTo>
                <a:lnTo>
                  <a:pt x="6096" y="15849"/>
                </a:lnTo>
                <a:lnTo>
                  <a:pt x="6706" y="12801"/>
                </a:lnTo>
                <a:lnTo>
                  <a:pt x="5487" y="9753"/>
                </a:lnTo>
                <a:lnTo>
                  <a:pt x="1829" y="11582"/>
                </a:lnTo>
                <a:lnTo>
                  <a:pt x="610" y="10363"/>
                </a:lnTo>
                <a:lnTo>
                  <a:pt x="0" y="8534"/>
                </a:lnTo>
                <a:lnTo>
                  <a:pt x="0" y="6705"/>
                </a:lnTo>
                <a:lnTo>
                  <a:pt x="1829" y="4877"/>
                </a:lnTo>
                <a:lnTo>
                  <a:pt x="1829" y="2438"/>
                </a:lnTo>
                <a:lnTo>
                  <a:pt x="2439" y="609"/>
                </a:lnTo>
                <a:lnTo>
                  <a:pt x="4268" y="0"/>
                </a:lnTo>
                <a:lnTo>
                  <a:pt x="7925" y="1829"/>
                </a:lnTo>
                <a:lnTo>
                  <a:pt x="7316" y="3048"/>
                </a:lnTo>
                <a:lnTo>
                  <a:pt x="8535" y="6096"/>
                </a:lnTo>
                <a:lnTo>
                  <a:pt x="7925" y="7315"/>
                </a:lnTo>
                <a:lnTo>
                  <a:pt x="9144" y="9753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41" name="Freihandform: Form 440">
            <a:extLst>
              <a:ext uri="{FF2B5EF4-FFF2-40B4-BE49-F238E27FC236}">
                <a16:creationId xmlns:a16="http://schemas.microsoft.com/office/drawing/2014/main" id="{C6393250-9D89-8EC0-8B63-13D189DCE539}"/>
              </a:ext>
            </a:extLst>
          </p:cNvPr>
          <p:cNvSpPr/>
          <p:nvPr/>
        </p:nvSpPr>
        <p:spPr>
          <a:xfrm>
            <a:off x="11724437" y="4487265"/>
            <a:ext cx="5485" cy="4877"/>
          </a:xfrm>
          <a:custGeom>
            <a:avLst/>
            <a:gdLst>
              <a:gd name="csX0" fmla="*/ 4876 w 5485"/>
              <a:gd name="csY0" fmla="*/ 4877 h 4877"/>
              <a:gd name="csX1" fmla="*/ 3048 w 5485"/>
              <a:gd name="csY1" fmla="*/ 4877 h 4877"/>
              <a:gd name="csX2" fmla="*/ 0 w 5485"/>
              <a:gd name="csY2" fmla="*/ 3048 h 4877"/>
              <a:gd name="csX3" fmla="*/ 0 w 5485"/>
              <a:gd name="csY3" fmla="*/ 2439 h 4877"/>
              <a:gd name="csX4" fmla="*/ 1219 w 5485"/>
              <a:gd name="csY4" fmla="*/ 610 h 4877"/>
              <a:gd name="csX5" fmla="*/ 2438 w 5485"/>
              <a:gd name="csY5" fmla="*/ 0 h 4877"/>
              <a:gd name="csX6" fmla="*/ 5486 w 5485"/>
              <a:gd name="csY6" fmla="*/ 610 h 4877"/>
              <a:gd name="csX7" fmla="*/ 4876 w 5485"/>
              <a:gd name="csY7" fmla="*/ 3048 h 4877"/>
              <a:gd name="csX8" fmla="*/ 4876 w 5485"/>
              <a:gd name="csY8" fmla="*/ 4877 h 487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5485" h="4877">
                <a:moveTo>
                  <a:pt x="4876" y="4877"/>
                </a:moveTo>
                <a:lnTo>
                  <a:pt x="3048" y="4877"/>
                </a:lnTo>
                <a:lnTo>
                  <a:pt x="0" y="3048"/>
                </a:lnTo>
                <a:lnTo>
                  <a:pt x="0" y="2439"/>
                </a:lnTo>
                <a:lnTo>
                  <a:pt x="1219" y="610"/>
                </a:lnTo>
                <a:lnTo>
                  <a:pt x="2438" y="0"/>
                </a:lnTo>
                <a:lnTo>
                  <a:pt x="5486" y="610"/>
                </a:lnTo>
                <a:lnTo>
                  <a:pt x="4876" y="3048"/>
                </a:lnTo>
                <a:lnTo>
                  <a:pt x="4876" y="4877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42" name="Freihandform: Form 441">
            <a:extLst>
              <a:ext uri="{FF2B5EF4-FFF2-40B4-BE49-F238E27FC236}">
                <a16:creationId xmlns:a16="http://schemas.microsoft.com/office/drawing/2014/main" id="{021F45FD-FFDF-ECF6-0347-766E5221DA7A}"/>
              </a:ext>
            </a:extLst>
          </p:cNvPr>
          <p:cNvSpPr/>
          <p:nvPr/>
        </p:nvSpPr>
        <p:spPr>
          <a:xfrm>
            <a:off x="11726265" y="4484217"/>
            <a:ext cx="3657" cy="2438"/>
          </a:xfrm>
          <a:custGeom>
            <a:avLst/>
            <a:gdLst>
              <a:gd name="csX0" fmla="*/ 0 w 3657"/>
              <a:gd name="csY0" fmla="*/ 1829 h 2438"/>
              <a:gd name="csX1" fmla="*/ 2439 w 3657"/>
              <a:gd name="csY1" fmla="*/ 0 h 2438"/>
              <a:gd name="csX2" fmla="*/ 3048 w 3657"/>
              <a:gd name="csY2" fmla="*/ 610 h 2438"/>
              <a:gd name="csX3" fmla="*/ 3657 w 3657"/>
              <a:gd name="csY3" fmla="*/ 2439 h 2438"/>
              <a:gd name="csX4" fmla="*/ 609 w 3657"/>
              <a:gd name="csY4" fmla="*/ 2439 h 2438"/>
              <a:gd name="csX5" fmla="*/ 0 w 3657"/>
              <a:gd name="csY5" fmla="*/ 1829 h 243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3657" h="2438">
                <a:moveTo>
                  <a:pt x="0" y="1829"/>
                </a:moveTo>
                <a:lnTo>
                  <a:pt x="2439" y="0"/>
                </a:lnTo>
                <a:lnTo>
                  <a:pt x="3048" y="610"/>
                </a:lnTo>
                <a:lnTo>
                  <a:pt x="3657" y="2439"/>
                </a:lnTo>
                <a:lnTo>
                  <a:pt x="609" y="2439"/>
                </a:lnTo>
                <a:lnTo>
                  <a:pt x="0" y="182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43" name="Freihandform: Form 442">
            <a:extLst>
              <a:ext uri="{FF2B5EF4-FFF2-40B4-BE49-F238E27FC236}">
                <a16:creationId xmlns:a16="http://schemas.microsoft.com/office/drawing/2014/main" id="{02B90E01-B5C1-90C8-FFA2-76D42B9C5910}"/>
              </a:ext>
            </a:extLst>
          </p:cNvPr>
          <p:cNvSpPr/>
          <p:nvPr/>
        </p:nvSpPr>
        <p:spPr>
          <a:xfrm>
            <a:off x="11759793" y="4481169"/>
            <a:ext cx="4267" cy="20726"/>
          </a:xfrm>
          <a:custGeom>
            <a:avLst/>
            <a:gdLst>
              <a:gd name="csX0" fmla="*/ 1220 w 4267"/>
              <a:gd name="csY0" fmla="*/ 20727 h 20726"/>
              <a:gd name="csX1" fmla="*/ 0 w 4267"/>
              <a:gd name="csY1" fmla="*/ 20117 h 20726"/>
              <a:gd name="csX2" fmla="*/ 609 w 4267"/>
              <a:gd name="csY2" fmla="*/ 12802 h 20726"/>
              <a:gd name="csX3" fmla="*/ 0 w 4267"/>
              <a:gd name="csY3" fmla="*/ 10973 h 20726"/>
              <a:gd name="csX4" fmla="*/ 609 w 4267"/>
              <a:gd name="csY4" fmla="*/ 7925 h 20726"/>
              <a:gd name="csX5" fmla="*/ 2439 w 4267"/>
              <a:gd name="csY5" fmla="*/ 3048 h 20726"/>
              <a:gd name="csX6" fmla="*/ 3048 w 4267"/>
              <a:gd name="csY6" fmla="*/ 0 h 20726"/>
              <a:gd name="csX7" fmla="*/ 4268 w 4267"/>
              <a:gd name="csY7" fmla="*/ 3658 h 20726"/>
              <a:gd name="csX8" fmla="*/ 3657 w 4267"/>
              <a:gd name="csY8" fmla="*/ 5487 h 20726"/>
              <a:gd name="csX9" fmla="*/ 3657 w 4267"/>
              <a:gd name="csY9" fmla="*/ 9144 h 20726"/>
              <a:gd name="csX10" fmla="*/ 3657 w 4267"/>
              <a:gd name="csY10" fmla="*/ 15240 h 20726"/>
              <a:gd name="csX11" fmla="*/ 3048 w 4267"/>
              <a:gd name="csY11" fmla="*/ 18898 h 20726"/>
              <a:gd name="csX12" fmla="*/ 1220 w 4267"/>
              <a:gd name="csY12" fmla="*/ 20727 h 2072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4267" h="20726">
                <a:moveTo>
                  <a:pt x="1220" y="20727"/>
                </a:moveTo>
                <a:lnTo>
                  <a:pt x="0" y="20117"/>
                </a:lnTo>
                <a:lnTo>
                  <a:pt x="609" y="12802"/>
                </a:lnTo>
                <a:lnTo>
                  <a:pt x="0" y="10973"/>
                </a:lnTo>
                <a:lnTo>
                  <a:pt x="609" y="7925"/>
                </a:lnTo>
                <a:lnTo>
                  <a:pt x="2439" y="3048"/>
                </a:lnTo>
                <a:lnTo>
                  <a:pt x="3048" y="0"/>
                </a:lnTo>
                <a:lnTo>
                  <a:pt x="4268" y="3658"/>
                </a:lnTo>
                <a:lnTo>
                  <a:pt x="3657" y="5487"/>
                </a:lnTo>
                <a:lnTo>
                  <a:pt x="3657" y="9144"/>
                </a:lnTo>
                <a:lnTo>
                  <a:pt x="3657" y="15240"/>
                </a:lnTo>
                <a:lnTo>
                  <a:pt x="3048" y="18898"/>
                </a:lnTo>
                <a:lnTo>
                  <a:pt x="1220" y="20727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44" name="Freihandform: Form 443">
            <a:extLst>
              <a:ext uri="{FF2B5EF4-FFF2-40B4-BE49-F238E27FC236}">
                <a16:creationId xmlns:a16="http://schemas.microsoft.com/office/drawing/2014/main" id="{3BBF51B9-08E1-A975-91A3-9F0FCAE8C8B6}"/>
              </a:ext>
            </a:extLst>
          </p:cNvPr>
          <p:cNvSpPr/>
          <p:nvPr/>
        </p:nvSpPr>
        <p:spPr>
          <a:xfrm>
            <a:off x="11746992" y="4473854"/>
            <a:ext cx="11582" cy="7924"/>
          </a:xfrm>
          <a:custGeom>
            <a:avLst/>
            <a:gdLst>
              <a:gd name="csX0" fmla="*/ 6096 w 11582"/>
              <a:gd name="csY0" fmla="*/ 7925 h 7924"/>
              <a:gd name="csX1" fmla="*/ 1829 w 11582"/>
              <a:gd name="csY1" fmla="*/ 7925 h 7924"/>
              <a:gd name="csX2" fmla="*/ 0 w 11582"/>
              <a:gd name="csY2" fmla="*/ 7315 h 7924"/>
              <a:gd name="csX3" fmla="*/ 0 w 11582"/>
              <a:gd name="csY3" fmla="*/ 6096 h 7924"/>
              <a:gd name="csX4" fmla="*/ 5487 w 11582"/>
              <a:gd name="csY4" fmla="*/ 1829 h 7924"/>
              <a:gd name="csX5" fmla="*/ 8535 w 11582"/>
              <a:gd name="csY5" fmla="*/ 609 h 7924"/>
              <a:gd name="csX6" fmla="*/ 11583 w 11582"/>
              <a:gd name="csY6" fmla="*/ 0 h 7924"/>
              <a:gd name="csX7" fmla="*/ 11583 w 11582"/>
              <a:gd name="csY7" fmla="*/ 1219 h 7924"/>
              <a:gd name="csX8" fmla="*/ 9753 w 11582"/>
              <a:gd name="csY8" fmla="*/ 3657 h 7924"/>
              <a:gd name="csX9" fmla="*/ 8535 w 11582"/>
              <a:gd name="csY9" fmla="*/ 5486 h 7924"/>
              <a:gd name="csX10" fmla="*/ 6096 w 11582"/>
              <a:gd name="csY10" fmla="*/ 7925 h 792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11582" h="7924">
                <a:moveTo>
                  <a:pt x="6096" y="7925"/>
                </a:moveTo>
                <a:lnTo>
                  <a:pt x="1829" y="7925"/>
                </a:lnTo>
                <a:lnTo>
                  <a:pt x="0" y="7315"/>
                </a:lnTo>
                <a:lnTo>
                  <a:pt x="0" y="6096"/>
                </a:lnTo>
                <a:lnTo>
                  <a:pt x="5487" y="1829"/>
                </a:lnTo>
                <a:lnTo>
                  <a:pt x="8535" y="609"/>
                </a:lnTo>
                <a:lnTo>
                  <a:pt x="11583" y="0"/>
                </a:lnTo>
                <a:lnTo>
                  <a:pt x="11583" y="1219"/>
                </a:lnTo>
                <a:lnTo>
                  <a:pt x="9753" y="3657"/>
                </a:lnTo>
                <a:lnTo>
                  <a:pt x="8535" y="5486"/>
                </a:lnTo>
                <a:lnTo>
                  <a:pt x="6096" y="7925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45" name="Freihandform: Form 444">
            <a:extLst>
              <a:ext uri="{FF2B5EF4-FFF2-40B4-BE49-F238E27FC236}">
                <a16:creationId xmlns:a16="http://schemas.microsoft.com/office/drawing/2014/main" id="{BDAC3766-21D5-CFE7-FC1A-84034A487A63}"/>
              </a:ext>
            </a:extLst>
          </p:cNvPr>
          <p:cNvSpPr/>
          <p:nvPr/>
        </p:nvSpPr>
        <p:spPr>
          <a:xfrm>
            <a:off x="11762841" y="4461052"/>
            <a:ext cx="3657" cy="17678"/>
          </a:xfrm>
          <a:custGeom>
            <a:avLst/>
            <a:gdLst>
              <a:gd name="csX0" fmla="*/ 1829 w 3657"/>
              <a:gd name="csY0" fmla="*/ 16459 h 17678"/>
              <a:gd name="csX1" fmla="*/ 1829 w 3657"/>
              <a:gd name="csY1" fmla="*/ 17679 h 17678"/>
              <a:gd name="csX2" fmla="*/ 0 w 3657"/>
              <a:gd name="csY2" fmla="*/ 17679 h 17678"/>
              <a:gd name="csX3" fmla="*/ 609 w 3657"/>
              <a:gd name="csY3" fmla="*/ 15850 h 17678"/>
              <a:gd name="csX4" fmla="*/ 1829 w 3657"/>
              <a:gd name="csY4" fmla="*/ 7925 h 17678"/>
              <a:gd name="csX5" fmla="*/ 1829 w 3657"/>
              <a:gd name="csY5" fmla="*/ 7315 h 17678"/>
              <a:gd name="csX6" fmla="*/ 2439 w 3657"/>
              <a:gd name="csY6" fmla="*/ 0 h 17678"/>
              <a:gd name="csX7" fmla="*/ 3657 w 3657"/>
              <a:gd name="csY7" fmla="*/ 610 h 17678"/>
              <a:gd name="csX8" fmla="*/ 3048 w 3657"/>
              <a:gd name="csY8" fmla="*/ 8535 h 17678"/>
              <a:gd name="csX9" fmla="*/ 3657 w 3657"/>
              <a:gd name="csY9" fmla="*/ 10363 h 17678"/>
              <a:gd name="csX10" fmla="*/ 3048 w 3657"/>
              <a:gd name="csY10" fmla="*/ 13411 h 17678"/>
              <a:gd name="csX11" fmla="*/ 1829 w 3657"/>
              <a:gd name="csY11" fmla="*/ 16459 h 1767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657" h="17678">
                <a:moveTo>
                  <a:pt x="1829" y="16459"/>
                </a:moveTo>
                <a:lnTo>
                  <a:pt x="1829" y="17679"/>
                </a:lnTo>
                <a:lnTo>
                  <a:pt x="0" y="17679"/>
                </a:lnTo>
                <a:lnTo>
                  <a:pt x="609" y="15850"/>
                </a:lnTo>
                <a:lnTo>
                  <a:pt x="1829" y="7925"/>
                </a:lnTo>
                <a:lnTo>
                  <a:pt x="1829" y="7315"/>
                </a:lnTo>
                <a:lnTo>
                  <a:pt x="2439" y="0"/>
                </a:lnTo>
                <a:lnTo>
                  <a:pt x="3657" y="610"/>
                </a:lnTo>
                <a:lnTo>
                  <a:pt x="3048" y="8535"/>
                </a:lnTo>
                <a:lnTo>
                  <a:pt x="3657" y="10363"/>
                </a:lnTo>
                <a:lnTo>
                  <a:pt x="3048" y="13411"/>
                </a:lnTo>
                <a:lnTo>
                  <a:pt x="1829" y="1645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46" name="Freihandform: Form 445">
            <a:extLst>
              <a:ext uri="{FF2B5EF4-FFF2-40B4-BE49-F238E27FC236}">
                <a16:creationId xmlns:a16="http://schemas.microsoft.com/office/drawing/2014/main" id="{01C192AB-3FA3-391B-30F4-C1D7CB8845DF}"/>
              </a:ext>
            </a:extLst>
          </p:cNvPr>
          <p:cNvSpPr/>
          <p:nvPr/>
        </p:nvSpPr>
        <p:spPr>
          <a:xfrm>
            <a:off x="11711025" y="4448860"/>
            <a:ext cx="20726" cy="39624"/>
          </a:xfrm>
          <a:custGeom>
            <a:avLst/>
            <a:gdLst>
              <a:gd name="csX0" fmla="*/ 15240 w 20726"/>
              <a:gd name="csY0" fmla="*/ 37186 h 39624"/>
              <a:gd name="csX1" fmla="*/ 9753 w 20726"/>
              <a:gd name="csY1" fmla="*/ 36576 h 39624"/>
              <a:gd name="csX2" fmla="*/ 6096 w 20726"/>
              <a:gd name="csY2" fmla="*/ 38405 h 39624"/>
              <a:gd name="csX3" fmla="*/ 5487 w 20726"/>
              <a:gd name="csY3" fmla="*/ 39624 h 39624"/>
              <a:gd name="csX4" fmla="*/ 4268 w 20726"/>
              <a:gd name="csY4" fmla="*/ 39624 h 39624"/>
              <a:gd name="csX5" fmla="*/ 3657 w 20726"/>
              <a:gd name="csY5" fmla="*/ 35967 h 39624"/>
              <a:gd name="csX6" fmla="*/ 2439 w 20726"/>
              <a:gd name="csY6" fmla="*/ 35357 h 39624"/>
              <a:gd name="csX7" fmla="*/ 0 w 20726"/>
              <a:gd name="csY7" fmla="*/ 29261 h 39624"/>
              <a:gd name="csX8" fmla="*/ 2439 w 20726"/>
              <a:gd name="csY8" fmla="*/ 24384 h 39624"/>
              <a:gd name="csX9" fmla="*/ 2439 w 20726"/>
              <a:gd name="csY9" fmla="*/ 21946 h 39624"/>
              <a:gd name="csX10" fmla="*/ 1829 w 20726"/>
              <a:gd name="csY10" fmla="*/ 20727 h 39624"/>
              <a:gd name="csX11" fmla="*/ 1829 w 20726"/>
              <a:gd name="csY11" fmla="*/ 12192 h 39624"/>
              <a:gd name="csX12" fmla="*/ 1220 w 20726"/>
              <a:gd name="csY12" fmla="*/ 10363 h 39624"/>
              <a:gd name="csX13" fmla="*/ 1220 w 20726"/>
              <a:gd name="csY13" fmla="*/ 7315 h 39624"/>
              <a:gd name="csX14" fmla="*/ 2439 w 20726"/>
              <a:gd name="csY14" fmla="*/ 5487 h 39624"/>
              <a:gd name="csX15" fmla="*/ 2439 w 20726"/>
              <a:gd name="csY15" fmla="*/ 3658 h 39624"/>
              <a:gd name="csX16" fmla="*/ 3657 w 20726"/>
              <a:gd name="csY16" fmla="*/ 1829 h 39624"/>
              <a:gd name="csX17" fmla="*/ 3657 w 20726"/>
              <a:gd name="csY17" fmla="*/ 610 h 39624"/>
              <a:gd name="csX18" fmla="*/ 5487 w 20726"/>
              <a:gd name="csY18" fmla="*/ 0 h 39624"/>
              <a:gd name="csX19" fmla="*/ 6096 w 20726"/>
              <a:gd name="csY19" fmla="*/ 3048 h 39624"/>
              <a:gd name="csX20" fmla="*/ 7316 w 20726"/>
              <a:gd name="csY20" fmla="*/ 5487 h 39624"/>
              <a:gd name="csX21" fmla="*/ 8535 w 20726"/>
              <a:gd name="csY21" fmla="*/ 7315 h 39624"/>
              <a:gd name="csX22" fmla="*/ 9144 w 20726"/>
              <a:gd name="csY22" fmla="*/ 15240 h 39624"/>
              <a:gd name="csX23" fmla="*/ 8535 w 20726"/>
              <a:gd name="csY23" fmla="*/ 20117 h 39624"/>
              <a:gd name="csX24" fmla="*/ 8535 w 20726"/>
              <a:gd name="csY24" fmla="*/ 20727 h 39624"/>
              <a:gd name="csX25" fmla="*/ 12192 w 20726"/>
              <a:gd name="csY25" fmla="*/ 20117 h 39624"/>
              <a:gd name="csX26" fmla="*/ 14021 w 20726"/>
              <a:gd name="csY26" fmla="*/ 18288 h 39624"/>
              <a:gd name="csX27" fmla="*/ 15240 w 20726"/>
              <a:gd name="csY27" fmla="*/ 13411 h 39624"/>
              <a:gd name="csX28" fmla="*/ 15240 w 20726"/>
              <a:gd name="csY28" fmla="*/ 12192 h 39624"/>
              <a:gd name="csX29" fmla="*/ 17069 w 20726"/>
              <a:gd name="csY29" fmla="*/ 10973 h 39624"/>
              <a:gd name="csX30" fmla="*/ 18897 w 20726"/>
              <a:gd name="csY30" fmla="*/ 11583 h 39624"/>
              <a:gd name="csX31" fmla="*/ 18288 w 20726"/>
              <a:gd name="csY31" fmla="*/ 14021 h 39624"/>
              <a:gd name="csX32" fmla="*/ 18288 w 20726"/>
              <a:gd name="csY32" fmla="*/ 19507 h 39624"/>
              <a:gd name="csX33" fmla="*/ 20117 w 20726"/>
              <a:gd name="csY33" fmla="*/ 20117 h 39624"/>
              <a:gd name="csX34" fmla="*/ 20117 w 20726"/>
              <a:gd name="csY34" fmla="*/ 23165 h 39624"/>
              <a:gd name="csX35" fmla="*/ 18897 w 20726"/>
              <a:gd name="csY35" fmla="*/ 23775 h 39624"/>
              <a:gd name="csX36" fmla="*/ 20727 w 20726"/>
              <a:gd name="csY36" fmla="*/ 26213 h 39624"/>
              <a:gd name="csX37" fmla="*/ 19508 w 20726"/>
              <a:gd name="csY37" fmla="*/ 27432 h 39624"/>
              <a:gd name="csX38" fmla="*/ 19508 w 20726"/>
              <a:gd name="csY38" fmla="*/ 30480 h 39624"/>
              <a:gd name="csX39" fmla="*/ 20727 w 20726"/>
              <a:gd name="csY39" fmla="*/ 33528 h 39624"/>
              <a:gd name="csX40" fmla="*/ 20117 w 20726"/>
              <a:gd name="csY40" fmla="*/ 34747 h 39624"/>
              <a:gd name="csX41" fmla="*/ 18288 w 20726"/>
              <a:gd name="csY41" fmla="*/ 34747 h 39624"/>
              <a:gd name="csX42" fmla="*/ 15240 w 20726"/>
              <a:gd name="csY42" fmla="*/ 37186 h 3962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</a:cxnLst>
            <a:rect l="l" t="t" r="r" b="b"/>
            <a:pathLst>
              <a:path w="20726" h="39624">
                <a:moveTo>
                  <a:pt x="15240" y="37186"/>
                </a:moveTo>
                <a:lnTo>
                  <a:pt x="9753" y="36576"/>
                </a:lnTo>
                <a:lnTo>
                  <a:pt x="6096" y="38405"/>
                </a:lnTo>
                <a:lnTo>
                  <a:pt x="5487" y="39624"/>
                </a:lnTo>
                <a:lnTo>
                  <a:pt x="4268" y="39624"/>
                </a:lnTo>
                <a:lnTo>
                  <a:pt x="3657" y="35967"/>
                </a:lnTo>
                <a:lnTo>
                  <a:pt x="2439" y="35357"/>
                </a:lnTo>
                <a:lnTo>
                  <a:pt x="0" y="29261"/>
                </a:lnTo>
                <a:lnTo>
                  <a:pt x="2439" y="24384"/>
                </a:lnTo>
                <a:lnTo>
                  <a:pt x="2439" y="21946"/>
                </a:lnTo>
                <a:lnTo>
                  <a:pt x="1829" y="20727"/>
                </a:lnTo>
                <a:lnTo>
                  <a:pt x="1829" y="12192"/>
                </a:lnTo>
                <a:lnTo>
                  <a:pt x="1220" y="10363"/>
                </a:lnTo>
                <a:lnTo>
                  <a:pt x="1220" y="7315"/>
                </a:lnTo>
                <a:lnTo>
                  <a:pt x="2439" y="5487"/>
                </a:lnTo>
                <a:lnTo>
                  <a:pt x="2439" y="3658"/>
                </a:lnTo>
                <a:lnTo>
                  <a:pt x="3657" y="1829"/>
                </a:lnTo>
                <a:lnTo>
                  <a:pt x="3657" y="610"/>
                </a:lnTo>
                <a:lnTo>
                  <a:pt x="5487" y="0"/>
                </a:lnTo>
                <a:lnTo>
                  <a:pt x="6096" y="3048"/>
                </a:lnTo>
                <a:lnTo>
                  <a:pt x="7316" y="5487"/>
                </a:lnTo>
                <a:lnTo>
                  <a:pt x="8535" y="7315"/>
                </a:lnTo>
                <a:lnTo>
                  <a:pt x="9144" y="15240"/>
                </a:lnTo>
                <a:lnTo>
                  <a:pt x="8535" y="20117"/>
                </a:lnTo>
                <a:lnTo>
                  <a:pt x="8535" y="20727"/>
                </a:lnTo>
                <a:lnTo>
                  <a:pt x="12192" y="20117"/>
                </a:lnTo>
                <a:lnTo>
                  <a:pt x="14021" y="18288"/>
                </a:lnTo>
                <a:lnTo>
                  <a:pt x="15240" y="13411"/>
                </a:lnTo>
                <a:lnTo>
                  <a:pt x="15240" y="12192"/>
                </a:lnTo>
                <a:lnTo>
                  <a:pt x="17069" y="10973"/>
                </a:lnTo>
                <a:lnTo>
                  <a:pt x="18897" y="11583"/>
                </a:lnTo>
                <a:lnTo>
                  <a:pt x="18288" y="14021"/>
                </a:lnTo>
                <a:lnTo>
                  <a:pt x="18288" y="19507"/>
                </a:lnTo>
                <a:lnTo>
                  <a:pt x="20117" y="20117"/>
                </a:lnTo>
                <a:lnTo>
                  <a:pt x="20117" y="23165"/>
                </a:lnTo>
                <a:lnTo>
                  <a:pt x="18897" y="23775"/>
                </a:lnTo>
                <a:lnTo>
                  <a:pt x="20727" y="26213"/>
                </a:lnTo>
                <a:lnTo>
                  <a:pt x="19508" y="27432"/>
                </a:lnTo>
                <a:lnTo>
                  <a:pt x="19508" y="30480"/>
                </a:lnTo>
                <a:lnTo>
                  <a:pt x="20727" y="33528"/>
                </a:lnTo>
                <a:lnTo>
                  <a:pt x="20117" y="34747"/>
                </a:lnTo>
                <a:lnTo>
                  <a:pt x="18288" y="34747"/>
                </a:lnTo>
                <a:lnTo>
                  <a:pt x="15240" y="37186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47" name="Freihandform: Form 446">
            <a:extLst>
              <a:ext uri="{FF2B5EF4-FFF2-40B4-BE49-F238E27FC236}">
                <a16:creationId xmlns:a16="http://schemas.microsoft.com/office/drawing/2014/main" id="{0DED59D1-C001-7BC9-FEFA-0374C44BEA71}"/>
              </a:ext>
            </a:extLst>
          </p:cNvPr>
          <p:cNvSpPr/>
          <p:nvPr/>
        </p:nvSpPr>
        <p:spPr>
          <a:xfrm>
            <a:off x="11746992" y="4429353"/>
            <a:ext cx="7314" cy="7315"/>
          </a:xfrm>
          <a:custGeom>
            <a:avLst/>
            <a:gdLst>
              <a:gd name="csX0" fmla="*/ 4877 w 7314"/>
              <a:gd name="csY0" fmla="*/ 0 h 7315"/>
              <a:gd name="csX1" fmla="*/ 7315 w 7314"/>
              <a:gd name="csY1" fmla="*/ 1829 h 7315"/>
              <a:gd name="csX2" fmla="*/ 6705 w 7314"/>
              <a:gd name="csY2" fmla="*/ 4267 h 7315"/>
              <a:gd name="csX3" fmla="*/ 4877 w 7314"/>
              <a:gd name="csY3" fmla="*/ 6096 h 7315"/>
              <a:gd name="csX4" fmla="*/ 3657 w 7314"/>
              <a:gd name="csY4" fmla="*/ 7315 h 7315"/>
              <a:gd name="csX5" fmla="*/ 0 w 7314"/>
              <a:gd name="csY5" fmla="*/ 7315 h 7315"/>
              <a:gd name="csX6" fmla="*/ 0 w 7314"/>
              <a:gd name="csY6" fmla="*/ 4877 h 7315"/>
              <a:gd name="csX7" fmla="*/ 609 w 7314"/>
              <a:gd name="csY7" fmla="*/ 2439 h 7315"/>
              <a:gd name="csX8" fmla="*/ 1829 w 7314"/>
              <a:gd name="csY8" fmla="*/ 610 h 7315"/>
              <a:gd name="csX9" fmla="*/ 4877 w 7314"/>
              <a:gd name="csY9" fmla="*/ 0 h 731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7314" h="7315">
                <a:moveTo>
                  <a:pt x="4877" y="0"/>
                </a:moveTo>
                <a:lnTo>
                  <a:pt x="7315" y="1829"/>
                </a:lnTo>
                <a:lnTo>
                  <a:pt x="6705" y="4267"/>
                </a:lnTo>
                <a:lnTo>
                  <a:pt x="4877" y="6096"/>
                </a:lnTo>
                <a:lnTo>
                  <a:pt x="3657" y="7315"/>
                </a:lnTo>
                <a:lnTo>
                  <a:pt x="0" y="7315"/>
                </a:lnTo>
                <a:lnTo>
                  <a:pt x="0" y="4877"/>
                </a:lnTo>
                <a:lnTo>
                  <a:pt x="609" y="2439"/>
                </a:lnTo>
                <a:lnTo>
                  <a:pt x="1829" y="610"/>
                </a:lnTo>
                <a:lnTo>
                  <a:pt x="4877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48" name="Freihandform: Form 447">
            <a:extLst>
              <a:ext uri="{FF2B5EF4-FFF2-40B4-BE49-F238E27FC236}">
                <a16:creationId xmlns:a16="http://schemas.microsoft.com/office/drawing/2014/main" id="{48997C3D-C550-F9A5-D828-10BB38B08DBA}"/>
              </a:ext>
            </a:extLst>
          </p:cNvPr>
          <p:cNvSpPr/>
          <p:nvPr/>
        </p:nvSpPr>
        <p:spPr>
          <a:xfrm>
            <a:off x="11749430" y="4412284"/>
            <a:ext cx="6096" cy="9144"/>
          </a:xfrm>
          <a:custGeom>
            <a:avLst/>
            <a:gdLst>
              <a:gd name="csX0" fmla="*/ 6096 w 6096"/>
              <a:gd name="csY0" fmla="*/ 5487 h 9144"/>
              <a:gd name="csX1" fmla="*/ 4267 w 6096"/>
              <a:gd name="csY1" fmla="*/ 6706 h 9144"/>
              <a:gd name="csX2" fmla="*/ 3048 w 6096"/>
              <a:gd name="csY2" fmla="*/ 7315 h 9144"/>
              <a:gd name="csX3" fmla="*/ 3048 w 6096"/>
              <a:gd name="csY3" fmla="*/ 8535 h 9144"/>
              <a:gd name="csX4" fmla="*/ 1828 w 6096"/>
              <a:gd name="csY4" fmla="*/ 9144 h 9144"/>
              <a:gd name="csX5" fmla="*/ 1828 w 6096"/>
              <a:gd name="csY5" fmla="*/ 7315 h 9144"/>
              <a:gd name="csX6" fmla="*/ 609 w 6096"/>
              <a:gd name="csY6" fmla="*/ 6096 h 9144"/>
              <a:gd name="csX7" fmla="*/ 0 w 6096"/>
              <a:gd name="csY7" fmla="*/ 4267 h 9144"/>
              <a:gd name="csX8" fmla="*/ 609 w 6096"/>
              <a:gd name="csY8" fmla="*/ 1829 h 9144"/>
              <a:gd name="csX9" fmla="*/ 1828 w 6096"/>
              <a:gd name="csY9" fmla="*/ 1219 h 9144"/>
              <a:gd name="csX10" fmla="*/ 4267 w 6096"/>
              <a:gd name="csY10" fmla="*/ 0 h 9144"/>
              <a:gd name="csX11" fmla="*/ 4876 w 6096"/>
              <a:gd name="csY11" fmla="*/ 1219 h 9144"/>
              <a:gd name="csX12" fmla="*/ 5487 w 6096"/>
              <a:gd name="csY12" fmla="*/ 3658 h 9144"/>
              <a:gd name="csX13" fmla="*/ 5487 w 6096"/>
              <a:gd name="csY13" fmla="*/ 4267 h 9144"/>
              <a:gd name="csX14" fmla="*/ 6096 w 6096"/>
              <a:gd name="csY14" fmla="*/ 5487 h 914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6096" h="9144">
                <a:moveTo>
                  <a:pt x="6096" y="5487"/>
                </a:moveTo>
                <a:lnTo>
                  <a:pt x="4267" y="6706"/>
                </a:lnTo>
                <a:lnTo>
                  <a:pt x="3048" y="7315"/>
                </a:lnTo>
                <a:lnTo>
                  <a:pt x="3048" y="8535"/>
                </a:lnTo>
                <a:lnTo>
                  <a:pt x="1828" y="9144"/>
                </a:lnTo>
                <a:lnTo>
                  <a:pt x="1828" y="7315"/>
                </a:lnTo>
                <a:lnTo>
                  <a:pt x="609" y="6096"/>
                </a:lnTo>
                <a:lnTo>
                  <a:pt x="0" y="4267"/>
                </a:lnTo>
                <a:lnTo>
                  <a:pt x="609" y="1829"/>
                </a:lnTo>
                <a:lnTo>
                  <a:pt x="1828" y="1219"/>
                </a:lnTo>
                <a:lnTo>
                  <a:pt x="4267" y="0"/>
                </a:lnTo>
                <a:lnTo>
                  <a:pt x="4876" y="1219"/>
                </a:lnTo>
                <a:lnTo>
                  <a:pt x="5487" y="3658"/>
                </a:lnTo>
                <a:lnTo>
                  <a:pt x="5487" y="4267"/>
                </a:lnTo>
                <a:lnTo>
                  <a:pt x="6096" y="5487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49" name="Freihandform: Form 448">
            <a:extLst>
              <a:ext uri="{FF2B5EF4-FFF2-40B4-BE49-F238E27FC236}">
                <a16:creationId xmlns:a16="http://schemas.microsoft.com/office/drawing/2014/main" id="{37818479-5885-985F-818F-F9CE77FD52DB}"/>
              </a:ext>
            </a:extLst>
          </p:cNvPr>
          <p:cNvSpPr/>
          <p:nvPr/>
        </p:nvSpPr>
        <p:spPr>
          <a:xfrm>
            <a:off x="11724437" y="4388510"/>
            <a:ext cx="1828" cy="3657"/>
          </a:xfrm>
          <a:custGeom>
            <a:avLst/>
            <a:gdLst>
              <a:gd name="csX0" fmla="*/ 609 w 1828"/>
              <a:gd name="csY0" fmla="*/ 3657 h 3657"/>
              <a:gd name="csX1" fmla="*/ 0 w 1828"/>
              <a:gd name="csY1" fmla="*/ 3048 h 3657"/>
              <a:gd name="csX2" fmla="*/ 609 w 1828"/>
              <a:gd name="csY2" fmla="*/ 0 h 3657"/>
              <a:gd name="csX3" fmla="*/ 1828 w 1828"/>
              <a:gd name="csY3" fmla="*/ 1219 h 3657"/>
              <a:gd name="csX4" fmla="*/ 609 w 1828"/>
              <a:gd name="csY4" fmla="*/ 3657 h 365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828" h="3657">
                <a:moveTo>
                  <a:pt x="609" y="3657"/>
                </a:moveTo>
                <a:lnTo>
                  <a:pt x="0" y="3048"/>
                </a:lnTo>
                <a:lnTo>
                  <a:pt x="609" y="0"/>
                </a:lnTo>
                <a:lnTo>
                  <a:pt x="1828" y="1219"/>
                </a:lnTo>
                <a:lnTo>
                  <a:pt x="609" y="3657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50" name="Freihandform: Form 449">
            <a:extLst>
              <a:ext uri="{FF2B5EF4-FFF2-40B4-BE49-F238E27FC236}">
                <a16:creationId xmlns:a16="http://schemas.microsoft.com/office/drawing/2014/main" id="{ACCB2421-8273-1FED-8057-E34E587282AB}"/>
              </a:ext>
            </a:extLst>
          </p:cNvPr>
          <p:cNvSpPr/>
          <p:nvPr/>
        </p:nvSpPr>
        <p:spPr>
          <a:xfrm>
            <a:off x="116433" y="4416552"/>
            <a:ext cx="22555" cy="9144"/>
          </a:xfrm>
          <a:custGeom>
            <a:avLst/>
            <a:gdLst>
              <a:gd name="csX0" fmla="*/ 17069 w 22555"/>
              <a:gd name="csY0" fmla="*/ 4877 h 9144"/>
              <a:gd name="csX1" fmla="*/ 18898 w 22555"/>
              <a:gd name="csY1" fmla="*/ 5487 h 9144"/>
              <a:gd name="csX2" fmla="*/ 20726 w 22555"/>
              <a:gd name="csY2" fmla="*/ 6096 h 9144"/>
              <a:gd name="csX3" fmla="*/ 22555 w 22555"/>
              <a:gd name="csY3" fmla="*/ 7315 h 9144"/>
              <a:gd name="csX4" fmla="*/ 21946 w 22555"/>
              <a:gd name="csY4" fmla="*/ 9144 h 9144"/>
              <a:gd name="csX5" fmla="*/ 15850 w 22555"/>
              <a:gd name="csY5" fmla="*/ 9144 h 9144"/>
              <a:gd name="csX6" fmla="*/ 14021 w 22555"/>
              <a:gd name="csY6" fmla="*/ 8535 h 9144"/>
              <a:gd name="csX7" fmla="*/ 12192 w 22555"/>
              <a:gd name="csY7" fmla="*/ 9144 h 9144"/>
              <a:gd name="csX8" fmla="*/ 10973 w 22555"/>
              <a:gd name="csY8" fmla="*/ 8535 h 9144"/>
              <a:gd name="csX9" fmla="*/ 8534 w 22555"/>
              <a:gd name="csY9" fmla="*/ 7315 h 9144"/>
              <a:gd name="csX10" fmla="*/ 6706 w 22555"/>
              <a:gd name="csY10" fmla="*/ 7925 h 9144"/>
              <a:gd name="csX11" fmla="*/ 4877 w 22555"/>
              <a:gd name="csY11" fmla="*/ 6705 h 9144"/>
              <a:gd name="csX12" fmla="*/ 3658 w 22555"/>
              <a:gd name="csY12" fmla="*/ 5487 h 9144"/>
              <a:gd name="csX13" fmla="*/ 0 w 22555"/>
              <a:gd name="csY13" fmla="*/ 3657 h 9144"/>
              <a:gd name="csX14" fmla="*/ 610 w 22555"/>
              <a:gd name="csY14" fmla="*/ 1219 h 9144"/>
              <a:gd name="csX15" fmla="*/ 3048 w 22555"/>
              <a:gd name="csY15" fmla="*/ 0 h 9144"/>
              <a:gd name="csX16" fmla="*/ 5486 w 22555"/>
              <a:gd name="csY16" fmla="*/ 0 h 9144"/>
              <a:gd name="csX17" fmla="*/ 8534 w 22555"/>
              <a:gd name="csY17" fmla="*/ 0 h 9144"/>
              <a:gd name="csX18" fmla="*/ 14021 w 22555"/>
              <a:gd name="csY18" fmla="*/ 2439 h 9144"/>
              <a:gd name="csX19" fmla="*/ 17069 w 22555"/>
              <a:gd name="csY19" fmla="*/ 3048 h 9144"/>
              <a:gd name="csX20" fmla="*/ 17069 w 22555"/>
              <a:gd name="csY20" fmla="*/ 4877 h 914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22555" h="9144">
                <a:moveTo>
                  <a:pt x="17069" y="4877"/>
                </a:moveTo>
                <a:lnTo>
                  <a:pt x="18898" y="5487"/>
                </a:lnTo>
                <a:lnTo>
                  <a:pt x="20726" y="6096"/>
                </a:lnTo>
                <a:lnTo>
                  <a:pt x="22555" y="7315"/>
                </a:lnTo>
                <a:lnTo>
                  <a:pt x="21946" y="9144"/>
                </a:lnTo>
                <a:lnTo>
                  <a:pt x="15850" y="9144"/>
                </a:lnTo>
                <a:lnTo>
                  <a:pt x="14021" y="8535"/>
                </a:lnTo>
                <a:lnTo>
                  <a:pt x="12192" y="9144"/>
                </a:lnTo>
                <a:lnTo>
                  <a:pt x="10973" y="8535"/>
                </a:lnTo>
                <a:lnTo>
                  <a:pt x="8534" y="7315"/>
                </a:lnTo>
                <a:lnTo>
                  <a:pt x="6706" y="7925"/>
                </a:lnTo>
                <a:lnTo>
                  <a:pt x="4877" y="6705"/>
                </a:lnTo>
                <a:lnTo>
                  <a:pt x="3658" y="5487"/>
                </a:lnTo>
                <a:lnTo>
                  <a:pt x="0" y="3657"/>
                </a:lnTo>
                <a:lnTo>
                  <a:pt x="610" y="1219"/>
                </a:lnTo>
                <a:lnTo>
                  <a:pt x="3048" y="0"/>
                </a:lnTo>
                <a:lnTo>
                  <a:pt x="5486" y="0"/>
                </a:lnTo>
                <a:lnTo>
                  <a:pt x="8534" y="0"/>
                </a:lnTo>
                <a:lnTo>
                  <a:pt x="14021" y="2439"/>
                </a:lnTo>
                <a:lnTo>
                  <a:pt x="17069" y="3048"/>
                </a:lnTo>
                <a:lnTo>
                  <a:pt x="17069" y="4877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51" name="Freihandform: Form 450">
            <a:extLst>
              <a:ext uri="{FF2B5EF4-FFF2-40B4-BE49-F238E27FC236}">
                <a16:creationId xmlns:a16="http://schemas.microsoft.com/office/drawing/2014/main" id="{79398673-088D-32FF-59CF-0FA008786844}"/>
              </a:ext>
            </a:extLst>
          </p:cNvPr>
          <p:cNvSpPr/>
          <p:nvPr/>
        </p:nvSpPr>
        <p:spPr>
          <a:xfrm>
            <a:off x="89611" y="4403140"/>
            <a:ext cx="21336" cy="13411"/>
          </a:xfrm>
          <a:custGeom>
            <a:avLst/>
            <a:gdLst>
              <a:gd name="csX0" fmla="*/ 16459 w 21336"/>
              <a:gd name="csY0" fmla="*/ 1219 h 13411"/>
              <a:gd name="csX1" fmla="*/ 20117 w 21336"/>
              <a:gd name="csY1" fmla="*/ 4877 h 13411"/>
              <a:gd name="csX2" fmla="*/ 21336 w 21336"/>
              <a:gd name="csY2" fmla="*/ 9144 h 13411"/>
              <a:gd name="csX3" fmla="*/ 20726 w 21336"/>
              <a:gd name="csY3" fmla="*/ 10973 h 13411"/>
              <a:gd name="csX4" fmla="*/ 21336 w 21336"/>
              <a:gd name="csY4" fmla="*/ 12802 h 13411"/>
              <a:gd name="csX5" fmla="*/ 19507 w 21336"/>
              <a:gd name="csY5" fmla="*/ 12802 h 13411"/>
              <a:gd name="csX6" fmla="*/ 17678 w 21336"/>
              <a:gd name="csY6" fmla="*/ 11583 h 13411"/>
              <a:gd name="csX7" fmla="*/ 15850 w 21336"/>
              <a:gd name="csY7" fmla="*/ 12802 h 13411"/>
              <a:gd name="csX8" fmla="*/ 10363 w 21336"/>
              <a:gd name="csY8" fmla="*/ 13411 h 13411"/>
              <a:gd name="csX9" fmla="*/ 8534 w 21336"/>
              <a:gd name="csY9" fmla="*/ 11583 h 13411"/>
              <a:gd name="csX10" fmla="*/ 7315 w 21336"/>
              <a:gd name="csY10" fmla="*/ 9144 h 13411"/>
              <a:gd name="csX11" fmla="*/ 6096 w 21336"/>
              <a:gd name="csY11" fmla="*/ 8535 h 13411"/>
              <a:gd name="csX12" fmla="*/ 4267 w 21336"/>
              <a:gd name="csY12" fmla="*/ 6706 h 13411"/>
              <a:gd name="csX13" fmla="*/ 1219 w 21336"/>
              <a:gd name="csY13" fmla="*/ 4267 h 13411"/>
              <a:gd name="csX14" fmla="*/ 0 w 21336"/>
              <a:gd name="csY14" fmla="*/ 3048 h 13411"/>
              <a:gd name="csX15" fmla="*/ 0 w 21336"/>
              <a:gd name="csY15" fmla="*/ 1829 h 13411"/>
              <a:gd name="csX16" fmla="*/ 2438 w 21336"/>
              <a:gd name="csY16" fmla="*/ 2439 h 13411"/>
              <a:gd name="csX17" fmla="*/ 4267 w 21336"/>
              <a:gd name="csY17" fmla="*/ 1829 h 13411"/>
              <a:gd name="csX18" fmla="*/ 7925 w 21336"/>
              <a:gd name="csY18" fmla="*/ 610 h 13411"/>
              <a:gd name="csX19" fmla="*/ 10363 w 21336"/>
              <a:gd name="csY19" fmla="*/ 610 h 13411"/>
              <a:gd name="csX20" fmla="*/ 13411 w 21336"/>
              <a:gd name="csY20" fmla="*/ 0 h 13411"/>
              <a:gd name="csX21" fmla="*/ 15240 w 21336"/>
              <a:gd name="csY21" fmla="*/ 0 h 13411"/>
              <a:gd name="csX22" fmla="*/ 16459 w 21336"/>
              <a:gd name="csY22" fmla="*/ 1219 h 1341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</a:cxnLst>
            <a:rect l="l" t="t" r="r" b="b"/>
            <a:pathLst>
              <a:path w="21336" h="13411">
                <a:moveTo>
                  <a:pt x="16459" y="1219"/>
                </a:moveTo>
                <a:lnTo>
                  <a:pt x="20117" y="4877"/>
                </a:lnTo>
                <a:lnTo>
                  <a:pt x="21336" y="9144"/>
                </a:lnTo>
                <a:lnTo>
                  <a:pt x="20726" y="10973"/>
                </a:lnTo>
                <a:lnTo>
                  <a:pt x="21336" y="12802"/>
                </a:lnTo>
                <a:lnTo>
                  <a:pt x="19507" y="12802"/>
                </a:lnTo>
                <a:lnTo>
                  <a:pt x="17678" y="11583"/>
                </a:lnTo>
                <a:lnTo>
                  <a:pt x="15850" y="12802"/>
                </a:lnTo>
                <a:lnTo>
                  <a:pt x="10363" y="13411"/>
                </a:lnTo>
                <a:lnTo>
                  <a:pt x="8534" y="11583"/>
                </a:lnTo>
                <a:lnTo>
                  <a:pt x="7315" y="9144"/>
                </a:lnTo>
                <a:lnTo>
                  <a:pt x="6096" y="8535"/>
                </a:lnTo>
                <a:lnTo>
                  <a:pt x="4267" y="6706"/>
                </a:lnTo>
                <a:lnTo>
                  <a:pt x="1219" y="4267"/>
                </a:lnTo>
                <a:lnTo>
                  <a:pt x="0" y="3048"/>
                </a:lnTo>
                <a:lnTo>
                  <a:pt x="0" y="1829"/>
                </a:lnTo>
                <a:lnTo>
                  <a:pt x="2438" y="2439"/>
                </a:lnTo>
                <a:lnTo>
                  <a:pt x="4267" y="1829"/>
                </a:lnTo>
                <a:lnTo>
                  <a:pt x="7925" y="610"/>
                </a:lnTo>
                <a:lnTo>
                  <a:pt x="10363" y="610"/>
                </a:lnTo>
                <a:lnTo>
                  <a:pt x="13411" y="0"/>
                </a:lnTo>
                <a:lnTo>
                  <a:pt x="15240" y="0"/>
                </a:lnTo>
                <a:lnTo>
                  <a:pt x="16459" y="121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52" name="Freihandform: Form 451">
            <a:extLst>
              <a:ext uri="{FF2B5EF4-FFF2-40B4-BE49-F238E27FC236}">
                <a16:creationId xmlns:a16="http://schemas.microsoft.com/office/drawing/2014/main" id="{6135EFC9-FA32-7221-DD0E-DC2779FD4B35}"/>
              </a:ext>
            </a:extLst>
          </p:cNvPr>
          <p:cNvSpPr/>
          <p:nvPr/>
        </p:nvSpPr>
        <p:spPr>
          <a:xfrm>
            <a:off x="3663696" y="3394252"/>
            <a:ext cx="7924" cy="10972"/>
          </a:xfrm>
          <a:custGeom>
            <a:avLst/>
            <a:gdLst>
              <a:gd name="csX0" fmla="*/ 6096 w 7924"/>
              <a:gd name="csY0" fmla="*/ 10973 h 10972"/>
              <a:gd name="csX1" fmla="*/ 4877 w 7924"/>
              <a:gd name="csY1" fmla="*/ 10973 h 10972"/>
              <a:gd name="csX2" fmla="*/ 4267 w 7924"/>
              <a:gd name="csY2" fmla="*/ 7925 h 10972"/>
              <a:gd name="csX3" fmla="*/ 4877 w 7924"/>
              <a:gd name="csY3" fmla="*/ 6096 h 10972"/>
              <a:gd name="csX4" fmla="*/ 4267 w 7924"/>
              <a:gd name="csY4" fmla="*/ 4267 h 10972"/>
              <a:gd name="csX5" fmla="*/ 1829 w 7924"/>
              <a:gd name="csY5" fmla="*/ 3658 h 10972"/>
              <a:gd name="csX6" fmla="*/ 0 w 7924"/>
              <a:gd name="csY6" fmla="*/ 1829 h 10972"/>
              <a:gd name="csX7" fmla="*/ 609 w 7924"/>
              <a:gd name="csY7" fmla="*/ 0 h 10972"/>
              <a:gd name="csX8" fmla="*/ 7925 w 7924"/>
              <a:gd name="csY8" fmla="*/ 3658 h 10972"/>
              <a:gd name="csX9" fmla="*/ 7315 w 7924"/>
              <a:gd name="csY9" fmla="*/ 4877 h 10972"/>
              <a:gd name="csX10" fmla="*/ 7315 w 7924"/>
              <a:gd name="csY10" fmla="*/ 7315 h 10972"/>
              <a:gd name="csX11" fmla="*/ 6096 w 7924"/>
              <a:gd name="csY11" fmla="*/ 8535 h 10972"/>
              <a:gd name="csX12" fmla="*/ 6096 w 7924"/>
              <a:gd name="csY12" fmla="*/ 10973 h 1097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7924" h="10972">
                <a:moveTo>
                  <a:pt x="6096" y="10973"/>
                </a:moveTo>
                <a:lnTo>
                  <a:pt x="4877" y="10973"/>
                </a:lnTo>
                <a:lnTo>
                  <a:pt x="4267" y="7925"/>
                </a:lnTo>
                <a:lnTo>
                  <a:pt x="4877" y="6096"/>
                </a:lnTo>
                <a:lnTo>
                  <a:pt x="4267" y="4267"/>
                </a:lnTo>
                <a:lnTo>
                  <a:pt x="1829" y="3658"/>
                </a:lnTo>
                <a:lnTo>
                  <a:pt x="0" y="1829"/>
                </a:lnTo>
                <a:lnTo>
                  <a:pt x="609" y="0"/>
                </a:lnTo>
                <a:lnTo>
                  <a:pt x="7925" y="3658"/>
                </a:lnTo>
                <a:lnTo>
                  <a:pt x="7315" y="4877"/>
                </a:lnTo>
                <a:lnTo>
                  <a:pt x="7315" y="7315"/>
                </a:lnTo>
                <a:lnTo>
                  <a:pt x="6096" y="8535"/>
                </a:lnTo>
                <a:lnTo>
                  <a:pt x="6096" y="10973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53" name="Freihandform: Form 452">
            <a:extLst>
              <a:ext uri="{FF2B5EF4-FFF2-40B4-BE49-F238E27FC236}">
                <a16:creationId xmlns:a16="http://schemas.microsoft.com/office/drawing/2014/main" id="{3E08353E-AAE6-3140-BCFC-D412C503B00E}"/>
              </a:ext>
            </a:extLst>
          </p:cNvPr>
          <p:cNvSpPr/>
          <p:nvPr/>
        </p:nvSpPr>
        <p:spPr>
          <a:xfrm>
            <a:off x="3865473" y="3190646"/>
            <a:ext cx="1219" cy="1828"/>
          </a:xfrm>
          <a:custGeom>
            <a:avLst/>
            <a:gdLst>
              <a:gd name="csX0" fmla="*/ 1219 w 1219"/>
              <a:gd name="csY0" fmla="*/ 1219 h 1828"/>
              <a:gd name="csX1" fmla="*/ 0 w 1219"/>
              <a:gd name="csY1" fmla="*/ 1829 h 1828"/>
              <a:gd name="csX2" fmla="*/ 0 w 1219"/>
              <a:gd name="csY2" fmla="*/ 610 h 1828"/>
              <a:gd name="csX3" fmla="*/ 610 w 1219"/>
              <a:gd name="csY3" fmla="*/ 0 h 1828"/>
              <a:gd name="csX4" fmla="*/ 1219 w 1219"/>
              <a:gd name="csY4" fmla="*/ 1219 h 182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219" h="1828">
                <a:moveTo>
                  <a:pt x="1219" y="1219"/>
                </a:moveTo>
                <a:lnTo>
                  <a:pt x="0" y="1829"/>
                </a:lnTo>
                <a:lnTo>
                  <a:pt x="0" y="610"/>
                </a:lnTo>
                <a:lnTo>
                  <a:pt x="610" y="0"/>
                </a:lnTo>
                <a:lnTo>
                  <a:pt x="1219" y="121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54" name="Freihandform: Form 453">
            <a:extLst>
              <a:ext uri="{FF2B5EF4-FFF2-40B4-BE49-F238E27FC236}">
                <a16:creationId xmlns:a16="http://schemas.microsoft.com/office/drawing/2014/main" id="{B8708823-199B-91EA-C9DC-0CA0763C6845}"/>
              </a:ext>
            </a:extLst>
          </p:cNvPr>
          <p:cNvSpPr/>
          <p:nvPr/>
        </p:nvSpPr>
        <p:spPr>
          <a:xfrm>
            <a:off x="3856939" y="3185160"/>
            <a:ext cx="1219" cy="1219"/>
          </a:xfrm>
          <a:custGeom>
            <a:avLst/>
            <a:gdLst>
              <a:gd name="csX0" fmla="*/ 609 w 1219"/>
              <a:gd name="csY0" fmla="*/ 1219 h 1219"/>
              <a:gd name="csX1" fmla="*/ 0 w 1219"/>
              <a:gd name="csY1" fmla="*/ 1219 h 1219"/>
              <a:gd name="csX2" fmla="*/ 609 w 1219"/>
              <a:gd name="csY2" fmla="*/ 0 h 1219"/>
              <a:gd name="csX3" fmla="*/ 1219 w 1219"/>
              <a:gd name="csY3" fmla="*/ 610 h 1219"/>
              <a:gd name="csX4" fmla="*/ 609 w 1219"/>
              <a:gd name="csY4" fmla="*/ 1219 h 121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219" h="1219">
                <a:moveTo>
                  <a:pt x="609" y="1219"/>
                </a:moveTo>
                <a:lnTo>
                  <a:pt x="0" y="1219"/>
                </a:lnTo>
                <a:lnTo>
                  <a:pt x="609" y="0"/>
                </a:lnTo>
                <a:lnTo>
                  <a:pt x="1219" y="610"/>
                </a:lnTo>
                <a:lnTo>
                  <a:pt x="609" y="121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55" name="Freihandform: Form 454">
            <a:extLst>
              <a:ext uri="{FF2B5EF4-FFF2-40B4-BE49-F238E27FC236}">
                <a16:creationId xmlns:a16="http://schemas.microsoft.com/office/drawing/2014/main" id="{96F58738-5AE3-DBD4-434F-C77B8860089D}"/>
              </a:ext>
            </a:extLst>
          </p:cNvPr>
          <p:cNvSpPr/>
          <p:nvPr/>
        </p:nvSpPr>
        <p:spPr>
          <a:xfrm>
            <a:off x="3917289" y="3293668"/>
            <a:ext cx="13411" cy="18288"/>
          </a:xfrm>
          <a:custGeom>
            <a:avLst/>
            <a:gdLst>
              <a:gd name="csX0" fmla="*/ 8535 w 13411"/>
              <a:gd name="csY0" fmla="*/ 3658 h 18288"/>
              <a:gd name="csX1" fmla="*/ 8535 w 13411"/>
              <a:gd name="csY1" fmla="*/ 4877 h 18288"/>
              <a:gd name="csX2" fmla="*/ 10973 w 13411"/>
              <a:gd name="csY2" fmla="*/ 4267 h 18288"/>
              <a:gd name="csX3" fmla="*/ 9754 w 13411"/>
              <a:gd name="csY3" fmla="*/ 7315 h 18288"/>
              <a:gd name="csX4" fmla="*/ 10973 w 13411"/>
              <a:gd name="csY4" fmla="*/ 8535 h 18288"/>
              <a:gd name="csX5" fmla="*/ 10973 w 13411"/>
              <a:gd name="csY5" fmla="*/ 9754 h 18288"/>
              <a:gd name="csX6" fmla="*/ 12192 w 13411"/>
              <a:gd name="csY6" fmla="*/ 10973 h 18288"/>
              <a:gd name="csX7" fmla="*/ 13411 w 13411"/>
              <a:gd name="csY7" fmla="*/ 16459 h 18288"/>
              <a:gd name="csX8" fmla="*/ 11583 w 13411"/>
              <a:gd name="csY8" fmla="*/ 18288 h 18288"/>
              <a:gd name="csX9" fmla="*/ 10973 w 13411"/>
              <a:gd name="csY9" fmla="*/ 15850 h 18288"/>
              <a:gd name="csX10" fmla="*/ 10363 w 13411"/>
              <a:gd name="csY10" fmla="*/ 16459 h 18288"/>
              <a:gd name="csX11" fmla="*/ 6706 w 13411"/>
              <a:gd name="csY11" fmla="*/ 15850 h 18288"/>
              <a:gd name="csX12" fmla="*/ 4267 w 13411"/>
              <a:gd name="csY12" fmla="*/ 15850 h 18288"/>
              <a:gd name="csX13" fmla="*/ 3048 w 13411"/>
              <a:gd name="csY13" fmla="*/ 14021 h 18288"/>
              <a:gd name="csX14" fmla="*/ 6706 w 13411"/>
              <a:gd name="csY14" fmla="*/ 10973 h 18288"/>
              <a:gd name="csX15" fmla="*/ 4267 w 13411"/>
              <a:gd name="csY15" fmla="*/ 10973 h 18288"/>
              <a:gd name="csX16" fmla="*/ 1829 w 13411"/>
              <a:gd name="csY16" fmla="*/ 8535 h 18288"/>
              <a:gd name="csX17" fmla="*/ 1219 w 13411"/>
              <a:gd name="csY17" fmla="*/ 5487 h 18288"/>
              <a:gd name="csX18" fmla="*/ 0 w 13411"/>
              <a:gd name="csY18" fmla="*/ 2439 h 18288"/>
              <a:gd name="csX19" fmla="*/ 1829 w 13411"/>
              <a:gd name="csY19" fmla="*/ 0 h 18288"/>
              <a:gd name="csX20" fmla="*/ 4267 w 13411"/>
              <a:gd name="csY20" fmla="*/ 610 h 18288"/>
              <a:gd name="csX21" fmla="*/ 7315 w 13411"/>
              <a:gd name="csY21" fmla="*/ 2439 h 18288"/>
              <a:gd name="csX22" fmla="*/ 8535 w 13411"/>
              <a:gd name="csY22" fmla="*/ 3658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</a:cxnLst>
            <a:rect l="l" t="t" r="r" b="b"/>
            <a:pathLst>
              <a:path w="13411" h="18288">
                <a:moveTo>
                  <a:pt x="8535" y="3658"/>
                </a:moveTo>
                <a:lnTo>
                  <a:pt x="8535" y="4877"/>
                </a:lnTo>
                <a:lnTo>
                  <a:pt x="10973" y="4267"/>
                </a:lnTo>
                <a:lnTo>
                  <a:pt x="9754" y="7315"/>
                </a:lnTo>
                <a:lnTo>
                  <a:pt x="10973" y="8535"/>
                </a:lnTo>
                <a:lnTo>
                  <a:pt x="10973" y="9754"/>
                </a:lnTo>
                <a:lnTo>
                  <a:pt x="12192" y="10973"/>
                </a:lnTo>
                <a:lnTo>
                  <a:pt x="13411" y="16459"/>
                </a:lnTo>
                <a:lnTo>
                  <a:pt x="11583" y="18288"/>
                </a:lnTo>
                <a:lnTo>
                  <a:pt x="10973" y="15850"/>
                </a:lnTo>
                <a:lnTo>
                  <a:pt x="10363" y="16459"/>
                </a:lnTo>
                <a:lnTo>
                  <a:pt x="6706" y="15850"/>
                </a:lnTo>
                <a:lnTo>
                  <a:pt x="4267" y="15850"/>
                </a:lnTo>
                <a:lnTo>
                  <a:pt x="3048" y="14021"/>
                </a:lnTo>
                <a:lnTo>
                  <a:pt x="6706" y="10973"/>
                </a:lnTo>
                <a:lnTo>
                  <a:pt x="4267" y="10973"/>
                </a:lnTo>
                <a:lnTo>
                  <a:pt x="1829" y="8535"/>
                </a:lnTo>
                <a:lnTo>
                  <a:pt x="1219" y="5487"/>
                </a:lnTo>
                <a:lnTo>
                  <a:pt x="0" y="2439"/>
                </a:lnTo>
                <a:lnTo>
                  <a:pt x="1829" y="0"/>
                </a:lnTo>
                <a:lnTo>
                  <a:pt x="4267" y="610"/>
                </a:lnTo>
                <a:lnTo>
                  <a:pt x="7315" y="2439"/>
                </a:lnTo>
                <a:lnTo>
                  <a:pt x="8535" y="3658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56" name="Freihandform: Form 455">
            <a:extLst>
              <a:ext uri="{FF2B5EF4-FFF2-40B4-BE49-F238E27FC236}">
                <a16:creationId xmlns:a16="http://schemas.microsoft.com/office/drawing/2014/main" id="{CC7DFB79-7F57-B182-EA3B-2081C8CEA11B}"/>
              </a:ext>
            </a:extLst>
          </p:cNvPr>
          <p:cNvSpPr/>
          <p:nvPr/>
        </p:nvSpPr>
        <p:spPr>
          <a:xfrm>
            <a:off x="5405932" y="2785872"/>
            <a:ext cx="9753" cy="8534"/>
          </a:xfrm>
          <a:custGeom>
            <a:avLst/>
            <a:gdLst>
              <a:gd name="csX0" fmla="*/ 9754 w 9753"/>
              <a:gd name="csY0" fmla="*/ 2438 h 8534"/>
              <a:gd name="csX1" fmla="*/ 7925 w 9753"/>
              <a:gd name="csY1" fmla="*/ 5486 h 8534"/>
              <a:gd name="csX2" fmla="*/ 5487 w 9753"/>
              <a:gd name="csY2" fmla="*/ 8534 h 8534"/>
              <a:gd name="csX3" fmla="*/ 3658 w 9753"/>
              <a:gd name="csY3" fmla="*/ 6096 h 8534"/>
              <a:gd name="csX4" fmla="*/ 1219 w 9753"/>
              <a:gd name="csY4" fmla="*/ 6096 h 8534"/>
              <a:gd name="csX5" fmla="*/ 0 w 9753"/>
              <a:gd name="csY5" fmla="*/ 4877 h 8534"/>
              <a:gd name="csX6" fmla="*/ 1219 w 9753"/>
              <a:gd name="csY6" fmla="*/ 3048 h 8534"/>
              <a:gd name="csX7" fmla="*/ 3658 w 9753"/>
              <a:gd name="csY7" fmla="*/ 3658 h 8534"/>
              <a:gd name="csX8" fmla="*/ 6096 w 9753"/>
              <a:gd name="csY8" fmla="*/ 1219 h 8534"/>
              <a:gd name="csX9" fmla="*/ 7925 w 9753"/>
              <a:gd name="csY9" fmla="*/ 0 h 8534"/>
              <a:gd name="csX10" fmla="*/ 9144 w 9753"/>
              <a:gd name="csY10" fmla="*/ 610 h 8534"/>
              <a:gd name="csX11" fmla="*/ 9754 w 9753"/>
              <a:gd name="csY11" fmla="*/ 2438 h 853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9753" h="8534">
                <a:moveTo>
                  <a:pt x="9754" y="2438"/>
                </a:moveTo>
                <a:lnTo>
                  <a:pt x="7925" y="5486"/>
                </a:lnTo>
                <a:lnTo>
                  <a:pt x="5487" y="8534"/>
                </a:lnTo>
                <a:lnTo>
                  <a:pt x="3658" y="6096"/>
                </a:lnTo>
                <a:lnTo>
                  <a:pt x="1219" y="6096"/>
                </a:lnTo>
                <a:lnTo>
                  <a:pt x="0" y="4877"/>
                </a:lnTo>
                <a:lnTo>
                  <a:pt x="1219" y="3048"/>
                </a:lnTo>
                <a:lnTo>
                  <a:pt x="3658" y="3658"/>
                </a:lnTo>
                <a:lnTo>
                  <a:pt x="6096" y="1219"/>
                </a:lnTo>
                <a:lnTo>
                  <a:pt x="7925" y="0"/>
                </a:lnTo>
                <a:lnTo>
                  <a:pt x="9144" y="610"/>
                </a:lnTo>
                <a:lnTo>
                  <a:pt x="9754" y="2438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57" name="Freihandform: Form 456">
            <a:extLst>
              <a:ext uri="{FF2B5EF4-FFF2-40B4-BE49-F238E27FC236}">
                <a16:creationId xmlns:a16="http://schemas.microsoft.com/office/drawing/2014/main" id="{18ABBCC2-F89B-3BE8-52DE-91FBD5F7C1C8}"/>
              </a:ext>
            </a:extLst>
          </p:cNvPr>
          <p:cNvSpPr/>
          <p:nvPr/>
        </p:nvSpPr>
        <p:spPr>
          <a:xfrm>
            <a:off x="5484571" y="2773680"/>
            <a:ext cx="15240" cy="17068"/>
          </a:xfrm>
          <a:custGeom>
            <a:avLst/>
            <a:gdLst>
              <a:gd name="csX0" fmla="*/ 14021 w 15240"/>
              <a:gd name="csY0" fmla="*/ 610 h 17068"/>
              <a:gd name="csX1" fmla="*/ 14021 w 15240"/>
              <a:gd name="csY1" fmla="*/ 3658 h 17068"/>
              <a:gd name="csX2" fmla="*/ 15240 w 15240"/>
              <a:gd name="csY2" fmla="*/ 6096 h 17068"/>
              <a:gd name="csX3" fmla="*/ 14021 w 15240"/>
              <a:gd name="csY3" fmla="*/ 10363 h 17068"/>
              <a:gd name="csX4" fmla="*/ 14630 w 15240"/>
              <a:gd name="csY4" fmla="*/ 12192 h 17068"/>
              <a:gd name="csX5" fmla="*/ 12192 w 15240"/>
              <a:gd name="csY5" fmla="*/ 14630 h 17068"/>
              <a:gd name="csX6" fmla="*/ 9144 w 15240"/>
              <a:gd name="csY6" fmla="*/ 15850 h 17068"/>
              <a:gd name="csX7" fmla="*/ 7925 w 15240"/>
              <a:gd name="csY7" fmla="*/ 17069 h 17068"/>
              <a:gd name="csX8" fmla="*/ 4267 w 15240"/>
              <a:gd name="csY8" fmla="*/ 15850 h 17068"/>
              <a:gd name="csX9" fmla="*/ 1219 w 15240"/>
              <a:gd name="csY9" fmla="*/ 12802 h 17068"/>
              <a:gd name="csX10" fmla="*/ 0 w 15240"/>
              <a:gd name="csY10" fmla="*/ 10363 h 17068"/>
              <a:gd name="csX11" fmla="*/ 0 w 15240"/>
              <a:gd name="csY11" fmla="*/ 6706 h 17068"/>
              <a:gd name="csX12" fmla="*/ 3657 w 15240"/>
              <a:gd name="csY12" fmla="*/ 4267 h 17068"/>
              <a:gd name="csX13" fmla="*/ 4267 w 15240"/>
              <a:gd name="csY13" fmla="*/ 1219 h 17068"/>
              <a:gd name="csX14" fmla="*/ 4267 w 15240"/>
              <a:gd name="csY14" fmla="*/ 0 h 17068"/>
              <a:gd name="csX15" fmla="*/ 7925 w 15240"/>
              <a:gd name="csY15" fmla="*/ 610 h 17068"/>
              <a:gd name="csX16" fmla="*/ 10363 w 15240"/>
              <a:gd name="csY16" fmla="*/ 610 h 17068"/>
              <a:gd name="csX17" fmla="*/ 12192 w 15240"/>
              <a:gd name="csY17" fmla="*/ 1219 h 17068"/>
              <a:gd name="csX18" fmla="*/ 14021 w 15240"/>
              <a:gd name="csY18" fmla="*/ 610 h 1706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15240" h="17068">
                <a:moveTo>
                  <a:pt x="14021" y="610"/>
                </a:moveTo>
                <a:lnTo>
                  <a:pt x="14021" y="3658"/>
                </a:lnTo>
                <a:lnTo>
                  <a:pt x="15240" y="6096"/>
                </a:lnTo>
                <a:lnTo>
                  <a:pt x="14021" y="10363"/>
                </a:lnTo>
                <a:lnTo>
                  <a:pt x="14630" y="12192"/>
                </a:lnTo>
                <a:lnTo>
                  <a:pt x="12192" y="14630"/>
                </a:lnTo>
                <a:lnTo>
                  <a:pt x="9144" y="15850"/>
                </a:lnTo>
                <a:lnTo>
                  <a:pt x="7925" y="17069"/>
                </a:lnTo>
                <a:lnTo>
                  <a:pt x="4267" y="15850"/>
                </a:lnTo>
                <a:lnTo>
                  <a:pt x="1219" y="12802"/>
                </a:lnTo>
                <a:lnTo>
                  <a:pt x="0" y="10363"/>
                </a:lnTo>
                <a:lnTo>
                  <a:pt x="0" y="6706"/>
                </a:lnTo>
                <a:lnTo>
                  <a:pt x="3657" y="4267"/>
                </a:lnTo>
                <a:lnTo>
                  <a:pt x="4267" y="1219"/>
                </a:lnTo>
                <a:lnTo>
                  <a:pt x="4267" y="0"/>
                </a:lnTo>
                <a:lnTo>
                  <a:pt x="7925" y="610"/>
                </a:lnTo>
                <a:lnTo>
                  <a:pt x="10363" y="610"/>
                </a:lnTo>
                <a:lnTo>
                  <a:pt x="12192" y="1219"/>
                </a:lnTo>
                <a:lnTo>
                  <a:pt x="14021" y="61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58" name="Freihandform: Form 457">
            <a:extLst>
              <a:ext uri="{FF2B5EF4-FFF2-40B4-BE49-F238E27FC236}">
                <a16:creationId xmlns:a16="http://schemas.microsoft.com/office/drawing/2014/main" id="{3F5F9497-110E-F2D4-E550-012E3631A1D3}"/>
              </a:ext>
            </a:extLst>
          </p:cNvPr>
          <p:cNvSpPr/>
          <p:nvPr/>
        </p:nvSpPr>
        <p:spPr>
          <a:xfrm>
            <a:off x="5433974" y="2771851"/>
            <a:ext cx="8534" cy="7315"/>
          </a:xfrm>
          <a:custGeom>
            <a:avLst/>
            <a:gdLst>
              <a:gd name="csX0" fmla="*/ 4267 w 8534"/>
              <a:gd name="csY0" fmla="*/ 7315 h 7315"/>
              <a:gd name="csX1" fmla="*/ 3048 w 8534"/>
              <a:gd name="csY1" fmla="*/ 7315 h 7315"/>
              <a:gd name="csX2" fmla="*/ 1219 w 8534"/>
              <a:gd name="csY2" fmla="*/ 6096 h 7315"/>
              <a:gd name="csX3" fmla="*/ 0 w 8534"/>
              <a:gd name="csY3" fmla="*/ 4267 h 7315"/>
              <a:gd name="csX4" fmla="*/ 609 w 8534"/>
              <a:gd name="csY4" fmla="*/ 1829 h 7315"/>
              <a:gd name="csX5" fmla="*/ 1219 w 8534"/>
              <a:gd name="csY5" fmla="*/ 0 h 7315"/>
              <a:gd name="csX6" fmla="*/ 3048 w 8534"/>
              <a:gd name="csY6" fmla="*/ 0 h 7315"/>
              <a:gd name="csX7" fmla="*/ 4877 w 8534"/>
              <a:gd name="csY7" fmla="*/ 0 h 7315"/>
              <a:gd name="csX8" fmla="*/ 7925 w 8534"/>
              <a:gd name="csY8" fmla="*/ 2438 h 7315"/>
              <a:gd name="csX9" fmla="*/ 8534 w 8534"/>
              <a:gd name="csY9" fmla="*/ 4267 h 7315"/>
              <a:gd name="csX10" fmla="*/ 5486 w 8534"/>
              <a:gd name="csY10" fmla="*/ 7315 h 7315"/>
              <a:gd name="csX11" fmla="*/ 4267 w 8534"/>
              <a:gd name="csY11" fmla="*/ 7315 h 731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8534" h="7315">
                <a:moveTo>
                  <a:pt x="4267" y="7315"/>
                </a:moveTo>
                <a:lnTo>
                  <a:pt x="3048" y="7315"/>
                </a:lnTo>
                <a:lnTo>
                  <a:pt x="1219" y="6096"/>
                </a:lnTo>
                <a:lnTo>
                  <a:pt x="0" y="4267"/>
                </a:lnTo>
                <a:lnTo>
                  <a:pt x="609" y="1829"/>
                </a:lnTo>
                <a:lnTo>
                  <a:pt x="1219" y="0"/>
                </a:lnTo>
                <a:lnTo>
                  <a:pt x="3048" y="0"/>
                </a:lnTo>
                <a:lnTo>
                  <a:pt x="4877" y="0"/>
                </a:lnTo>
                <a:lnTo>
                  <a:pt x="7925" y="2438"/>
                </a:lnTo>
                <a:lnTo>
                  <a:pt x="8534" y="4267"/>
                </a:lnTo>
                <a:lnTo>
                  <a:pt x="5486" y="7315"/>
                </a:lnTo>
                <a:lnTo>
                  <a:pt x="4267" y="7315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59" name="Freihandform: Form 458">
            <a:extLst>
              <a:ext uri="{FF2B5EF4-FFF2-40B4-BE49-F238E27FC236}">
                <a16:creationId xmlns:a16="http://schemas.microsoft.com/office/drawing/2014/main" id="{5313C10F-5239-41DF-C2DB-DC0999E4A86F}"/>
              </a:ext>
            </a:extLst>
          </p:cNvPr>
          <p:cNvSpPr/>
          <p:nvPr/>
        </p:nvSpPr>
        <p:spPr>
          <a:xfrm>
            <a:off x="5448604" y="2757220"/>
            <a:ext cx="26822" cy="23164"/>
          </a:xfrm>
          <a:custGeom>
            <a:avLst/>
            <a:gdLst>
              <a:gd name="csX0" fmla="*/ 26823 w 26822"/>
              <a:gd name="csY0" fmla="*/ 610 h 23164"/>
              <a:gd name="csX1" fmla="*/ 26823 w 26822"/>
              <a:gd name="csY1" fmla="*/ 1829 h 23164"/>
              <a:gd name="csX2" fmla="*/ 23165 w 26822"/>
              <a:gd name="csY2" fmla="*/ 3658 h 23164"/>
              <a:gd name="csX3" fmla="*/ 20727 w 26822"/>
              <a:gd name="csY3" fmla="*/ 6706 h 23164"/>
              <a:gd name="csX4" fmla="*/ 18898 w 26822"/>
              <a:gd name="csY4" fmla="*/ 7925 h 23164"/>
              <a:gd name="csX5" fmla="*/ 18898 w 26822"/>
              <a:gd name="csY5" fmla="*/ 10363 h 23164"/>
              <a:gd name="csX6" fmla="*/ 16459 w 26822"/>
              <a:gd name="csY6" fmla="*/ 14631 h 23164"/>
              <a:gd name="csX7" fmla="*/ 15850 w 26822"/>
              <a:gd name="csY7" fmla="*/ 17069 h 23164"/>
              <a:gd name="csX8" fmla="*/ 12802 w 26822"/>
              <a:gd name="csY8" fmla="*/ 20727 h 23164"/>
              <a:gd name="csX9" fmla="*/ 12192 w 26822"/>
              <a:gd name="csY9" fmla="*/ 21946 h 23164"/>
              <a:gd name="csX10" fmla="*/ 10973 w 26822"/>
              <a:gd name="csY10" fmla="*/ 21946 h 23164"/>
              <a:gd name="csX11" fmla="*/ 7315 w 26822"/>
              <a:gd name="csY11" fmla="*/ 23165 h 23164"/>
              <a:gd name="csX12" fmla="*/ 6706 w 26822"/>
              <a:gd name="csY12" fmla="*/ 22555 h 23164"/>
              <a:gd name="csX13" fmla="*/ 6096 w 26822"/>
              <a:gd name="csY13" fmla="*/ 20117 h 23164"/>
              <a:gd name="csX14" fmla="*/ 4267 w 26822"/>
              <a:gd name="csY14" fmla="*/ 17679 h 23164"/>
              <a:gd name="csX15" fmla="*/ 3658 w 26822"/>
              <a:gd name="csY15" fmla="*/ 16459 h 23164"/>
              <a:gd name="csX16" fmla="*/ 2439 w 26822"/>
              <a:gd name="csY16" fmla="*/ 14631 h 23164"/>
              <a:gd name="csX17" fmla="*/ 2439 w 26822"/>
              <a:gd name="csY17" fmla="*/ 12802 h 23164"/>
              <a:gd name="csX18" fmla="*/ 0 w 26822"/>
              <a:gd name="csY18" fmla="*/ 9144 h 23164"/>
              <a:gd name="csX19" fmla="*/ 3048 w 26822"/>
              <a:gd name="csY19" fmla="*/ 7315 h 23164"/>
              <a:gd name="csX20" fmla="*/ 4877 w 26822"/>
              <a:gd name="csY20" fmla="*/ 8535 h 23164"/>
              <a:gd name="csX21" fmla="*/ 8535 w 26822"/>
              <a:gd name="csY21" fmla="*/ 7315 h 23164"/>
              <a:gd name="csX22" fmla="*/ 10973 w 26822"/>
              <a:gd name="csY22" fmla="*/ 7315 h 23164"/>
              <a:gd name="csX23" fmla="*/ 14021 w 26822"/>
              <a:gd name="csY23" fmla="*/ 6096 h 23164"/>
              <a:gd name="csX24" fmla="*/ 17069 w 26822"/>
              <a:gd name="csY24" fmla="*/ 3658 h 23164"/>
              <a:gd name="csX25" fmla="*/ 17069 w 26822"/>
              <a:gd name="csY25" fmla="*/ 2439 h 23164"/>
              <a:gd name="csX26" fmla="*/ 20727 w 26822"/>
              <a:gd name="csY26" fmla="*/ 610 h 23164"/>
              <a:gd name="csX27" fmla="*/ 24384 w 26822"/>
              <a:gd name="csY27" fmla="*/ 610 h 23164"/>
              <a:gd name="csX28" fmla="*/ 26213 w 26822"/>
              <a:gd name="csY28" fmla="*/ 0 h 23164"/>
              <a:gd name="csX29" fmla="*/ 26823 w 26822"/>
              <a:gd name="csY29" fmla="*/ 610 h 2316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</a:cxnLst>
            <a:rect l="l" t="t" r="r" b="b"/>
            <a:pathLst>
              <a:path w="26822" h="23164">
                <a:moveTo>
                  <a:pt x="26823" y="610"/>
                </a:moveTo>
                <a:lnTo>
                  <a:pt x="26823" y="1829"/>
                </a:lnTo>
                <a:lnTo>
                  <a:pt x="23165" y="3658"/>
                </a:lnTo>
                <a:lnTo>
                  <a:pt x="20727" y="6706"/>
                </a:lnTo>
                <a:lnTo>
                  <a:pt x="18898" y="7925"/>
                </a:lnTo>
                <a:lnTo>
                  <a:pt x="18898" y="10363"/>
                </a:lnTo>
                <a:lnTo>
                  <a:pt x="16459" y="14631"/>
                </a:lnTo>
                <a:lnTo>
                  <a:pt x="15850" y="17069"/>
                </a:lnTo>
                <a:lnTo>
                  <a:pt x="12802" y="20727"/>
                </a:lnTo>
                <a:lnTo>
                  <a:pt x="12192" y="21946"/>
                </a:lnTo>
                <a:lnTo>
                  <a:pt x="10973" y="21946"/>
                </a:lnTo>
                <a:lnTo>
                  <a:pt x="7315" y="23165"/>
                </a:lnTo>
                <a:lnTo>
                  <a:pt x="6706" y="22555"/>
                </a:lnTo>
                <a:lnTo>
                  <a:pt x="6096" y="20117"/>
                </a:lnTo>
                <a:lnTo>
                  <a:pt x="4267" y="17679"/>
                </a:lnTo>
                <a:lnTo>
                  <a:pt x="3658" y="16459"/>
                </a:lnTo>
                <a:lnTo>
                  <a:pt x="2439" y="14631"/>
                </a:lnTo>
                <a:lnTo>
                  <a:pt x="2439" y="12802"/>
                </a:lnTo>
                <a:lnTo>
                  <a:pt x="0" y="9144"/>
                </a:lnTo>
                <a:lnTo>
                  <a:pt x="3048" y="7315"/>
                </a:lnTo>
                <a:lnTo>
                  <a:pt x="4877" y="8535"/>
                </a:lnTo>
                <a:lnTo>
                  <a:pt x="8535" y="7315"/>
                </a:lnTo>
                <a:lnTo>
                  <a:pt x="10973" y="7315"/>
                </a:lnTo>
                <a:lnTo>
                  <a:pt x="14021" y="6096"/>
                </a:lnTo>
                <a:lnTo>
                  <a:pt x="17069" y="3658"/>
                </a:lnTo>
                <a:lnTo>
                  <a:pt x="17069" y="2439"/>
                </a:lnTo>
                <a:lnTo>
                  <a:pt x="20727" y="610"/>
                </a:lnTo>
                <a:lnTo>
                  <a:pt x="24384" y="610"/>
                </a:lnTo>
                <a:lnTo>
                  <a:pt x="26213" y="0"/>
                </a:lnTo>
                <a:lnTo>
                  <a:pt x="26823" y="61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60" name="Freihandform: Form 459">
            <a:extLst>
              <a:ext uri="{FF2B5EF4-FFF2-40B4-BE49-F238E27FC236}">
                <a16:creationId xmlns:a16="http://schemas.microsoft.com/office/drawing/2014/main" id="{74E3C554-1648-F30D-69D6-B8362BD28B94}"/>
              </a:ext>
            </a:extLst>
          </p:cNvPr>
          <p:cNvSpPr/>
          <p:nvPr/>
        </p:nvSpPr>
        <p:spPr>
          <a:xfrm>
            <a:off x="5529072" y="2750515"/>
            <a:ext cx="23164" cy="27432"/>
          </a:xfrm>
          <a:custGeom>
            <a:avLst/>
            <a:gdLst>
              <a:gd name="csX0" fmla="*/ 8535 w 23164"/>
              <a:gd name="csY0" fmla="*/ 24384 h 27432"/>
              <a:gd name="csX1" fmla="*/ 6705 w 23164"/>
              <a:gd name="csY1" fmla="*/ 26822 h 27432"/>
              <a:gd name="csX2" fmla="*/ 4267 w 23164"/>
              <a:gd name="csY2" fmla="*/ 27432 h 27432"/>
              <a:gd name="csX3" fmla="*/ 2439 w 23164"/>
              <a:gd name="csY3" fmla="*/ 26822 h 27432"/>
              <a:gd name="csX4" fmla="*/ 0 w 23164"/>
              <a:gd name="csY4" fmla="*/ 26822 h 27432"/>
              <a:gd name="csX5" fmla="*/ 0 w 23164"/>
              <a:gd name="csY5" fmla="*/ 25603 h 27432"/>
              <a:gd name="csX6" fmla="*/ 1829 w 23164"/>
              <a:gd name="csY6" fmla="*/ 25603 h 27432"/>
              <a:gd name="csX7" fmla="*/ 5487 w 23164"/>
              <a:gd name="csY7" fmla="*/ 24384 h 27432"/>
              <a:gd name="csX8" fmla="*/ 7925 w 23164"/>
              <a:gd name="csY8" fmla="*/ 22555 h 27432"/>
              <a:gd name="csX9" fmla="*/ 9753 w 23164"/>
              <a:gd name="csY9" fmla="*/ 20726 h 27432"/>
              <a:gd name="csX10" fmla="*/ 10363 w 23164"/>
              <a:gd name="csY10" fmla="*/ 17678 h 27432"/>
              <a:gd name="csX11" fmla="*/ 10973 w 23164"/>
              <a:gd name="csY11" fmla="*/ 15849 h 27432"/>
              <a:gd name="csX12" fmla="*/ 12192 w 23164"/>
              <a:gd name="csY12" fmla="*/ 12801 h 27432"/>
              <a:gd name="csX13" fmla="*/ 14021 w 23164"/>
              <a:gd name="csY13" fmla="*/ 10363 h 27432"/>
              <a:gd name="csX14" fmla="*/ 15849 w 23164"/>
              <a:gd name="csY14" fmla="*/ 6705 h 27432"/>
              <a:gd name="csX15" fmla="*/ 17069 w 23164"/>
              <a:gd name="csY15" fmla="*/ 1829 h 27432"/>
              <a:gd name="csX16" fmla="*/ 18288 w 23164"/>
              <a:gd name="csY16" fmla="*/ 609 h 27432"/>
              <a:gd name="csX17" fmla="*/ 20727 w 23164"/>
              <a:gd name="csY17" fmla="*/ 0 h 27432"/>
              <a:gd name="csX18" fmla="*/ 22555 w 23164"/>
              <a:gd name="csY18" fmla="*/ 1829 h 27432"/>
              <a:gd name="csX19" fmla="*/ 23165 w 23164"/>
              <a:gd name="csY19" fmla="*/ 4877 h 27432"/>
              <a:gd name="csX20" fmla="*/ 22555 w 23164"/>
              <a:gd name="csY20" fmla="*/ 7925 h 27432"/>
              <a:gd name="csX21" fmla="*/ 21945 w 23164"/>
              <a:gd name="csY21" fmla="*/ 10973 h 27432"/>
              <a:gd name="csX22" fmla="*/ 21945 w 23164"/>
              <a:gd name="csY22" fmla="*/ 14021 h 27432"/>
              <a:gd name="csX23" fmla="*/ 21336 w 23164"/>
              <a:gd name="csY23" fmla="*/ 14630 h 27432"/>
              <a:gd name="csX24" fmla="*/ 19507 w 23164"/>
              <a:gd name="csY24" fmla="*/ 18897 h 27432"/>
              <a:gd name="csX25" fmla="*/ 17679 w 23164"/>
              <a:gd name="csY25" fmla="*/ 20726 h 27432"/>
              <a:gd name="csX26" fmla="*/ 14021 w 23164"/>
              <a:gd name="csY26" fmla="*/ 21336 h 27432"/>
              <a:gd name="csX27" fmla="*/ 9753 w 23164"/>
              <a:gd name="csY27" fmla="*/ 23165 h 27432"/>
              <a:gd name="csX28" fmla="*/ 8535 w 23164"/>
              <a:gd name="csY28" fmla="*/ 24384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</a:cxnLst>
            <a:rect l="l" t="t" r="r" b="b"/>
            <a:pathLst>
              <a:path w="23164" h="27432">
                <a:moveTo>
                  <a:pt x="8535" y="24384"/>
                </a:moveTo>
                <a:lnTo>
                  <a:pt x="6705" y="26822"/>
                </a:lnTo>
                <a:lnTo>
                  <a:pt x="4267" y="27432"/>
                </a:lnTo>
                <a:lnTo>
                  <a:pt x="2439" y="26822"/>
                </a:lnTo>
                <a:lnTo>
                  <a:pt x="0" y="26822"/>
                </a:lnTo>
                <a:lnTo>
                  <a:pt x="0" y="25603"/>
                </a:lnTo>
                <a:lnTo>
                  <a:pt x="1829" y="25603"/>
                </a:lnTo>
                <a:lnTo>
                  <a:pt x="5487" y="24384"/>
                </a:lnTo>
                <a:lnTo>
                  <a:pt x="7925" y="22555"/>
                </a:lnTo>
                <a:lnTo>
                  <a:pt x="9753" y="20726"/>
                </a:lnTo>
                <a:lnTo>
                  <a:pt x="10363" y="17678"/>
                </a:lnTo>
                <a:lnTo>
                  <a:pt x="10973" y="15849"/>
                </a:lnTo>
                <a:lnTo>
                  <a:pt x="12192" y="12801"/>
                </a:lnTo>
                <a:lnTo>
                  <a:pt x="14021" y="10363"/>
                </a:lnTo>
                <a:lnTo>
                  <a:pt x="15849" y="6705"/>
                </a:lnTo>
                <a:lnTo>
                  <a:pt x="17069" y="1829"/>
                </a:lnTo>
                <a:lnTo>
                  <a:pt x="18288" y="609"/>
                </a:lnTo>
                <a:lnTo>
                  <a:pt x="20727" y="0"/>
                </a:lnTo>
                <a:lnTo>
                  <a:pt x="22555" y="1829"/>
                </a:lnTo>
                <a:lnTo>
                  <a:pt x="23165" y="4877"/>
                </a:lnTo>
                <a:lnTo>
                  <a:pt x="22555" y="7925"/>
                </a:lnTo>
                <a:lnTo>
                  <a:pt x="21945" y="10973"/>
                </a:lnTo>
                <a:lnTo>
                  <a:pt x="21945" y="14021"/>
                </a:lnTo>
                <a:lnTo>
                  <a:pt x="21336" y="14630"/>
                </a:lnTo>
                <a:lnTo>
                  <a:pt x="19507" y="18897"/>
                </a:lnTo>
                <a:lnTo>
                  <a:pt x="17679" y="20726"/>
                </a:lnTo>
                <a:lnTo>
                  <a:pt x="14021" y="21336"/>
                </a:lnTo>
                <a:lnTo>
                  <a:pt x="9753" y="23165"/>
                </a:lnTo>
                <a:lnTo>
                  <a:pt x="8535" y="24384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61" name="Freihandform: Form 460">
            <a:extLst>
              <a:ext uri="{FF2B5EF4-FFF2-40B4-BE49-F238E27FC236}">
                <a16:creationId xmlns:a16="http://schemas.microsoft.com/office/drawing/2014/main" id="{E50CE390-F47D-6532-19FE-F4829D94148F}"/>
              </a:ext>
            </a:extLst>
          </p:cNvPr>
          <p:cNvSpPr/>
          <p:nvPr/>
        </p:nvSpPr>
        <p:spPr>
          <a:xfrm>
            <a:off x="5413248" y="2746857"/>
            <a:ext cx="9144" cy="15240"/>
          </a:xfrm>
          <a:custGeom>
            <a:avLst/>
            <a:gdLst>
              <a:gd name="csX0" fmla="*/ 4877 w 9144"/>
              <a:gd name="csY0" fmla="*/ 610 h 15240"/>
              <a:gd name="csX1" fmla="*/ 6705 w 9144"/>
              <a:gd name="csY1" fmla="*/ 0 h 15240"/>
              <a:gd name="csX2" fmla="*/ 7925 w 9144"/>
              <a:gd name="csY2" fmla="*/ 1829 h 15240"/>
              <a:gd name="csX3" fmla="*/ 9144 w 9144"/>
              <a:gd name="csY3" fmla="*/ 4877 h 15240"/>
              <a:gd name="csX4" fmla="*/ 7925 w 9144"/>
              <a:gd name="csY4" fmla="*/ 6706 h 15240"/>
              <a:gd name="csX5" fmla="*/ 8535 w 9144"/>
              <a:gd name="csY5" fmla="*/ 9144 h 15240"/>
              <a:gd name="csX6" fmla="*/ 4877 w 9144"/>
              <a:gd name="csY6" fmla="*/ 15240 h 15240"/>
              <a:gd name="csX7" fmla="*/ 4267 w 9144"/>
              <a:gd name="csY7" fmla="*/ 14630 h 15240"/>
              <a:gd name="csX8" fmla="*/ 3657 w 9144"/>
              <a:gd name="csY8" fmla="*/ 12192 h 15240"/>
              <a:gd name="csX9" fmla="*/ 1219 w 9144"/>
              <a:gd name="csY9" fmla="*/ 6706 h 15240"/>
              <a:gd name="csX10" fmla="*/ 609 w 9144"/>
              <a:gd name="csY10" fmla="*/ 4877 h 15240"/>
              <a:gd name="csX11" fmla="*/ 0 w 9144"/>
              <a:gd name="csY11" fmla="*/ 3658 h 15240"/>
              <a:gd name="csX12" fmla="*/ 1219 w 9144"/>
              <a:gd name="csY12" fmla="*/ 1219 h 15240"/>
              <a:gd name="csX13" fmla="*/ 3048 w 9144"/>
              <a:gd name="csY13" fmla="*/ 0 h 15240"/>
              <a:gd name="csX14" fmla="*/ 4877 w 9144"/>
              <a:gd name="csY14" fmla="*/ 610 h 152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9144" h="15240">
                <a:moveTo>
                  <a:pt x="4877" y="610"/>
                </a:moveTo>
                <a:lnTo>
                  <a:pt x="6705" y="0"/>
                </a:lnTo>
                <a:lnTo>
                  <a:pt x="7925" y="1829"/>
                </a:lnTo>
                <a:lnTo>
                  <a:pt x="9144" y="4877"/>
                </a:lnTo>
                <a:lnTo>
                  <a:pt x="7925" y="6706"/>
                </a:lnTo>
                <a:lnTo>
                  <a:pt x="8535" y="9144"/>
                </a:lnTo>
                <a:lnTo>
                  <a:pt x="4877" y="15240"/>
                </a:lnTo>
                <a:lnTo>
                  <a:pt x="4267" y="14630"/>
                </a:lnTo>
                <a:lnTo>
                  <a:pt x="3657" y="12192"/>
                </a:lnTo>
                <a:lnTo>
                  <a:pt x="1219" y="6706"/>
                </a:lnTo>
                <a:lnTo>
                  <a:pt x="609" y="4877"/>
                </a:lnTo>
                <a:lnTo>
                  <a:pt x="0" y="3658"/>
                </a:lnTo>
                <a:lnTo>
                  <a:pt x="1219" y="1219"/>
                </a:lnTo>
                <a:lnTo>
                  <a:pt x="3048" y="0"/>
                </a:lnTo>
                <a:lnTo>
                  <a:pt x="4877" y="61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62" name="Freihandform: Form 461">
            <a:extLst>
              <a:ext uri="{FF2B5EF4-FFF2-40B4-BE49-F238E27FC236}">
                <a16:creationId xmlns:a16="http://schemas.microsoft.com/office/drawing/2014/main" id="{893F4BE8-9CDF-A9DA-B709-6A21BF4188B0}"/>
              </a:ext>
            </a:extLst>
          </p:cNvPr>
          <p:cNvSpPr/>
          <p:nvPr/>
        </p:nvSpPr>
        <p:spPr>
          <a:xfrm>
            <a:off x="5551017" y="2731617"/>
            <a:ext cx="15240" cy="15849"/>
          </a:xfrm>
          <a:custGeom>
            <a:avLst/>
            <a:gdLst>
              <a:gd name="csX0" fmla="*/ 14021 w 15240"/>
              <a:gd name="csY0" fmla="*/ 3658 h 15849"/>
              <a:gd name="csX1" fmla="*/ 14021 w 15240"/>
              <a:gd name="csY1" fmla="*/ 6096 h 15849"/>
              <a:gd name="csX2" fmla="*/ 12802 w 15240"/>
              <a:gd name="csY2" fmla="*/ 9144 h 15849"/>
              <a:gd name="csX3" fmla="*/ 8535 w 15240"/>
              <a:gd name="csY3" fmla="*/ 12192 h 15849"/>
              <a:gd name="csX4" fmla="*/ 5487 w 15240"/>
              <a:gd name="csY4" fmla="*/ 12802 h 15849"/>
              <a:gd name="csX5" fmla="*/ 3048 w 15240"/>
              <a:gd name="csY5" fmla="*/ 15850 h 15849"/>
              <a:gd name="csX6" fmla="*/ 0 w 15240"/>
              <a:gd name="csY6" fmla="*/ 14630 h 15849"/>
              <a:gd name="csX7" fmla="*/ 0 w 15240"/>
              <a:gd name="csY7" fmla="*/ 14021 h 15849"/>
              <a:gd name="csX8" fmla="*/ 1219 w 15240"/>
              <a:gd name="csY8" fmla="*/ 11582 h 15849"/>
              <a:gd name="csX9" fmla="*/ 1219 w 15240"/>
              <a:gd name="csY9" fmla="*/ 9144 h 15849"/>
              <a:gd name="csX10" fmla="*/ 2439 w 15240"/>
              <a:gd name="csY10" fmla="*/ 7315 h 15849"/>
              <a:gd name="csX11" fmla="*/ 4267 w 15240"/>
              <a:gd name="csY11" fmla="*/ 6096 h 15849"/>
              <a:gd name="csX12" fmla="*/ 6096 w 15240"/>
              <a:gd name="csY12" fmla="*/ 6096 h 15849"/>
              <a:gd name="csX13" fmla="*/ 7925 w 15240"/>
              <a:gd name="csY13" fmla="*/ 4267 h 15849"/>
              <a:gd name="csX14" fmla="*/ 10973 w 15240"/>
              <a:gd name="csY14" fmla="*/ 4267 h 15849"/>
              <a:gd name="csX15" fmla="*/ 11583 w 15240"/>
              <a:gd name="csY15" fmla="*/ 3658 h 15849"/>
              <a:gd name="csX16" fmla="*/ 12802 w 15240"/>
              <a:gd name="csY16" fmla="*/ 610 h 15849"/>
              <a:gd name="csX17" fmla="*/ 14021 w 15240"/>
              <a:gd name="csY17" fmla="*/ 0 h 15849"/>
              <a:gd name="csX18" fmla="*/ 15240 w 15240"/>
              <a:gd name="csY18" fmla="*/ 1219 h 15849"/>
              <a:gd name="csX19" fmla="*/ 14021 w 15240"/>
              <a:gd name="csY19" fmla="*/ 3658 h 158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15240" h="15849">
                <a:moveTo>
                  <a:pt x="14021" y="3658"/>
                </a:moveTo>
                <a:lnTo>
                  <a:pt x="14021" y="6096"/>
                </a:lnTo>
                <a:lnTo>
                  <a:pt x="12802" y="9144"/>
                </a:lnTo>
                <a:lnTo>
                  <a:pt x="8535" y="12192"/>
                </a:lnTo>
                <a:lnTo>
                  <a:pt x="5487" y="12802"/>
                </a:lnTo>
                <a:lnTo>
                  <a:pt x="3048" y="15850"/>
                </a:lnTo>
                <a:lnTo>
                  <a:pt x="0" y="14630"/>
                </a:lnTo>
                <a:lnTo>
                  <a:pt x="0" y="14021"/>
                </a:lnTo>
                <a:lnTo>
                  <a:pt x="1219" y="11582"/>
                </a:lnTo>
                <a:lnTo>
                  <a:pt x="1219" y="9144"/>
                </a:lnTo>
                <a:lnTo>
                  <a:pt x="2439" y="7315"/>
                </a:lnTo>
                <a:lnTo>
                  <a:pt x="4267" y="6096"/>
                </a:lnTo>
                <a:lnTo>
                  <a:pt x="6096" y="6096"/>
                </a:lnTo>
                <a:lnTo>
                  <a:pt x="7925" y="4267"/>
                </a:lnTo>
                <a:lnTo>
                  <a:pt x="10973" y="4267"/>
                </a:lnTo>
                <a:lnTo>
                  <a:pt x="11583" y="3658"/>
                </a:lnTo>
                <a:lnTo>
                  <a:pt x="12802" y="610"/>
                </a:lnTo>
                <a:lnTo>
                  <a:pt x="14021" y="0"/>
                </a:lnTo>
                <a:lnTo>
                  <a:pt x="15240" y="1219"/>
                </a:lnTo>
                <a:lnTo>
                  <a:pt x="14021" y="3658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63" name="Freihandform: Form 462">
            <a:extLst>
              <a:ext uri="{FF2B5EF4-FFF2-40B4-BE49-F238E27FC236}">
                <a16:creationId xmlns:a16="http://schemas.microsoft.com/office/drawing/2014/main" id="{C41DC615-F210-90C5-99D8-21C0D81B060C}"/>
              </a:ext>
            </a:extLst>
          </p:cNvPr>
          <p:cNvSpPr/>
          <p:nvPr/>
        </p:nvSpPr>
        <p:spPr>
          <a:xfrm>
            <a:off x="7558430" y="4371441"/>
            <a:ext cx="6096" cy="12801"/>
          </a:xfrm>
          <a:custGeom>
            <a:avLst/>
            <a:gdLst>
              <a:gd name="csX0" fmla="*/ 1828 w 6096"/>
              <a:gd name="csY0" fmla="*/ 0 h 12801"/>
              <a:gd name="csX1" fmla="*/ 3048 w 6096"/>
              <a:gd name="csY1" fmla="*/ 1829 h 12801"/>
              <a:gd name="csX2" fmla="*/ 6096 w 6096"/>
              <a:gd name="csY2" fmla="*/ 3048 h 12801"/>
              <a:gd name="csX3" fmla="*/ 6096 w 6096"/>
              <a:gd name="csY3" fmla="*/ 4877 h 12801"/>
              <a:gd name="csX4" fmla="*/ 4876 w 6096"/>
              <a:gd name="csY4" fmla="*/ 6096 h 12801"/>
              <a:gd name="csX5" fmla="*/ 5487 w 6096"/>
              <a:gd name="csY5" fmla="*/ 7315 h 12801"/>
              <a:gd name="csX6" fmla="*/ 3657 w 6096"/>
              <a:gd name="csY6" fmla="*/ 10973 h 12801"/>
              <a:gd name="csX7" fmla="*/ 4267 w 6096"/>
              <a:gd name="csY7" fmla="*/ 12192 h 12801"/>
              <a:gd name="csX8" fmla="*/ 2439 w 6096"/>
              <a:gd name="csY8" fmla="*/ 12802 h 12801"/>
              <a:gd name="csX9" fmla="*/ 1219 w 6096"/>
              <a:gd name="csY9" fmla="*/ 10973 h 12801"/>
              <a:gd name="csX10" fmla="*/ 1219 w 6096"/>
              <a:gd name="csY10" fmla="*/ 9144 h 12801"/>
              <a:gd name="csX11" fmla="*/ 2439 w 6096"/>
              <a:gd name="csY11" fmla="*/ 7925 h 12801"/>
              <a:gd name="csX12" fmla="*/ 1219 w 6096"/>
              <a:gd name="csY12" fmla="*/ 3658 h 12801"/>
              <a:gd name="csX13" fmla="*/ 609 w 6096"/>
              <a:gd name="csY13" fmla="*/ 3048 h 12801"/>
              <a:gd name="csX14" fmla="*/ 0 w 6096"/>
              <a:gd name="csY14" fmla="*/ 1829 h 12801"/>
              <a:gd name="csX15" fmla="*/ 1828 w 6096"/>
              <a:gd name="csY15" fmla="*/ 0 h 1280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</a:cxnLst>
            <a:rect l="l" t="t" r="r" b="b"/>
            <a:pathLst>
              <a:path w="6096" h="12801">
                <a:moveTo>
                  <a:pt x="1828" y="0"/>
                </a:moveTo>
                <a:lnTo>
                  <a:pt x="3048" y="1829"/>
                </a:lnTo>
                <a:lnTo>
                  <a:pt x="6096" y="3048"/>
                </a:lnTo>
                <a:lnTo>
                  <a:pt x="6096" y="4877"/>
                </a:lnTo>
                <a:lnTo>
                  <a:pt x="4876" y="6096"/>
                </a:lnTo>
                <a:lnTo>
                  <a:pt x="5487" y="7315"/>
                </a:lnTo>
                <a:lnTo>
                  <a:pt x="3657" y="10973"/>
                </a:lnTo>
                <a:lnTo>
                  <a:pt x="4267" y="12192"/>
                </a:lnTo>
                <a:lnTo>
                  <a:pt x="2439" y="12802"/>
                </a:lnTo>
                <a:lnTo>
                  <a:pt x="1219" y="10973"/>
                </a:lnTo>
                <a:lnTo>
                  <a:pt x="1219" y="9144"/>
                </a:lnTo>
                <a:lnTo>
                  <a:pt x="2439" y="7925"/>
                </a:lnTo>
                <a:lnTo>
                  <a:pt x="1219" y="3658"/>
                </a:lnTo>
                <a:lnTo>
                  <a:pt x="609" y="3048"/>
                </a:lnTo>
                <a:lnTo>
                  <a:pt x="0" y="1829"/>
                </a:lnTo>
                <a:lnTo>
                  <a:pt x="1828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64" name="Freihandform: Form 463">
            <a:extLst>
              <a:ext uri="{FF2B5EF4-FFF2-40B4-BE49-F238E27FC236}">
                <a16:creationId xmlns:a16="http://schemas.microsoft.com/office/drawing/2014/main" id="{69AB1E27-1DF1-B726-C26F-22404C580392}"/>
              </a:ext>
            </a:extLst>
          </p:cNvPr>
          <p:cNvSpPr/>
          <p:nvPr/>
        </p:nvSpPr>
        <p:spPr>
          <a:xfrm>
            <a:off x="7884566" y="4692700"/>
            <a:ext cx="20726" cy="19507"/>
          </a:xfrm>
          <a:custGeom>
            <a:avLst/>
            <a:gdLst>
              <a:gd name="csX0" fmla="*/ 9753 w 20726"/>
              <a:gd name="csY0" fmla="*/ 0 h 19507"/>
              <a:gd name="csX1" fmla="*/ 12192 w 20726"/>
              <a:gd name="csY1" fmla="*/ 0 h 19507"/>
              <a:gd name="csX2" fmla="*/ 14631 w 20726"/>
              <a:gd name="csY2" fmla="*/ 1219 h 19507"/>
              <a:gd name="csX3" fmla="*/ 16459 w 20726"/>
              <a:gd name="csY3" fmla="*/ 3048 h 19507"/>
              <a:gd name="csX4" fmla="*/ 16459 w 20726"/>
              <a:gd name="csY4" fmla="*/ 4877 h 19507"/>
              <a:gd name="csX5" fmla="*/ 17068 w 20726"/>
              <a:gd name="csY5" fmla="*/ 7925 h 19507"/>
              <a:gd name="csX6" fmla="*/ 18897 w 20726"/>
              <a:gd name="csY6" fmla="*/ 9144 h 19507"/>
              <a:gd name="csX7" fmla="*/ 20116 w 20726"/>
              <a:gd name="csY7" fmla="*/ 10363 h 19507"/>
              <a:gd name="csX8" fmla="*/ 20727 w 20726"/>
              <a:gd name="csY8" fmla="*/ 11583 h 19507"/>
              <a:gd name="csX9" fmla="*/ 19507 w 20726"/>
              <a:gd name="csY9" fmla="*/ 15240 h 19507"/>
              <a:gd name="csX10" fmla="*/ 18897 w 20726"/>
              <a:gd name="csY10" fmla="*/ 17679 h 19507"/>
              <a:gd name="csX11" fmla="*/ 17679 w 20726"/>
              <a:gd name="csY11" fmla="*/ 18898 h 19507"/>
              <a:gd name="csX12" fmla="*/ 15240 w 20726"/>
              <a:gd name="csY12" fmla="*/ 19507 h 19507"/>
              <a:gd name="csX13" fmla="*/ 9753 w 20726"/>
              <a:gd name="csY13" fmla="*/ 19507 h 19507"/>
              <a:gd name="csX14" fmla="*/ 8535 w 20726"/>
              <a:gd name="csY14" fmla="*/ 18288 h 19507"/>
              <a:gd name="csX15" fmla="*/ 3657 w 20726"/>
              <a:gd name="csY15" fmla="*/ 15850 h 19507"/>
              <a:gd name="csX16" fmla="*/ 1828 w 20726"/>
              <a:gd name="csY16" fmla="*/ 12802 h 19507"/>
              <a:gd name="csX17" fmla="*/ 1828 w 20726"/>
              <a:gd name="csY17" fmla="*/ 10973 h 19507"/>
              <a:gd name="csX18" fmla="*/ 0 w 20726"/>
              <a:gd name="csY18" fmla="*/ 7315 h 19507"/>
              <a:gd name="csX19" fmla="*/ 609 w 20726"/>
              <a:gd name="csY19" fmla="*/ 4877 h 19507"/>
              <a:gd name="csX20" fmla="*/ 1828 w 20726"/>
              <a:gd name="csY20" fmla="*/ 3658 h 19507"/>
              <a:gd name="csX21" fmla="*/ 3048 w 20726"/>
              <a:gd name="csY21" fmla="*/ 1219 h 19507"/>
              <a:gd name="csX22" fmla="*/ 3657 w 20726"/>
              <a:gd name="csY22" fmla="*/ 1219 h 19507"/>
              <a:gd name="csX23" fmla="*/ 6705 w 20726"/>
              <a:gd name="csY23" fmla="*/ 0 h 19507"/>
              <a:gd name="csX24" fmla="*/ 9753 w 20726"/>
              <a:gd name="csY24" fmla="*/ 0 h 1950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</a:cxnLst>
            <a:rect l="l" t="t" r="r" b="b"/>
            <a:pathLst>
              <a:path w="20726" h="19507">
                <a:moveTo>
                  <a:pt x="9753" y="0"/>
                </a:moveTo>
                <a:lnTo>
                  <a:pt x="12192" y="0"/>
                </a:lnTo>
                <a:lnTo>
                  <a:pt x="14631" y="1219"/>
                </a:lnTo>
                <a:lnTo>
                  <a:pt x="16459" y="3048"/>
                </a:lnTo>
                <a:lnTo>
                  <a:pt x="16459" y="4877"/>
                </a:lnTo>
                <a:lnTo>
                  <a:pt x="17068" y="7925"/>
                </a:lnTo>
                <a:lnTo>
                  <a:pt x="18897" y="9144"/>
                </a:lnTo>
                <a:lnTo>
                  <a:pt x="20116" y="10363"/>
                </a:lnTo>
                <a:lnTo>
                  <a:pt x="20727" y="11583"/>
                </a:lnTo>
                <a:lnTo>
                  <a:pt x="19507" y="15240"/>
                </a:lnTo>
                <a:lnTo>
                  <a:pt x="18897" y="17679"/>
                </a:lnTo>
                <a:lnTo>
                  <a:pt x="17679" y="18898"/>
                </a:lnTo>
                <a:lnTo>
                  <a:pt x="15240" y="19507"/>
                </a:lnTo>
                <a:lnTo>
                  <a:pt x="9753" y="19507"/>
                </a:lnTo>
                <a:lnTo>
                  <a:pt x="8535" y="18288"/>
                </a:lnTo>
                <a:lnTo>
                  <a:pt x="3657" y="15850"/>
                </a:lnTo>
                <a:lnTo>
                  <a:pt x="1828" y="12802"/>
                </a:lnTo>
                <a:lnTo>
                  <a:pt x="1828" y="10973"/>
                </a:lnTo>
                <a:lnTo>
                  <a:pt x="0" y="7315"/>
                </a:lnTo>
                <a:lnTo>
                  <a:pt x="609" y="4877"/>
                </a:lnTo>
                <a:lnTo>
                  <a:pt x="1828" y="3658"/>
                </a:lnTo>
                <a:lnTo>
                  <a:pt x="3048" y="1219"/>
                </a:lnTo>
                <a:lnTo>
                  <a:pt x="3657" y="1219"/>
                </a:lnTo>
                <a:lnTo>
                  <a:pt x="6705" y="0"/>
                </a:lnTo>
                <a:lnTo>
                  <a:pt x="9753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65" name="Freihandform: Form 464">
            <a:extLst>
              <a:ext uri="{FF2B5EF4-FFF2-40B4-BE49-F238E27FC236}">
                <a16:creationId xmlns:a16="http://schemas.microsoft.com/office/drawing/2014/main" id="{7CDE3FD7-A2D3-D5AF-4181-5A845B2593C3}"/>
              </a:ext>
            </a:extLst>
          </p:cNvPr>
          <p:cNvSpPr/>
          <p:nvPr/>
        </p:nvSpPr>
        <p:spPr>
          <a:xfrm>
            <a:off x="3916680" y="3249168"/>
            <a:ext cx="4876" cy="5486"/>
          </a:xfrm>
          <a:custGeom>
            <a:avLst/>
            <a:gdLst>
              <a:gd name="csX0" fmla="*/ 3048 w 4876"/>
              <a:gd name="csY0" fmla="*/ 5486 h 5486"/>
              <a:gd name="csX1" fmla="*/ 1219 w 4876"/>
              <a:gd name="csY1" fmla="*/ 5486 h 5486"/>
              <a:gd name="csX2" fmla="*/ 0 w 4876"/>
              <a:gd name="csY2" fmla="*/ 3048 h 5486"/>
              <a:gd name="csX3" fmla="*/ 609 w 4876"/>
              <a:gd name="csY3" fmla="*/ 1829 h 5486"/>
              <a:gd name="csX4" fmla="*/ 2439 w 4876"/>
              <a:gd name="csY4" fmla="*/ 0 h 5486"/>
              <a:gd name="csX5" fmla="*/ 4267 w 4876"/>
              <a:gd name="csY5" fmla="*/ 1219 h 5486"/>
              <a:gd name="csX6" fmla="*/ 4877 w 4876"/>
              <a:gd name="csY6" fmla="*/ 3048 h 5486"/>
              <a:gd name="csX7" fmla="*/ 4877 w 4876"/>
              <a:gd name="csY7" fmla="*/ 4267 h 5486"/>
              <a:gd name="csX8" fmla="*/ 3048 w 4876"/>
              <a:gd name="csY8" fmla="*/ 5486 h 548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4876" h="5486">
                <a:moveTo>
                  <a:pt x="3048" y="5486"/>
                </a:moveTo>
                <a:lnTo>
                  <a:pt x="1219" y="5486"/>
                </a:lnTo>
                <a:lnTo>
                  <a:pt x="0" y="3048"/>
                </a:lnTo>
                <a:lnTo>
                  <a:pt x="609" y="1829"/>
                </a:lnTo>
                <a:lnTo>
                  <a:pt x="2439" y="0"/>
                </a:lnTo>
                <a:lnTo>
                  <a:pt x="4267" y="1219"/>
                </a:lnTo>
                <a:lnTo>
                  <a:pt x="4877" y="3048"/>
                </a:lnTo>
                <a:lnTo>
                  <a:pt x="4877" y="4267"/>
                </a:lnTo>
                <a:lnTo>
                  <a:pt x="3048" y="5486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66" name="Freihandform: Form 465">
            <a:extLst>
              <a:ext uri="{FF2B5EF4-FFF2-40B4-BE49-F238E27FC236}">
                <a16:creationId xmlns:a16="http://schemas.microsoft.com/office/drawing/2014/main" id="{21924448-B6CE-7E28-EB02-7B1FFD982B4C}"/>
              </a:ext>
            </a:extLst>
          </p:cNvPr>
          <p:cNvSpPr/>
          <p:nvPr/>
        </p:nvSpPr>
        <p:spPr>
          <a:xfrm>
            <a:off x="3902049" y="3235756"/>
            <a:ext cx="8534" cy="15849"/>
          </a:xfrm>
          <a:custGeom>
            <a:avLst/>
            <a:gdLst>
              <a:gd name="csX0" fmla="*/ 6706 w 8534"/>
              <a:gd name="csY0" fmla="*/ 3048 h 15849"/>
              <a:gd name="csX1" fmla="*/ 8535 w 8534"/>
              <a:gd name="csY1" fmla="*/ 3048 h 15849"/>
              <a:gd name="csX2" fmla="*/ 8535 w 8534"/>
              <a:gd name="csY2" fmla="*/ 4267 h 15849"/>
              <a:gd name="csX3" fmla="*/ 8535 w 8534"/>
              <a:gd name="csY3" fmla="*/ 4877 h 15849"/>
              <a:gd name="csX4" fmla="*/ 7315 w 8534"/>
              <a:gd name="csY4" fmla="*/ 5487 h 15849"/>
              <a:gd name="csX5" fmla="*/ 7315 w 8534"/>
              <a:gd name="csY5" fmla="*/ 10363 h 15849"/>
              <a:gd name="csX6" fmla="*/ 7315 w 8534"/>
              <a:gd name="csY6" fmla="*/ 12802 h 15849"/>
              <a:gd name="csX7" fmla="*/ 6096 w 8534"/>
              <a:gd name="csY7" fmla="*/ 14021 h 15849"/>
              <a:gd name="csX8" fmla="*/ 2439 w 8534"/>
              <a:gd name="csY8" fmla="*/ 15850 h 15849"/>
              <a:gd name="csX9" fmla="*/ 2439 w 8534"/>
              <a:gd name="csY9" fmla="*/ 14631 h 15849"/>
              <a:gd name="csX10" fmla="*/ 1219 w 8534"/>
              <a:gd name="csY10" fmla="*/ 13411 h 15849"/>
              <a:gd name="csX11" fmla="*/ 610 w 8534"/>
              <a:gd name="csY11" fmla="*/ 10363 h 15849"/>
              <a:gd name="csX12" fmla="*/ 610 w 8534"/>
              <a:gd name="csY12" fmla="*/ 7315 h 15849"/>
              <a:gd name="csX13" fmla="*/ 0 w 8534"/>
              <a:gd name="csY13" fmla="*/ 4267 h 15849"/>
              <a:gd name="csX14" fmla="*/ 0 w 8534"/>
              <a:gd name="csY14" fmla="*/ 2439 h 15849"/>
              <a:gd name="csX15" fmla="*/ 1219 w 8534"/>
              <a:gd name="csY15" fmla="*/ 610 h 15849"/>
              <a:gd name="csX16" fmla="*/ 3048 w 8534"/>
              <a:gd name="csY16" fmla="*/ 0 h 15849"/>
              <a:gd name="csX17" fmla="*/ 6096 w 8534"/>
              <a:gd name="csY17" fmla="*/ 1829 h 15849"/>
              <a:gd name="csX18" fmla="*/ 6706 w 8534"/>
              <a:gd name="csY18" fmla="*/ 3048 h 158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8534" h="15849">
                <a:moveTo>
                  <a:pt x="6706" y="3048"/>
                </a:moveTo>
                <a:lnTo>
                  <a:pt x="8535" y="3048"/>
                </a:lnTo>
                <a:lnTo>
                  <a:pt x="8535" y="4267"/>
                </a:lnTo>
                <a:lnTo>
                  <a:pt x="8535" y="4877"/>
                </a:lnTo>
                <a:lnTo>
                  <a:pt x="7315" y="5487"/>
                </a:lnTo>
                <a:lnTo>
                  <a:pt x="7315" y="10363"/>
                </a:lnTo>
                <a:lnTo>
                  <a:pt x="7315" y="12802"/>
                </a:lnTo>
                <a:lnTo>
                  <a:pt x="6096" y="14021"/>
                </a:lnTo>
                <a:lnTo>
                  <a:pt x="2439" y="15850"/>
                </a:lnTo>
                <a:lnTo>
                  <a:pt x="2439" y="14631"/>
                </a:lnTo>
                <a:lnTo>
                  <a:pt x="1219" y="13411"/>
                </a:lnTo>
                <a:lnTo>
                  <a:pt x="610" y="10363"/>
                </a:lnTo>
                <a:lnTo>
                  <a:pt x="610" y="7315"/>
                </a:lnTo>
                <a:lnTo>
                  <a:pt x="0" y="4267"/>
                </a:lnTo>
                <a:lnTo>
                  <a:pt x="0" y="2439"/>
                </a:lnTo>
                <a:lnTo>
                  <a:pt x="1219" y="610"/>
                </a:lnTo>
                <a:lnTo>
                  <a:pt x="3048" y="0"/>
                </a:lnTo>
                <a:lnTo>
                  <a:pt x="6096" y="1829"/>
                </a:lnTo>
                <a:lnTo>
                  <a:pt x="6706" y="3048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67" name="Freihandform: Form 466">
            <a:extLst>
              <a:ext uri="{FF2B5EF4-FFF2-40B4-BE49-F238E27FC236}">
                <a16:creationId xmlns:a16="http://schemas.microsoft.com/office/drawing/2014/main" id="{5C1E321B-097F-F511-F355-167A43D2B3AA}"/>
              </a:ext>
            </a:extLst>
          </p:cNvPr>
          <p:cNvSpPr/>
          <p:nvPr/>
        </p:nvSpPr>
        <p:spPr>
          <a:xfrm>
            <a:off x="3910584" y="3229660"/>
            <a:ext cx="12192" cy="12192"/>
          </a:xfrm>
          <a:custGeom>
            <a:avLst/>
            <a:gdLst>
              <a:gd name="csX0" fmla="*/ 6705 w 12192"/>
              <a:gd name="csY0" fmla="*/ 6706 h 12192"/>
              <a:gd name="csX1" fmla="*/ 9144 w 12192"/>
              <a:gd name="csY1" fmla="*/ 7315 h 12192"/>
              <a:gd name="csX2" fmla="*/ 12192 w 12192"/>
              <a:gd name="csY2" fmla="*/ 9754 h 12192"/>
              <a:gd name="csX3" fmla="*/ 4267 w 12192"/>
              <a:gd name="csY3" fmla="*/ 11583 h 12192"/>
              <a:gd name="csX4" fmla="*/ 2439 w 12192"/>
              <a:gd name="csY4" fmla="*/ 12192 h 12192"/>
              <a:gd name="csX5" fmla="*/ 0 w 12192"/>
              <a:gd name="csY5" fmla="*/ 10363 h 12192"/>
              <a:gd name="csX6" fmla="*/ 609 w 12192"/>
              <a:gd name="csY6" fmla="*/ 6706 h 12192"/>
              <a:gd name="csX7" fmla="*/ 1829 w 12192"/>
              <a:gd name="csY7" fmla="*/ 6096 h 12192"/>
              <a:gd name="csX8" fmla="*/ 1219 w 12192"/>
              <a:gd name="csY8" fmla="*/ 2439 h 12192"/>
              <a:gd name="csX9" fmla="*/ 1829 w 12192"/>
              <a:gd name="csY9" fmla="*/ 1219 h 12192"/>
              <a:gd name="csX10" fmla="*/ 3657 w 12192"/>
              <a:gd name="csY10" fmla="*/ 0 h 12192"/>
              <a:gd name="csX11" fmla="*/ 5487 w 12192"/>
              <a:gd name="csY11" fmla="*/ 2439 h 12192"/>
              <a:gd name="csX12" fmla="*/ 5487 w 12192"/>
              <a:gd name="csY12" fmla="*/ 4877 h 12192"/>
              <a:gd name="csX13" fmla="*/ 6705 w 12192"/>
              <a:gd name="csY13" fmla="*/ 6706 h 1219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</a:cxnLst>
            <a:rect l="l" t="t" r="r" b="b"/>
            <a:pathLst>
              <a:path w="12192" h="12192">
                <a:moveTo>
                  <a:pt x="6705" y="6706"/>
                </a:moveTo>
                <a:lnTo>
                  <a:pt x="9144" y="7315"/>
                </a:lnTo>
                <a:lnTo>
                  <a:pt x="12192" y="9754"/>
                </a:lnTo>
                <a:lnTo>
                  <a:pt x="4267" y="11583"/>
                </a:lnTo>
                <a:lnTo>
                  <a:pt x="2439" y="12192"/>
                </a:lnTo>
                <a:lnTo>
                  <a:pt x="0" y="10363"/>
                </a:lnTo>
                <a:lnTo>
                  <a:pt x="609" y="6706"/>
                </a:lnTo>
                <a:lnTo>
                  <a:pt x="1829" y="6096"/>
                </a:lnTo>
                <a:lnTo>
                  <a:pt x="1219" y="2439"/>
                </a:lnTo>
                <a:lnTo>
                  <a:pt x="1829" y="1219"/>
                </a:lnTo>
                <a:lnTo>
                  <a:pt x="3657" y="0"/>
                </a:lnTo>
                <a:lnTo>
                  <a:pt x="5487" y="2439"/>
                </a:lnTo>
                <a:lnTo>
                  <a:pt x="5487" y="4877"/>
                </a:lnTo>
                <a:lnTo>
                  <a:pt x="6705" y="6706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68" name="Freihandform: Form 467">
            <a:extLst>
              <a:ext uri="{FF2B5EF4-FFF2-40B4-BE49-F238E27FC236}">
                <a16:creationId xmlns:a16="http://schemas.microsoft.com/office/drawing/2014/main" id="{3CB5C41E-2700-3699-C53E-BFBE34796327}"/>
              </a:ext>
            </a:extLst>
          </p:cNvPr>
          <p:cNvSpPr/>
          <p:nvPr/>
        </p:nvSpPr>
        <p:spPr>
          <a:xfrm>
            <a:off x="12123725" y="4624425"/>
            <a:ext cx="1828" cy="2438"/>
          </a:xfrm>
          <a:custGeom>
            <a:avLst/>
            <a:gdLst>
              <a:gd name="csX0" fmla="*/ 1828 w 1828"/>
              <a:gd name="csY0" fmla="*/ 1829 h 2438"/>
              <a:gd name="csX1" fmla="*/ 0 w 1828"/>
              <a:gd name="csY1" fmla="*/ 2439 h 2438"/>
              <a:gd name="csX2" fmla="*/ 609 w 1828"/>
              <a:gd name="csY2" fmla="*/ 0 h 2438"/>
              <a:gd name="csX3" fmla="*/ 1828 w 1828"/>
              <a:gd name="csY3" fmla="*/ 1829 h 243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828" h="2438">
                <a:moveTo>
                  <a:pt x="1828" y="1829"/>
                </a:moveTo>
                <a:lnTo>
                  <a:pt x="0" y="2439"/>
                </a:lnTo>
                <a:lnTo>
                  <a:pt x="609" y="0"/>
                </a:lnTo>
                <a:lnTo>
                  <a:pt x="1828" y="182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69" name="Freihandform: Form 468">
            <a:extLst>
              <a:ext uri="{FF2B5EF4-FFF2-40B4-BE49-F238E27FC236}">
                <a16:creationId xmlns:a16="http://schemas.microsoft.com/office/drawing/2014/main" id="{8BCB7028-8733-3936-EB46-9A2FD24EF502}"/>
              </a:ext>
            </a:extLst>
          </p:cNvPr>
          <p:cNvSpPr/>
          <p:nvPr/>
        </p:nvSpPr>
        <p:spPr>
          <a:xfrm>
            <a:off x="12062765" y="4616500"/>
            <a:ext cx="20116" cy="9144"/>
          </a:xfrm>
          <a:custGeom>
            <a:avLst/>
            <a:gdLst>
              <a:gd name="csX0" fmla="*/ 17068 w 20116"/>
              <a:gd name="csY0" fmla="*/ 0 h 9144"/>
              <a:gd name="csX1" fmla="*/ 18288 w 20116"/>
              <a:gd name="csY1" fmla="*/ 1219 h 9144"/>
              <a:gd name="csX2" fmla="*/ 20116 w 20116"/>
              <a:gd name="csY2" fmla="*/ 1829 h 9144"/>
              <a:gd name="csX3" fmla="*/ 20116 w 20116"/>
              <a:gd name="csY3" fmla="*/ 3658 h 9144"/>
              <a:gd name="csX4" fmla="*/ 17068 w 20116"/>
              <a:gd name="csY4" fmla="*/ 4877 h 9144"/>
              <a:gd name="csX5" fmla="*/ 14020 w 20116"/>
              <a:gd name="csY5" fmla="*/ 3048 h 9144"/>
              <a:gd name="csX6" fmla="*/ 10972 w 20116"/>
              <a:gd name="csY6" fmla="*/ 4877 h 9144"/>
              <a:gd name="csX7" fmla="*/ 9144 w 20116"/>
              <a:gd name="csY7" fmla="*/ 4877 h 9144"/>
              <a:gd name="csX8" fmla="*/ 7924 w 20116"/>
              <a:gd name="csY8" fmla="*/ 6706 h 9144"/>
              <a:gd name="csX9" fmla="*/ 8534 w 20116"/>
              <a:gd name="csY9" fmla="*/ 8535 h 9144"/>
              <a:gd name="csX10" fmla="*/ 6096 w 20116"/>
              <a:gd name="csY10" fmla="*/ 7925 h 9144"/>
              <a:gd name="csX11" fmla="*/ 5486 w 20116"/>
              <a:gd name="csY11" fmla="*/ 9144 h 9144"/>
              <a:gd name="csX12" fmla="*/ 3048 w 20116"/>
              <a:gd name="csY12" fmla="*/ 8535 h 9144"/>
              <a:gd name="csX13" fmla="*/ 2438 w 20116"/>
              <a:gd name="csY13" fmla="*/ 9144 h 9144"/>
              <a:gd name="csX14" fmla="*/ 0 w 20116"/>
              <a:gd name="csY14" fmla="*/ 7925 h 9144"/>
              <a:gd name="csX15" fmla="*/ 1828 w 20116"/>
              <a:gd name="csY15" fmla="*/ 7315 h 9144"/>
              <a:gd name="csX16" fmla="*/ 3048 w 20116"/>
              <a:gd name="csY16" fmla="*/ 6706 h 9144"/>
              <a:gd name="csX17" fmla="*/ 4267 w 20116"/>
              <a:gd name="csY17" fmla="*/ 5487 h 9144"/>
              <a:gd name="csX18" fmla="*/ 6705 w 20116"/>
              <a:gd name="csY18" fmla="*/ 6096 h 9144"/>
              <a:gd name="csX19" fmla="*/ 8534 w 20116"/>
              <a:gd name="csY19" fmla="*/ 4267 h 9144"/>
              <a:gd name="csX20" fmla="*/ 9753 w 20116"/>
              <a:gd name="csY20" fmla="*/ 2439 h 9144"/>
              <a:gd name="csX21" fmla="*/ 12801 w 20116"/>
              <a:gd name="csY21" fmla="*/ 1829 h 9144"/>
              <a:gd name="csX22" fmla="*/ 15849 w 20116"/>
              <a:gd name="csY22" fmla="*/ 0 h 9144"/>
              <a:gd name="csX23" fmla="*/ 17068 w 20116"/>
              <a:gd name="csY23" fmla="*/ 0 h 914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</a:cxnLst>
            <a:rect l="l" t="t" r="r" b="b"/>
            <a:pathLst>
              <a:path w="20116" h="9144">
                <a:moveTo>
                  <a:pt x="17068" y="0"/>
                </a:moveTo>
                <a:lnTo>
                  <a:pt x="18288" y="1219"/>
                </a:lnTo>
                <a:lnTo>
                  <a:pt x="20116" y="1829"/>
                </a:lnTo>
                <a:lnTo>
                  <a:pt x="20116" y="3658"/>
                </a:lnTo>
                <a:lnTo>
                  <a:pt x="17068" y="4877"/>
                </a:lnTo>
                <a:lnTo>
                  <a:pt x="14020" y="3048"/>
                </a:lnTo>
                <a:lnTo>
                  <a:pt x="10972" y="4877"/>
                </a:lnTo>
                <a:lnTo>
                  <a:pt x="9144" y="4877"/>
                </a:lnTo>
                <a:lnTo>
                  <a:pt x="7924" y="6706"/>
                </a:lnTo>
                <a:lnTo>
                  <a:pt x="8534" y="8535"/>
                </a:lnTo>
                <a:lnTo>
                  <a:pt x="6096" y="7925"/>
                </a:lnTo>
                <a:lnTo>
                  <a:pt x="5486" y="9144"/>
                </a:lnTo>
                <a:lnTo>
                  <a:pt x="3048" y="8535"/>
                </a:lnTo>
                <a:lnTo>
                  <a:pt x="2438" y="9144"/>
                </a:lnTo>
                <a:lnTo>
                  <a:pt x="0" y="7925"/>
                </a:lnTo>
                <a:lnTo>
                  <a:pt x="1828" y="7315"/>
                </a:lnTo>
                <a:lnTo>
                  <a:pt x="3048" y="6706"/>
                </a:lnTo>
                <a:lnTo>
                  <a:pt x="4267" y="5487"/>
                </a:lnTo>
                <a:lnTo>
                  <a:pt x="6705" y="6096"/>
                </a:lnTo>
                <a:lnTo>
                  <a:pt x="8534" y="4267"/>
                </a:lnTo>
                <a:lnTo>
                  <a:pt x="9753" y="2439"/>
                </a:lnTo>
                <a:lnTo>
                  <a:pt x="12801" y="1829"/>
                </a:lnTo>
                <a:lnTo>
                  <a:pt x="15849" y="0"/>
                </a:lnTo>
                <a:lnTo>
                  <a:pt x="17068" y="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70" name="Freihandform: Form 469">
            <a:extLst>
              <a:ext uri="{FF2B5EF4-FFF2-40B4-BE49-F238E27FC236}">
                <a16:creationId xmlns:a16="http://schemas.microsoft.com/office/drawing/2014/main" id="{5F2FF012-0DC0-3FC2-EE49-0846399BF2C6}"/>
              </a:ext>
            </a:extLst>
          </p:cNvPr>
          <p:cNvSpPr/>
          <p:nvPr/>
        </p:nvSpPr>
        <p:spPr>
          <a:xfrm>
            <a:off x="12082881" y="4614672"/>
            <a:ext cx="2438" cy="1828"/>
          </a:xfrm>
          <a:custGeom>
            <a:avLst/>
            <a:gdLst>
              <a:gd name="csX0" fmla="*/ 2439 w 2438"/>
              <a:gd name="csY0" fmla="*/ 1219 h 1828"/>
              <a:gd name="csX1" fmla="*/ 1220 w 2438"/>
              <a:gd name="csY1" fmla="*/ 1829 h 1828"/>
              <a:gd name="csX2" fmla="*/ 0 w 2438"/>
              <a:gd name="csY2" fmla="*/ 1219 h 1828"/>
              <a:gd name="csX3" fmla="*/ 1220 w 2438"/>
              <a:gd name="csY3" fmla="*/ 0 h 1828"/>
              <a:gd name="csX4" fmla="*/ 2439 w 2438"/>
              <a:gd name="csY4" fmla="*/ 1219 h 182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438" h="1828">
                <a:moveTo>
                  <a:pt x="2439" y="1219"/>
                </a:moveTo>
                <a:lnTo>
                  <a:pt x="1220" y="1829"/>
                </a:lnTo>
                <a:lnTo>
                  <a:pt x="0" y="1219"/>
                </a:lnTo>
                <a:lnTo>
                  <a:pt x="1220" y="0"/>
                </a:lnTo>
                <a:lnTo>
                  <a:pt x="2439" y="121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71" name="Freihandform: Form 470">
            <a:extLst>
              <a:ext uri="{FF2B5EF4-FFF2-40B4-BE49-F238E27FC236}">
                <a16:creationId xmlns:a16="http://schemas.microsoft.com/office/drawing/2014/main" id="{4DF2EAC8-8137-38DF-7D0F-659AE6A9B765}"/>
              </a:ext>
            </a:extLst>
          </p:cNvPr>
          <p:cNvSpPr/>
          <p:nvPr/>
        </p:nvSpPr>
        <p:spPr>
          <a:xfrm>
            <a:off x="12118238" y="4578096"/>
            <a:ext cx="3657" cy="7315"/>
          </a:xfrm>
          <a:custGeom>
            <a:avLst/>
            <a:gdLst>
              <a:gd name="csX0" fmla="*/ 3048 w 3657"/>
              <a:gd name="csY0" fmla="*/ 609 h 7315"/>
              <a:gd name="csX1" fmla="*/ 3657 w 3657"/>
              <a:gd name="csY1" fmla="*/ 3657 h 7315"/>
              <a:gd name="csX2" fmla="*/ 2439 w 3657"/>
              <a:gd name="csY2" fmla="*/ 7315 h 7315"/>
              <a:gd name="csX3" fmla="*/ 1828 w 3657"/>
              <a:gd name="csY3" fmla="*/ 6096 h 7315"/>
              <a:gd name="csX4" fmla="*/ 1219 w 3657"/>
              <a:gd name="csY4" fmla="*/ 3657 h 7315"/>
              <a:gd name="csX5" fmla="*/ 0 w 3657"/>
              <a:gd name="csY5" fmla="*/ 3657 h 7315"/>
              <a:gd name="csX6" fmla="*/ 609 w 3657"/>
              <a:gd name="csY6" fmla="*/ 609 h 7315"/>
              <a:gd name="csX7" fmla="*/ 1828 w 3657"/>
              <a:gd name="csY7" fmla="*/ 0 h 7315"/>
              <a:gd name="csX8" fmla="*/ 3048 w 3657"/>
              <a:gd name="csY8" fmla="*/ 609 h 731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657" h="7315">
                <a:moveTo>
                  <a:pt x="3048" y="609"/>
                </a:moveTo>
                <a:lnTo>
                  <a:pt x="3657" y="3657"/>
                </a:lnTo>
                <a:lnTo>
                  <a:pt x="2439" y="7315"/>
                </a:lnTo>
                <a:lnTo>
                  <a:pt x="1828" y="6096"/>
                </a:lnTo>
                <a:lnTo>
                  <a:pt x="1219" y="3657"/>
                </a:lnTo>
                <a:lnTo>
                  <a:pt x="0" y="3657"/>
                </a:lnTo>
                <a:lnTo>
                  <a:pt x="609" y="609"/>
                </a:lnTo>
                <a:lnTo>
                  <a:pt x="1828" y="0"/>
                </a:lnTo>
                <a:lnTo>
                  <a:pt x="3048" y="60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72" name="Freihandform: Form 471">
            <a:extLst>
              <a:ext uri="{FF2B5EF4-FFF2-40B4-BE49-F238E27FC236}">
                <a16:creationId xmlns:a16="http://schemas.microsoft.com/office/drawing/2014/main" id="{3ACB39DA-CECA-E3E6-7CA4-3EA524EA897F}"/>
              </a:ext>
            </a:extLst>
          </p:cNvPr>
          <p:cNvSpPr/>
          <p:nvPr/>
        </p:nvSpPr>
        <p:spPr>
          <a:xfrm>
            <a:off x="12104217" y="4565904"/>
            <a:ext cx="3657" cy="4267"/>
          </a:xfrm>
          <a:custGeom>
            <a:avLst/>
            <a:gdLst>
              <a:gd name="csX0" fmla="*/ 1220 w 3657"/>
              <a:gd name="csY0" fmla="*/ 4267 h 4267"/>
              <a:gd name="csX1" fmla="*/ 609 w 3657"/>
              <a:gd name="csY1" fmla="*/ 4267 h 4267"/>
              <a:gd name="csX2" fmla="*/ 0 w 3657"/>
              <a:gd name="csY2" fmla="*/ 1829 h 4267"/>
              <a:gd name="csX3" fmla="*/ 1220 w 3657"/>
              <a:gd name="csY3" fmla="*/ 609 h 4267"/>
              <a:gd name="csX4" fmla="*/ 3657 w 3657"/>
              <a:gd name="csY4" fmla="*/ 0 h 4267"/>
              <a:gd name="csX5" fmla="*/ 3657 w 3657"/>
              <a:gd name="csY5" fmla="*/ 2439 h 4267"/>
              <a:gd name="csX6" fmla="*/ 2439 w 3657"/>
              <a:gd name="csY6" fmla="*/ 3657 h 4267"/>
              <a:gd name="csX7" fmla="*/ 1220 w 3657"/>
              <a:gd name="csY7" fmla="*/ 4267 h 426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3657" h="4267">
                <a:moveTo>
                  <a:pt x="1220" y="4267"/>
                </a:moveTo>
                <a:lnTo>
                  <a:pt x="609" y="4267"/>
                </a:lnTo>
                <a:lnTo>
                  <a:pt x="0" y="1829"/>
                </a:lnTo>
                <a:lnTo>
                  <a:pt x="1220" y="609"/>
                </a:lnTo>
                <a:lnTo>
                  <a:pt x="3657" y="0"/>
                </a:lnTo>
                <a:lnTo>
                  <a:pt x="3657" y="2439"/>
                </a:lnTo>
                <a:lnTo>
                  <a:pt x="2439" y="3657"/>
                </a:lnTo>
                <a:lnTo>
                  <a:pt x="1220" y="4267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73" name="Freihandform: Form 472">
            <a:extLst>
              <a:ext uri="{FF2B5EF4-FFF2-40B4-BE49-F238E27FC236}">
                <a16:creationId xmlns:a16="http://schemas.microsoft.com/office/drawing/2014/main" id="{3B7DC7E4-18D3-70E4-3DAF-AF1455311269}"/>
              </a:ext>
            </a:extLst>
          </p:cNvPr>
          <p:cNvSpPr/>
          <p:nvPr/>
        </p:nvSpPr>
        <p:spPr>
          <a:xfrm>
            <a:off x="12051182" y="4553102"/>
            <a:ext cx="48768" cy="37794"/>
          </a:xfrm>
          <a:custGeom>
            <a:avLst/>
            <a:gdLst>
              <a:gd name="csX0" fmla="*/ 40843 w 48768"/>
              <a:gd name="csY0" fmla="*/ 1829 h 37794"/>
              <a:gd name="csX1" fmla="*/ 40233 w 48768"/>
              <a:gd name="csY1" fmla="*/ 4267 h 37794"/>
              <a:gd name="csX2" fmla="*/ 42063 w 48768"/>
              <a:gd name="csY2" fmla="*/ 5486 h 37794"/>
              <a:gd name="csX3" fmla="*/ 42672 w 48768"/>
              <a:gd name="csY3" fmla="*/ 7315 h 37794"/>
              <a:gd name="csX4" fmla="*/ 44500 w 48768"/>
              <a:gd name="csY4" fmla="*/ 9753 h 37794"/>
              <a:gd name="csX5" fmla="*/ 46329 w 48768"/>
              <a:gd name="csY5" fmla="*/ 10363 h 37794"/>
              <a:gd name="csX6" fmla="*/ 46939 w 48768"/>
              <a:gd name="csY6" fmla="*/ 12192 h 37794"/>
              <a:gd name="csX7" fmla="*/ 48159 w 48768"/>
              <a:gd name="csY7" fmla="*/ 12192 h 37794"/>
              <a:gd name="csX8" fmla="*/ 48768 w 48768"/>
              <a:gd name="csY8" fmla="*/ 14630 h 37794"/>
              <a:gd name="csX9" fmla="*/ 46939 w 48768"/>
              <a:gd name="csY9" fmla="*/ 17678 h 37794"/>
              <a:gd name="csX10" fmla="*/ 47548 w 48768"/>
              <a:gd name="csY10" fmla="*/ 18897 h 37794"/>
              <a:gd name="csX11" fmla="*/ 48159 w 48768"/>
              <a:gd name="csY11" fmla="*/ 21945 h 37794"/>
              <a:gd name="csX12" fmla="*/ 46329 w 48768"/>
              <a:gd name="csY12" fmla="*/ 23165 h 37794"/>
              <a:gd name="csX13" fmla="*/ 46329 w 48768"/>
              <a:gd name="csY13" fmla="*/ 26213 h 37794"/>
              <a:gd name="csX14" fmla="*/ 47548 w 48768"/>
              <a:gd name="csY14" fmla="*/ 26213 h 37794"/>
              <a:gd name="csX15" fmla="*/ 48159 w 48768"/>
              <a:gd name="csY15" fmla="*/ 29261 h 37794"/>
              <a:gd name="csX16" fmla="*/ 46329 w 48768"/>
              <a:gd name="csY16" fmla="*/ 31089 h 37794"/>
              <a:gd name="csX17" fmla="*/ 42672 w 48768"/>
              <a:gd name="csY17" fmla="*/ 32309 h 37794"/>
              <a:gd name="csX18" fmla="*/ 42063 w 48768"/>
              <a:gd name="csY18" fmla="*/ 31089 h 37794"/>
              <a:gd name="csX19" fmla="*/ 40233 w 48768"/>
              <a:gd name="csY19" fmla="*/ 31699 h 37794"/>
              <a:gd name="csX20" fmla="*/ 39624 w 48768"/>
              <a:gd name="csY20" fmla="*/ 32918 h 37794"/>
              <a:gd name="csX21" fmla="*/ 37795 w 48768"/>
              <a:gd name="csY21" fmla="*/ 31089 h 37794"/>
              <a:gd name="csX22" fmla="*/ 32919 w 48768"/>
              <a:gd name="csY22" fmla="*/ 32918 h 37794"/>
              <a:gd name="csX23" fmla="*/ 28041 w 48768"/>
              <a:gd name="csY23" fmla="*/ 37185 h 37794"/>
              <a:gd name="csX24" fmla="*/ 26212 w 48768"/>
              <a:gd name="csY24" fmla="*/ 36576 h 37794"/>
              <a:gd name="csX25" fmla="*/ 23775 w 48768"/>
              <a:gd name="csY25" fmla="*/ 37795 h 37794"/>
              <a:gd name="csX26" fmla="*/ 21945 w 48768"/>
              <a:gd name="csY26" fmla="*/ 37185 h 37794"/>
              <a:gd name="csX27" fmla="*/ 18288 w 48768"/>
              <a:gd name="csY27" fmla="*/ 37795 h 37794"/>
              <a:gd name="csX28" fmla="*/ 16459 w 48768"/>
              <a:gd name="csY28" fmla="*/ 36576 h 37794"/>
              <a:gd name="csX29" fmla="*/ 10972 w 48768"/>
              <a:gd name="csY29" fmla="*/ 34747 h 37794"/>
              <a:gd name="csX30" fmla="*/ 9144 w 48768"/>
              <a:gd name="csY30" fmla="*/ 34137 h 37794"/>
              <a:gd name="csX31" fmla="*/ 5487 w 48768"/>
              <a:gd name="csY31" fmla="*/ 33528 h 37794"/>
              <a:gd name="csX32" fmla="*/ 4267 w 48768"/>
              <a:gd name="csY32" fmla="*/ 32918 h 37794"/>
              <a:gd name="csX33" fmla="*/ 1219 w 48768"/>
              <a:gd name="csY33" fmla="*/ 31699 h 37794"/>
              <a:gd name="csX34" fmla="*/ 0 w 48768"/>
              <a:gd name="csY34" fmla="*/ 25603 h 37794"/>
              <a:gd name="csX35" fmla="*/ 1828 w 48768"/>
              <a:gd name="csY35" fmla="*/ 21336 h 37794"/>
              <a:gd name="csX36" fmla="*/ 3657 w 48768"/>
              <a:gd name="csY36" fmla="*/ 21336 h 37794"/>
              <a:gd name="csX37" fmla="*/ 5487 w 48768"/>
              <a:gd name="csY37" fmla="*/ 20726 h 37794"/>
              <a:gd name="csX38" fmla="*/ 6096 w 48768"/>
              <a:gd name="csY38" fmla="*/ 17678 h 37794"/>
              <a:gd name="csX39" fmla="*/ 7924 w 48768"/>
              <a:gd name="csY39" fmla="*/ 17069 h 37794"/>
              <a:gd name="csX40" fmla="*/ 8535 w 48768"/>
              <a:gd name="csY40" fmla="*/ 14630 h 37794"/>
              <a:gd name="csX41" fmla="*/ 7315 w 48768"/>
              <a:gd name="csY41" fmla="*/ 13411 h 37794"/>
              <a:gd name="csX42" fmla="*/ 10972 w 48768"/>
              <a:gd name="csY42" fmla="*/ 10973 h 37794"/>
              <a:gd name="csX43" fmla="*/ 13411 w 48768"/>
              <a:gd name="csY43" fmla="*/ 7925 h 37794"/>
              <a:gd name="csX44" fmla="*/ 14020 w 48768"/>
              <a:gd name="csY44" fmla="*/ 8534 h 37794"/>
              <a:gd name="csX45" fmla="*/ 17679 w 48768"/>
              <a:gd name="csY45" fmla="*/ 5486 h 37794"/>
              <a:gd name="csX46" fmla="*/ 18897 w 48768"/>
              <a:gd name="csY46" fmla="*/ 5486 h 37794"/>
              <a:gd name="csX47" fmla="*/ 24384 w 48768"/>
              <a:gd name="csY47" fmla="*/ 3048 h 37794"/>
              <a:gd name="csX48" fmla="*/ 28041 w 48768"/>
              <a:gd name="csY48" fmla="*/ 4267 h 37794"/>
              <a:gd name="csX49" fmla="*/ 29871 w 48768"/>
              <a:gd name="csY49" fmla="*/ 3657 h 37794"/>
              <a:gd name="csX50" fmla="*/ 32919 w 48768"/>
              <a:gd name="csY50" fmla="*/ 2438 h 37794"/>
              <a:gd name="csX51" fmla="*/ 36576 w 48768"/>
              <a:gd name="csY51" fmla="*/ 1829 h 37794"/>
              <a:gd name="csX52" fmla="*/ 38404 w 48768"/>
              <a:gd name="csY52" fmla="*/ 0 h 37794"/>
              <a:gd name="csX53" fmla="*/ 40843 w 48768"/>
              <a:gd name="csY53" fmla="*/ 1829 h 3779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</a:cxnLst>
            <a:rect l="l" t="t" r="r" b="b"/>
            <a:pathLst>
              <a:path w="48768" h="37794">
                <a:moveTo>
                  <a:pt x="40843" y="1829"/>
                </a:moveTo>
                <a:lnTo>
                  <a:pt x="40233" y="4267"/>
                </a:lnTo>
                <a:lnTo>
                  <a:pt x="42063" y="5486"/>
                </a:lnTo>
                <a:lnTo>
                  <a:pt x="42672" y="7315"/>
                </a:lnTo>
                <a:lnTo>
                  <a:pt x="44500" y="9753"/>
                </a:lnTo>
                <a:lnTo>
                  <a:pt x="46329" y="10363"/>
                </a:lnTo>
                <a:lnTo>
                  <a:pt x="46939" y="12192"/>
                </a:lnTo>
                <a:lnTo>
                  <a:pt x="48159" y="12192"/>
                </a:lnTo>
                <a:lnTo>
                  <a:pt x="48768" y="14630"/>
                </a:lnTo>
                <a:lnTo>
                  <a:pt x="46939" y="17678"/>
                </a:lnTo>
                <a:lnTo>
                  <a:pt x="47548" y="18897"/>
                </a:lnTo>
                <a:lnTo>
                  <a:pt x="48159" y="21945"/>
                </a:lnTo>
                <a:lnTo>
                  <a:pt x="46329" y="23165"/>
                </a:lnTo>
                <a:lnTo>
                  <a:pt x="46329" y="26213"/>
                </a:lnTo>
                <a:lnTo>
                  <a:pt x="47548" y="26213"/>
                </a:lnTo>
                <a:lnTo>
                  <a:pt x="48159" y="29261"/>
                </a:lnTo>
                <a:lnTo>
                  <a:pt x="46329" y="31089"/>
                </a:lnTo>
                <a:lnTo>
                  <a:pt x="42672" y="32309"/>
                </a:lnTo>
                <a:lnTo>
                  <a:pt x="42063" y="31089"/>
                </a:lnTo>
                <a:lnTo>
                  <a:pt x="40233" y="31699"/>
                </a:lnTo>
                <a:lnTo>
                  <a:pt x="39624" y="32918"/>
                </a:lnTo>
                <a:lnTo>
                  <a:pt x="37795" y="31089"/>
                </a:lnTo>
                <a:lnTo>
                  <a:pt x="32919" y="32918"/>
                </a:lnTo>
                <a:lnTo>
                  <a:pt x="28041" y="37185"/>
                </a:lnTo>
                <a:lnTo>
                  <a:pt x="26212" y="36576"/>
                </a:lnTo>
                <a:lnTo>
                  <a:pt x="23775" y="37795"/>
                </a:lnTo>
                <a:lnTo>
                  <a:pt x="21945" y="37185"/>
                </a:lnTo>
                <a:lnTo>
                  <a:pt x="18288" y="37795"/>
                </a:lnTo>
                <a:lnTo>
                  <a:pt x="16459" y="36576"/>
                </a:lnTo>
                <a:lnTo>
                  <a:pt x="10972" y="34747"/>
                </a:lnTo>
                <a:lnTo>
                  <a:pt x="9144" y="34137"/>
                </a:lnTo>
                <a:lnTo>
                  <a:pt x="5487" y="33528"/>
                </a:lnTo>
                <a:lnTo>
                  <a:pt x="4267" y="32918"/>
                </a:lnTo>
                <a:lnTo>
                  <a:pt x="1219" y="31699"/>
                </a:lnTo>
                <a:lnTo>
                  <a:pt x="0" y="25603"/>
                </a:lnTo>
                <a:lnTo>
                  <a:pt x="1828" y="21336"/>
                </a:lnTo>
                <a:lnTo>
                  <a:pt x="3657" y="21336"/>
                </a:lnTo>
                <a:lnTo>
                  <a:pt x="5487" y="20726"/>
                </a:lnTo>
                <a:lnTo>
                  <a:pt x="6096" y="17678"/>
                </a:lnTo>
                <a:lnTo>
                  <a:pt x="7924" y="17069"/>
                </a:lnTo>
                <a:lnTo>
                  <a:pt x="8535" y="14630"/>
                </a:lnTo>
                <a:lnTo>
                  <a:pt x="7315" y="13411"/>
                </a:lnTo>
                <a:lnTo>
                  <a:pt x="10972" y="10973"/>
                </a:lnTo>
                <a:lnTo>
                  <a:pt x="13411" y="7925"/>
                </a:lnTo>
                <a:lnTo>
                  <a:pt x="14020" y="8534"/>
                </a:lnTo>
                <a:lnTo>
                  <a:pt x="17679" y="5486"/>
                </a:lnTo>
                <a:lnTo>
                  <a:pt x="18897" y="5486"/>
                </a:lnTo>
                <a:lnTo>
                  <a:pt x="24384" y="3048"/>
                </a:lnTo>
                <a:lnTo>
                  <a:pt x="28041" y="4267"/>
                </a:lnTo>
                <a:lnTo>
                  <a:pt x="29871" y="3657"/>
                </a:lnTo>
                <a:lnTo>
                  <a:pt x="32919" y="2438"/>
                </a:lnTo>
                <a:lnTo>
                  <a:pt x="36576" y="1829"/>
                </a:lnTo>
                <a:lnTo>
                  <a:pt x="38404" y="0"/>
                </a:lnTo>
                <a:lnTo>
                  <a:pt x="40843" y="1829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74" name="Freihandform: Form 473">
            <a:extLst>
              <a:ext uri="{FF2B5EF4-FFF2-40B4-BE49-F238E27FC236}">
                <a16:creationId xmlns:a16="http://schemas.microsoft.com/office/drawing/2014/main" id="{C7E83A36-3FAC-0DAB-346D-7B0488F294EA}"/>
              </a:ext>
            </a:extLst>
          </p:cNvPr>
          <p:cNvSpPr/>
          <p:nvPr/>
        </p:nvSpPr>
        <p:spPr>
          <a:xfrm>
            <a:off x="12129210" y="4551273"/>
            <a:ext cx="3658" cy="5486"/>
          </a:xfrm>
          <a:custGeom>
            <a:avLst/>
            <a:gdLst>
              <a:gd name="csX0" fmla="*/ 1220 w 3658"/>
              <a:gd name="csY0" fmla="*/ 4877 h 5486"/>
              <a:gd name="csX1" fmla="*/ 0 w 3658"/>
              <a:gd name="csY1" fmla="*/ 5487 h 5486"/>
              <a:gd name="csX2" fmla="*/ 1220 w 3658"/>
              <a:gd name="csY2" fmla="*/ 0 h 5486"/>
              <a:gd name="csX3" fmla="*/ 3658 w 3658"/>
              <a:gd name="csY3" fmla="*/ 0 h 5486"/>
              <a:gd name="csX4" fmla="*/ 3048 w 3658"/>
              <a:gd name="csY4" fmla="*/ 2439 h 5486"/>
              <a:gd name="csX5" fmla="*/ 1220 w 3658"/>
              <a:gd name="csY5" fmla="*/ 4877 h 548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3658" h="5486">
                <a:moveTo>
                  <a:pt x="1220" y="4877"/>
                </a:moveTo>
                <a:lnTo>
                  <a:pt x="0" y="5487"/>
                </a:lnTo>
                <a:lnTo>
                  <a:pt x="1220" y="0"/>
                </a:lnTo>
                <a:lnTo>
                  <a:pt x="3658" y="0"/>
                </a:lnTo>
                <a:lnTo>
                  <a:pt x="3048" y="2439"/>
                </a:lnTo>
                <a:lnTo>
                  <a:pt x="1220" y="4877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75" name="Freihandform: Form 474">
            <a:extLst>
              <a:ext uri="{FF2B5EF4-FFF2-40B4-BE49-F238E27FC236}">
                <a16:creationId xmlns:a16="http://schemas.microsoft.com/office/drawing/2014/main" id="{2284BEC8-83C4-DD74-D603-8833D5502CA7}"/>
              </a:ext>
            </a:extLst>
          </p:cNvPr>
          <p:cNvSpPr/>
          <p:nvPr/>
        </p:nvSpPr>
        <p:spPr>
          <a:xfrm>
            <a:off x="12056669" y="4543348"/>
            <a:ext cx="4266" cy="4267"/>
          </a:xfrm>
          <a:custGeom>
            <a:avLst/>
            <a:gdLst>
              <a:gd name="csX0" fmla="*/ 4267 w 4266"/>
              <a:gd name="csY0" fmla="*/ 610 h 4267"/>
              <a:gd name="csX1" fmla="*/ 3048 w 4266"/>
              <a:gd name="csY1" fmla="*/ 2439 h 4267"/>
              <a:gd name="csX2" fmla="*/ 0 w 4266"/>
              <a:gd name="csY2" fmla="*/ 4267 h 4267"/>
              <a:gd name="csX3" fmla="*/ 0 w 4266"/>
              <a:gd name="csY3" fmla="*/ 2439 h 4267"/>
              <a:gd name="csX4" fmla="*/ 2438 w 4266"/>
              <a:gd name="csY4" fmla="*/ 0 h 4267"/>
              <a:gd name="csX5" fmla="*/ 4267 w 4266"/>
              <a:gd name="csY5" fmla="*/ 610 h 426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4266" h="4267">
                <a:moveTo>
                  <a:pt x="4267" y="610"/>
                </a:moveTo>
                <a:lnTo>
                  <a:pt x="3048" y="2439"/>
                </a:lnTo>
                <a:lnTo>
                  <a:pt x="0" y="4267"/>
                </a:lnTo>
                <a:lnTo>
                  <a:pt x="0" y="2439"/>
                </a:lnTo>
                <a:lnTo>
                  <a:pt x="2438" y="0"/>
                </a:lnTo>
                <a:lnTo>
                  <a:pt x="4267" y="610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76" name="Freihandform: Form 475">
            <a:extLst>
              <a:ext uri="{FF2B5EF4-FFF2-40B4-BE49-F238E27FC236}">
                <a16:creationId xmlns:a16="http://schemas.microsoft.com/office/drawing/2014/main" id="{DF048A26-56B1-5991-2A2E-EF8D6888743E}"/>
              </a:ext>
            </a:extLst>
          </p:cNvPr>
          <p:cNvSpPr/>
          <p:nvPr/>
        </p:nvSpPr>
        <p:spPr>
          <a:xfrm>
            <a:off x="12150546" y="4532985"/>
            <a:ext cx="5486" cy="8534"/>
          </a:xfrm>
          <a:custGeom>
            <a:avLst/>
            <a:gdLst>
              <a:gd name="csX0" fmla="*/ 1220 w 5486"/>
              <a:gd name="csY0" fmla="*/ 8535 h 8534"/>
              <a:gd name="csX1" fmla="*/ 0 w 5486"/>
              <a:gd name="csY1" fmla="*/ 7315 h 8534"/>
              <a:gd name="csX2" fmla="*/ 610 w 5486"/>
              <a:gd name="csY2" fmla="*/ 6096 h 8534"/>
              <a:gd name="csX3" fmla="*/ 3658 w 5486"/>
              <a:gd name="csY3" fmla="*/ 3048 h 8534"/>
              <a:gd name="csX4" fmla="*/ 5487 w 5486"/>
              <a:gd name="csY4" fmla="*/ 0 h 8534"/>
              <a:gd name="csX5" fmla="*/ 3658 w 5486"/>
              <a:gd name="csY5" fmla="*/ 6706 h 8534"/>
              <a:gd name="csX6" fmla="*/ 1220 w 5486"/>
              <a:gd name="csY6" fmla="*/ 8535 h 853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5486" h="8534">
                <a:moveTo>
                  <a:pt x="1220" y="8535"/>
                </a:moveTo>
                <a:lnTo>
                  <a:pt x="0" y="7315"/>
                </a:lnTo>
                <a:lnTo>
                  <a:pt x="610" y="6096"/>
                </a:lnTo>
                <a:lnTo>
                  <a:pt x="3658" y="3048"/>
                </a:lnTo>
                <a:lnTo>
                  <a:pt x="5487" y="0"/>
                </a:lnTo>
                <a:lnTo>
                  <a:pt x="3658" y="6706"/>
                </a:lnTo>
                <a:lnTo>
                  <a:pt x="1220" y="8535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77" name="Freihandform: Form 476">
            <a:extLst>
              <a:ext uri="{FF2B5EF4-FFF2-40B4-BE49-F238E27FC236}">
                <a16:creationId xmlns:a16="http://schemas.microsoft.com/office/drawing/2014/main" id="{44FF3849-D320-8916-2736-4E4B9B552928}"/>
              </a:ext>
            </a:extLst>
          </p:cNvPr>
          <p:cNvSpPr/>
          <p:nvPr/>
        </p:nvSpPr>
        <p:spPr>
          <a:xfrm>
            <a:off x="12104826" y="4507992"/>
            <a:ext cx="57302" cy="33528"/>
          </a:xfrm>
          <a:custGeom>
            <a:avLst/>
            <a:gdLst>
              <a:gd name="csX0" fmla="*/ 53036 w 57302"/>
              <a:gd name="csY0" fmla="*/ 3048 h 33528"/>
              <a:gd name="csX1" fmla="*/ 50597 w 57302"/>
              <a:gd name="csY1" fmla="*/ 5487 h 33528"/>
              <a:gd name="csX2" fmla="*/ 45720 w 57302"/>
              <a:gd name="csY2" fmla="*/ 12192 h 33528"/>
              <a:gd name="csX3" fmla="*/ 43892 w 57302"/>
              <a:gd name="csY3" fmla="*/ 12801 h 33528"/>
              <a:gd name="csX4" fmla="*/ 39624 w 57302"/>
              <a:gd name="csY4" fmla="*/ 15240 h 33528"/>
              <a:gd name="csX5" fmla="*/ 38405 w 57302"/>
              <a:gd name="csY5" fmla="*/ 18897 h 33528"/>
              <a:gd name="csX6" fmla="*/ 35967 w 57302"/>
              <a:gd name="csY6" fmla="*/ 20117 h 33528"/>
              <a:gd name="csX7" fmla="*/ 34748 w 57302"/>
              <a:gd name="csY7" fmla="*/ 21945 h 33528"/>
              <a:gd name="csX8" fmla="*/ 34138 w 57302"/>
              <a:gd name="csY8" fmla="*/ 23165 h 33528"/>
              <a:gd name="csX9" fmla="*/ 35967 w 57302"/>
              <a:gd name="csY9" fmla="*/ 23775 h 33528"/>
              <a:gd name="csX10" fmla="*/ 39624 w 57302"/>
              <a:gd name="csY10" fmla="*/ 21945 h 33528"/>
              <a:gd name="csX11" fmla="*/ 40234 w 57302"/>
              <a:gd name="csY11" fmla="*/ 21336 h 33528"/>
              <a:gd name="csX12" fmla="*/ 42063 w 57302"/>
              <a:gd name="csY12" fmla="*/ 19507 h 33528"/>
              <a:gd name="csX13" fmla="*/ 43282 w 57302"/>
              <a:gd name="csY13" fmla="*/ 17679 h 33528"/>
              <a:gd name="csX14" fmla="*/ 46940 w 57302"/>
              <a:gd name="csY14" fmla="*/ 15849 h 33528"/>
              <a:gd name="csX15" fmla="*/ 48768 w 57302"/>
              <a:gd name="csY15" fmla="*/ 14021 h 33528"/>
              <a:gd name="csX16" fmla="*/ 52426 w 57302"/>
              <a:gd name="csY16" fmla="*/ 12192 h 33528"/>
              <a:gd name="csX17" fmla="*/ 52426 w 57302"/>
              <a:gd name="csY17" fmla="*/ 14021 h 33528"/>
              <a:gd name="csX18" fmla="*/ 49378 w 57302"/>
              <a:gd name="csY18" fmla="*/ 18288 h 33528"/>
              <a:gd name="csX19" fmla="*/ 48159 w 57302"/>
              <a:gd name="csY19" fmla="*/ 18897 h 33528"/>
              <a:gd name="csX20" fmla="*/ 48768 w 57302"/>
              <a:gd name="csY20" fmla="*/ 22555 h 33528"/>
              <a:gd name="csX21" fmla="*/ 46940 w 57302"/>
              <a:gd name="csY21" fmla="*/ 24384 h 33528"/>
              <a:gd name="csX22" fmla="*/ 45111 w 57302"/>
              <a:gd name="csY22" fmla="*/ 22555 h 33528"/>
              <a:gd name="csX23" fmla="*/ 42672 w 57302"/>
              <a:gd name="csY23" fmla="*/ 22555 h 33528"/>
              <a:gd name="csX24" fmla="*/ 39624 w 57302"/>
              <a:gd name="csY24" fmla="*/ 23165 h 33528"/>
              <a:gd name="csX25" fmla="*/ 37186 w 57302"/>
              <a:gd name="csY25" fmla="*/ 24993 h 33528"/>
              <a:gd name="csX26" fmla="*/ 32919 w 57302"/>
              <a:gd name="csY26" fmla="*/ 25603 h 33528"/>
              <a:gd name="csX27" fmla="*/ 26823 w 57302"/>
              <a:gd name="csY27" fmla="*/ 25603 h 33528"/>
              <a:gd name="csX28" fmla="*/ 29871 w 57302"/>
              <a:gd name="csY28" fmla="*/ 22555 h 33528"/>
              <a:gd name="csX29" fmla="*/ 27432 w 57302"/>
              <a:gd name="csY29" fmla="*/ 21336 h 33528"/>
              <a:gd name="csX30" fmla="*/ 23775 w 57302"/>
              <a:gd name="csY30" fmla="*/ 22555 h 33528"/>
              <a:gd name="csX31" fmla="*/ 21336 w 57302"/>
              <a:gd name="csY31" fmla="*/ 23775 h 33528"/>
              <a:gd name="csX32" fmla="*/ 21336 w 57302"/>
              <a:gd name="csY32" fmla="*/ 24993 h 33528"/>
              <a:gd name="csX33" fmla="*/ 19508 w 57302"/>
              <a:gd name="csY33" fmla="*/ 25603 h 33528"/>
              <a:gd name="csX34" fmla="*/ 18288 w 57302"/>
              <a:gd name="csY34" fmla="*/ 26213 h 33528"/>
              <a:gd name="csX35" fmla="*/ 17679 w 57302"/>
              <a:gd name="csY35" fmla="*/ 28651 h 33528"/>
              <a:gd name="csX36" fmla="*/ 16460 w 57302"/>
              <a:gd name="csY36" fmla="*/ 30480 h 33528"/>
              <a:gd name="csX37" fmla="*/ 14631 w 57302"/>
              <a:gd name="csY37" fmla="*/ 29871 h 33528"/>
              <a:gd name="csX38" fmla="*/ 14631 w 57302"/>
              <a:gd name="csY38" fmla="*/ 28651 h 33528"/>
              <a:gd name="csX39" fmla="*/ 12192 w 57302"/>
              <a:gd name="csY39" fmla="*/ 28041 h 33528"/>
              <a:gd name="csX40" fmla="*/ 9754 w 57302"/>
              <a:gd name="csY40" fmla="*/ 29261 h 33528"/>
              <a:gd name="csX41" fmla="*/ 8535 w 57302"/>
              <a:gd name="csY41" fmla="*/ 32309 h 33528"/>
              <a:gd name="csX42" fmla="*/ 6706 w 57302"/>
              <a:gd name="csY42" fmla="*/ 33528 h 33528"/>
              <a:gd name="csX43" fmla="*/ 4877 w 57302"/>
              <a:gd name="csY43" fmla="*/ 33528 h 33528"/>
              <a:gd name="csX44" fmla="*/ 4877 w 57302"/>
              <a:gd name="csY44" fmla="*/ 31699 h 33528"/>
              <a:gd name="csX45" fmla="*/ 4877 w 57302"/>
              <a:gd name="csY45" fmla="*/ 29261 h 33528"/>
              <a:gd name="csX46" fmla="*/ 3658 w 57302"/>
              <a:gd name="csY46" fmla="*/ 26823 h 33528"/>
              <a:gd name="csX47" fmla="*/ 4268 w 57302"/>
              <a:gd name="csY47" fmla="*/ 25603 h 33528"/>
              <a:gd name="csX48" fmla="*/ 3658 w 57302"/>
              <a:gd name="csY48" fmla="*/ 24993 h 33528"/>
              <a:gd name="csX49" fmla="*/ 0 w 57302"/>
              <a:gd name="csY49" fmla="*/ 26213 h 33528"/>
              <a:gd name="csX50" fmla="*/ 0 w 57302"/>
              <a:gd name="csY50" fmla="*/ 23775 h 33528"/>
              <a:gd name="csX51" fmla="*/ 2439 w 57302"/>
              <a:gd name="csY51" fmla="*/ 21945 h 33528"/>
              <a:gd name="csX52" fmla="*/ 3048 w 57302"/>
              <a:gd name="csY52" fmla="*/ 21945 h 33528"/>
              <a:gd name="csX53" fmla="*/ 2439 w 57302"/>
              <a:gd name="csY53" fmla="*/ 18897 h 33528"/>
              <a:gd name="csX54" fmla="*/ 4268 w 57302"/>
              <a:gd name="csY54" fmla="*/ 18288 h 33528"/>
              <a:gd name="csX55" fmla="*/ 7316 w 57302"/>
              <a:gd name="csY55" fmla="*/ 20117 h 33528"/>
              <a:gd name="csX56" fmla="*/ 10973 w 57302"/>
              <a:gd name="csY56" fmla="*/ 17679 h 33528"/>
              <a:gd name="csX57" fmla="*/ 12192 w 57302"/>
              <a:gd name="csY57" fmla="*/ 17679 h 33528"/>
              <a:gd name="csX58" fmla="*/ 14021 w 57302"/>
              <a:gd name="csY58" fmla="*/ 15849 h 33528"/>
              <a:gd name="csX59" fmla="*/ 15240 w 57302"/>
              <a:gd name="csY59" fmla="*/ 15849 h 33528"/>
              <a:gd name="csX60" fmla="*/ 17069 w 57302"/>
              <a:gd name="csY60" fmla="*/ 14021 h 33528"/>
              <a:gd name="csX61" fmla="*/ 17069 w 57302"/>
              <a:gd name="csY61" fmla="*/ 12801 h 33528"/>
              <a:gd name="csX62" fmla="*/ 21946 w 57302"/>
              <a:gd name="csY62" fmla="*/ 12192 h 33528"/>
              <a:gd name="csX63" fmla="*/ 27432 w 57302"/>
              <a:gd name="csY63" fmla="*/ 10363 h 33528"/>
              <a:gd name="csX64" fmla="*/ 29261 w 57302"/>
              <a:gd name="csY64" fmla="*/ 9753 h 33528"/>
              <a:gd name="csX65" fmla="*/ 31700 w 57302"/>
              <a:gd name="csY65" fmla="*/ 10363 h 33528"/>
              <a:gd name="csX66" fmla="*/ 34748 w 57302"/>
              <a:gd name="csY66" fmla="*/ 9144 h 33528"/>
              <a:gd name="csX67" fmla="*/ 35967 w 57302"/>
              <a:gd name="csY67" fmla="*/ 6705 h 33528"/>
              <a:gd name="csX68" fmla="*/ 37186 w 57302"/>
              <a:gd name="csY68" fmla="*/ 6705 h 33528"/>
              <a:gd name="csX69" fmla="*/ 38405 w 57302"/>
              <a:gd name="csY69" fmla="*/ 4267 h 33528"/>
              <a:gd name="csX70" fmla="*/ 40844 w 57302"/>
              <a:gd name="csY70" fmla="*/ 4877 h 33528"/>
              <a:gd name="csX71" fmla="*/ 41453 w 57302"/>
              <a:gd name="csY71" fmla="*/ 3657 h 33528"/>
              <a:gd name="csX72" fmla="*/ 42672 w 57302"/>
              <a:gd name="csY72" fmla="*/ 4267 h 33528"/>
              <a:gd name="csX73" fmla="*/ 48768 w 57302"/>
              <a:gd name="csY73" fmla="*/ 1219 h 33528"/>
              <a:gd name="csX74" fmla="*/ 49378 w 57302"/>
              <a:gd name="csY74" fmla="*/ 3048 h 33528"/>
              <a:gd name="csX75" fmla="*/ 50597 w 57302"/>
              <a:gd name="csY75" fmla="*/ 2439 h 33528"/>
              <a:gd name="csX76" fmla="*/ 51816 w 57302"/>
              <a:gd name="csY76" fmla="*/ 3048 h 33528"/>
              <a:gd name="csX77" fmla="*/ 53645 w 57302"/>
              <a:gd name="csY77" fmla="*/ 1219 h 33528"/>
              <a:gd name="csX78" fmla="*/ 56693 w 57302"/>
              <a:gd name="csY78" fmla="*/ 0 h 33528"/>
              <a:gd name="csX79" fmla="*/ 57303 w 57302"/>
              <a:gd name="csY79" fmla="*/ 609 h 33528"/>
              <a:gd name="csX80" fmla="*/ 54255 w 57302"/>
              <a:gd name="csY80" fmla="*/ 3048 h 33528"/>
              <a:gd name="csX81" fmla="*/ 53036 w 57302"/>
              <a:gd name="csY81" fmla="*/ 3048 h 3352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</a:cxnLst>
            <a:rect l="l" t="t" r="r" b="b"/>
            <a:pathLst>
              <a:path w="57302" h="33528">
                <a:moveTo>
                  <a:pt x="53036" y="3048"/>
                </a:moveTo>
                <a:lnTo>
                  <a:pt x="50597" y="5487"/>
                </a:lnTo>
                <a:lnTo>
                  <a:pt x="45720" y="12192"/>
                </a:lnTo>
                <a:lnTo>
                  <a:pt x="43892" y="12801"/>
                </a:lnTo>
                <a:lnTo>
                  <a:pt x="39624" y="15240"/>
                </a:lnTo>
                <a:lnTo>
                  <a:pt x="38405" y="18897"/>
                </a:lnTo>
                <a:lnTo>
                  <a:pt x="35967" y="20117"/>
                </a:lnTo>
                <a:lnTo>
                  <a:pt x="34748" y="21945"/>
                </a:lnTo>
                <a:lnTo>
                  <a:pt x="34138" y="23165"/>
                </a:lnTo>
                <a:lnTo>
                  <a:pt x="35967" y="23775"/>
                </a:lnTo>
                <a:lnTo>
                  <a:pt x="39624" y="21945"/>
                </a:lnTo>
                <a:lnTo>
                  <a:pt x="40234" y="21336"/>
                </a:lnTo>
                <a:lnTo>
                  <a:pt x="42063" y="19507"/>
                </a:lnTo>
                <a:lnTo>
                  <a:pt x="43282" y="17679"/>
                </a:lnTo>
                <a:lnTo>
                  <a:pt x="46940" y="15849"/>
                </a:lnTo>
                <a:lnTo>
                  <a:pt x="48768" y="14021"/>
                </a:lnTo>
                <a:lnTo>
                  <a:pt x="52426" y="12192"/>
                </a:lnTo>
                <a:lnTo>
                  <a:pt x="52426" y="14021"/>
                </a:lnTo>
                <a:lnTo>
                  <a:pt x="49378" y="18288"/>
                </a:lnTo>
                <a:lnTo>
                  <a:pt x="48159" y="18897"/>
                </a:lnTo>
                <a:lnTo>
                  <a:pt x="48768" y="22555"/>
                </a:lnTo>
                <a:lnTo>
                  <a:pt x="46940" y="24384"/>
                </a:lnTo>
                <a:lnTo>
                  <a:pt x="45111" y="22555"/>
                </a:lnTo>
                <a:lnTo>
                  <a:pt x="42672" y="22555"/>
                </a:lnTo>
                <a:lnTo>
                  <a:pt x="39624" y="23165"/>
                </a:lnTo>
                <a:lnTo>
                  <a:pt x="37186" y="24993"/>
                </a:lnTo>
                <a:lnTo>
                  <a:pt x="32919" y="25603"/>
                </a:lnTo>
                <a:lnTo>
                  <a:pt x="26823" y="25603"/>
                </a:lnTo>
                <a:lnTo>
                  <a:pt x="29871" y="22555"/>
                </a:lnTo>
                <a:lnTo>
                  <a:pt x="27432" y="21336"/>
                </a:lnTo>
                <a:lnTo>
                  <a:pt x="23775" y="22555"/>
                </a:lnTo>
                <a:lnTo>
                  <a:pt x="21336" y="23775"/>
                </a:lnTo>
                <a:lnTo>
                  <a:pt x="21336" y="24993"/>
                </a:lnTo>
                <a:lnTo>
                  <a:pt x="19508" y="25603"/>
                </a:lnTo>
                <a:lnTo>
                  <a:pt x="18288" y="26213"/>
                </a:lnTo>
                <a:lnTo>
                  <a:pt x="17679" y="28651"/>
                </a:lnTo>
                <a:lnTo>
                  <a:pt x="16460" y="30480"/>
                </a:lnTo>
                <a:lnTo>
                  <a:pt x="14631" y="29871"/>
                </a:lnTo>
                <a:lnTo>
                  <a:pt x="14631" y="28651"/>
                </a:lnTo>
                <a:lnTo>
                  <a:pt x="12192" y="28041"/>
                </a:lnTo>
                <a:lnTo>
                  <a:pt x="9754" y="29261"/>
                </a:lnTo>
                <a:lnTo>
                  <a:pt x="8535" y="32309"/>
                </a:lnTo>
                <a:lnTo>
                  <a:pt x="6706" y="33528"/>
                </a:lnTo>
                <a:lnTo>
                  <a:pt x="4877" y="33528"/>
                </a:lnTo>
                <a:lnTo>
                  <a:pt x="4877" y="31699"/>
                </a:lnTo>
                <a:lnTo>
                  <a:pt x="4877" y="29261"/>
                </a:lnTo>
                <a:lnTo>
                  <a:pt x="3658" y="26823"/>
                </a:lnTo>
                <a:lnTo>
                  <a:pt x="4268" y="25603"/>
                </a:lnTo>
                <a:lnTo>
                  <a:pt x="3658" y="24993"/>
                </a:lnTo>
                <a:lnTo>
                  <a:pt x="0" y="26213"/>
                </a:lnTo>
                <a:lnTo>
                  <a:pt x="0" y="23775"/>
                </a:lnTo>
                <a:lnTo>
                  <a:pt x="2439" y="21945"/>
                </a:lnTo>
                <a:lnTo>
                  <a:pt x="3048" y="21945"/>
                </a:lnTo>
                <a:lnTo>
                  <a:pt x="2439" y="18897"/>
                </a:lnTo>
                <a:lnTo>
                  <a:pt x="4268" y="18288"/>
                </a:lnTo>
                <a:lnTo>
                  <a:pt x="7316" y="20117"/>
                </a:lnTo>
                <a:lnTo>
                  <a:pt x="10973" y="17679"/>
                </a:lnTo>
                <a:lnTo>
                  <a:pt x="12192" y="17679"/>
                </a:lnTo>
                <a:lnTo>
                  <a:pt x="14021" y="15849"/>
                </a:lnTo>
                <a:lnTo>
                  <a:pt x="15240" y="15849"/>
                </a:lnTo>
                <a:lnTo>
                  <a:pt x="17069" y="14021"/>
                </a:lnTo>
                <a:lnTo>
                  <a:pt x="17069" y="12801"/>
                </a:lnTo>
                <a:lnTo>
                  <a:pt x="21946" y="12192"/>
                </a:lnTo>
                <a:lnTo>
                  <a:pt x="27432" y="10363"/>
                </a:lnTo>
                <a:lnTo>
                  <a:pt x="29261" y="9753"/>
                </a:lnTo>
                <a:lnTo>
                  <a:pt x="31700" y="10363"/>
                </a:lnTo>
                <a:lnTo>
                  <a:pt x="34748" y="9144"/>
                </a:lnTo>
                <a:lnTo>
                  <a:pt x="35967" y="6705"/>
                </a:lnTo>
                <a:lnTo>
                  <a:pt x="37186" y="6705"/>
                </a:lnTo>
                <a:lnTo>
                  <a:pt x="38405" y="4267"/>
                </a:lnTo>
                <a:lnTo>
                  <a:pt x="40844" y="4877"/>
                </a:lnTo>
                <a:lnTo>
                  <a:pt x="41453" y="3657"/>
                </a:lnTo>
                <a:lnTo>
                  <a:pt x="42672" y="4267"/>
                </a:lnTo>
                <a:lnTo>
                  <a:pt x="48768" y="1219"/>
                </a:lnTo>
                <a:lnTo>
                  <a:pt x="49378" y="3048"/>
                </a:lnTo>
                <a:lnTo>
                  <a:pt x="50597" y="2439"/>
                </a:lnTo>
                <a:lnTo>
                  <a:pt x="51816" y="3048"/>
                </a:lnTo>
                <a:lnTo>
                  <a:pt x="53645" y="1219"/>
                </a:lnTo>
                <a:lnTo>
                  <a:pt x="56693" y="0"/>
                </a:lnTo>
                <a:lnTo>
                  <a:pt x="57303" y="609"/>
                </a:lnTo>
                <a:lnTo>
                  <a:pt x="54255" y="3048"/>
                </a:lnTo>
                <a:lnTo>
                  <a:pt x="53036" y="3048"/>
                </a:lnTo>
                <a:close/>
              </a:path>
            </a:pathLst>
          </a:cu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78" name="Ellipse 477">
            <a:extLst>
              <a:ext uri="{FF2B5EF4-FFF2-40B4-BE49-F238E27FC236}">
                <a16:creationId xmlns:a16="http://schemas.microsoft.com/office/drawing/2014/main" id="{B776FEF5-46AB-E177-4969-7775E4A977F1}"/>
              </a:ext>
            </a:extLst>
          </p:cNvPr>
          <p:cNvSpPr/>
          <p:nvPr/>
        </p:nvSpPr>
        <p:spPr>
          <a:xfrm>
            <a:off x="6077102" y="1963521"/>
            <a:ext cx="12192" cy="12192"/>
          </a:xfrm>
          <a:prstGeom prst="ellipse">
            <a:avLst/>
          </a:prstGeom>
          <a:solidFill>
            <a:srgbClr val="FF0000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79" name="Ellipse 478">
            <a:extLst>
              <a:ext uri="{FF2B5EF4-FFF2-40B4-BE49-F238E27FC236}">
                <a16:creationId xmlns:a16="http://schemas.microsoft.com/office/drawing/2014/main" id="{96360A55-77A3-6793-FB7E-38D75733ED91}"/>
              </a:ext>
            </a:extLst>
          </p:cNvPr>
          <p:cNvSpPr/>
          <p:nvPr/>
        </p:nvSpPr>
        <p:spPr>
          <a:xfrm>
            <a:off x="4099560" y="5224881"/>
            <a:ext cx="12192" cy="12192"/>
          </a:xfrm>
          <a:prstGeom prst="ellipse">
            <a:avLst/>
          </a:pr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80" name="Ellipse 479">
            <a:extLst>
              <a:ext uri="{FF2B5EF4-FFF2-40B4-BE49-F238E27FC236}">
                <a16:creationId xmlns:a16="http://schemas.microsoft.com/office/drawing/2014/main" id="{68E69D26-F9D7-D208-EDC4-32C43935A30B}"/>
              </a:ext>
            </a:extLst>
          </p:cNvPr>
          <p:cNvSpPr/>
          <p:nvPr/>
        </p:nvSpPr>
        <p:spPr>
          <a:xfrm>
            <a:off x="10955731" y="5195620"/>
            <a:ext cx="12192" cy="12192"/>
          </a:xfrm>
          <a:prstGeom prst="ellipse">
            <a:avLst/>
          </a:prstGeom>
          <a:solidFill>
            <a:srgbClr val="ECECEC"/>
          </a:solidFill>
          <a:ln w="1219" cap="rnd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81" name="Textfeld 480">
            <a:extLst>
              <a:ext uri="{FF2B5EF4-FFF2-40B4-BE49-F238E27FC236}">
                <a16:creationId xmlns:a16="http://schemas.microsoft.com/office/drawing/2014/main" id="{15A04D24-DC71-479A-DEF9-0FA94A833B98}"/>
              </a:ext>
            </a:extLst>
          </p:cNvPr>
          <p:cNvSpPr txBox="1"/>
          <p:nvPr/>
        </p:nvSpPr>
        <p:spPr>
          <a:xfrm>
            <a:off x="4613559" y="5073254"/>
            <a:ext cx="1353313" cy="1397675"/>
          </a:xfrm>
          <a:prstGeom prst="rect">
            <a:avLst/>
          </a:prstGeom>
          <a:noFill/>
        </p:spPr>
        <p:txBody>
          <a:bodyPr wrap="square" lIns="108000" tIns="46800" rIns="108000" bIns="468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arkasse Rg"/>
                <a:ea typeface="+mn-ea"/>
                <a:cs typeface="+mn-cs"/>
              </a:rPr>
              <a:t>Europe: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arkasse Rg"/>
                <a:ea typeface="+mn-ea"/>
                <a:cs typeface="+mn-cs"/>
              </a:rPr>
              <a:t>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arkasse Rg"/>
                <a:ea typeface="+mn-ea"/>
                <a:cs typeface="+mn-cs"/>
              </a:rPr>
              <a:t>Austria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arkasse Rg"/>
                <a:ea typeface="+mn-ea"/>
                <a:cs typeface="+mn-cs"/>
              </a:rPr>
              <a:t>France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arkasse Rg"/>
                <a:ea typeface="+mn-ea"/>
                <a:cs typeface="+mn-cs"/>
              </a:rPr>
              <a:t>Belgium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arkasse Rg"/>
                <a:ea typeface="+mn-ea"/>
                <a:cs typeface="+mn-cs"/>
              </a:rPr>
              <a:t>Luxembourg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arkasse Rg"/>
                <a:ea typeface="+mn-ea"/>
                <a:cs typeface="+mn-cs"/>
              </a:rPr>
              <a:t>Czech Republic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arkasse Rg"/>
                <a:ea typeface="+mn-ea"/>
                <a:cs typeface="+mn-cs"/>
              </a:rPr>
              <a:t>Slovakia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arkasse Rg"/>
                <a:ea typeface="+mn-ea"/>
                <a:cs typeface="+mn-cs"/>
              </a:rPr>
              <a:t>Hungary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arkasse Rg"/>
                <a:ea typeface="+mn-ea"/>
                <a:cs typeface="+mn-cs"/>
              </a:rPr>
              <a:t>Slovenia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arkasse Rg"/>
                <a:ea typeface="+mn-ea"/>
                <a:cs typeface="+mn-cs"/>
              </a:rPr>
              <a:t>Croatia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arkasse Rg"/>
                <a:ea typeface="+mn-ea"/>
                <a:cs typeface="+mn-cs"/>
              </a:rPr>
              <a:t>Romania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arkasse Rg"/>
                <a:ea typeface="+mn-ea"/>
                <a:cs typeface="+mn-cs"/>
              </a:rPr>
              <a:t>Serbia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arkasse Rg"/>
                <a:ea typeface="+mn-ea"/>
                <a:cs typeface="+mn-cs"/>
              </a:rPr>
              <a:t>Bosnia and Herzegovina</a:t>
            </a:r>
          </a:p>
        </p:txBody>
      </p:sp>
      <p:sp>
        <p:nvSpPr>
          <p:cNvPr id="482" name="Textfeld 481">
            <a:extLst>
              <a:ext uri="{FF2B5EF4-FFF2-40B4-BE49-F238E27FC236}">
                <a16:creationId xmlns:a16="http://schemas.microsoft.com/office/drawing/2014/main" id="{0BA6F9E5-2D1B-F701-05F0-1F4877727491}"/>
              </a:ext>
            </a:extLst>
          </p:cNvPr>
          <p:cNvSpPr txBox="1"/>
          <p:nvPr/>
        </p:nvSpPr>
        <p:spPr>
          <a:xfrm>
            <a:off x="7073413" y="5438686"/>
            <a:ext cx="973075" cy="1397675"/>
          </a:xfrm>
          <a:prstGeom prst="rect">
            <a:avLst/>
          </a:prstGeom>
          <a:noFill/>
        </p:spPr>
        <p:txBody>
          <a:bodyPr wrap="square" lIns="108000" tIns="46800" rIns="108000" bIns="468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arkasse Rg"/>
                <a:ea typeface="+mn-ea"/>
                <a:cs typeface="+mn-cs"/>
              </a:rPr>
              <a:t>Asia / Eurasia: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arkasse Rg"/>
                <a:ea typeface="+mn-ea"/>
                <a:cs typeface="+mn-cs"/>
              </a:rPr>
              <a:t>China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arkasse Rg"/>
                <a:ea typeface="+mn-ea"/>
                <a:cs typeface="+mn-cs"/>
              </a:rPr>
              <a:t>Japan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arkasse Rg"/>
                <a:ea typeface="+mn-ea"/>
                <a:cs typeface="+mn-cs"/>
              </a:rPr>
              <a:t>South Korea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arkasse Rg"/>
                <a:ea typeface="+mn-ea"/>
                <a:cs typeface="+mn-cs"/>
              </a:rPr>
              <a:t>Singapore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arkasse Rg"/>
                <a:ea typeface="+mn-ea"/>
                <a:cs typeface="+mn-cs"/>
              </a:rPr>
              <a:t>Malaysia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arkasse Rg"/>
                <a:ea typeface="+mn-ea"/>
                <a:cs typeface="+mn-cs"/>
              </a:rPr>
              <a:t>Vietnam???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arkasse Rg"/>
                <a:ea typeface="+mn-ea"/>
                <a:cs typeface="+mn-cs"/>
              </a:rPr>
              <a:t>Indonesia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arkasse Rg"/>
                <a:ea typeface="+mn-ea"/>
                <a:cs typeface="+mn-cs"/>
              </a:rPr>
              <a:t>India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arkasse Rg"/>
                <a:ea typeface="+mn-ea"/>
                <a:cs typeface="+mn-cs"/>
              </a:rPr>
              <a:t>Kazakhstan</a:t>
            </a:r>
          </a:p>
        </p:txBody>
      </p:sp>
      <p:sp>
        <p:nvSpPr>
          <p:cNvPr id="483" name="Textfeld 482">
            <a:extLst>
              <a:ext uri="{FF2B5EF4-FFF2-40B4-BE49-F238E27FC236}">
                <a16:creationId xmlns:a16="http://schemas.microsoft.com/office/drawing/2014/main" id="{291149AB-A7D5-0F34-F62B-EE22F4049BE5}"/>
              </a:ext>
            </a:extLst>
          </p:cNvPr>
          <p:cNvSpPr txBox="1"/>
          <p:nvPr/>
        </p:nvSpPr>
        <p:spPr>
          <a:xfrm>
            <a:off x="5908953" y="5435414"/>
            <a:ext cx="1202086" cy="1397675"/>
          </a:xfrm>
          <a:prstGeom prst="rect">
            <a:avLst/>
          </a:prstGeom>
          <a:noFill/>
        </p:spPr>
        <p:txBody>
          <a:bodyPr wrap="square" lIns="108000" tIns="46800" rIns="108000" bIns="468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arkasse Rg"/>
                <a:ea typeface="+mn-ea"/>
                <a:cs typeface="+mn-cs"/>
              </a:rPr>
              <a:t>Latin America: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arkasse Rg"/>
                <a:ea typeface="+mn-ea"/>
                <a:cs typeface="+mn-cs"/>
              </a:rPr>
              <a:t>Mexico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arkasse Rg"/>
                <a:ea typeface="+mn-ea"/>
                <a:cs typeface="+mn-cs"/>
              </a:rPr>
              <a:t>Brazil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arkasse Rg"/>
                <a:ea typeface="+mn-ea"/>
                <a:cs typeface="+mn-cs"/>
              </a:rPr>
              <a:t>MENA / North Africa: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arkasse Rg"/>
                <a:ea typeface="+mn-ea"/>
                <a:cs typeface="+mn-cs"/>
              </a:rPr>
              <a:t>Morocco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arkasse Rg"/>
                <a:ea typeface="+mn-ea"/>
                <a:cs typeface="+mn-cs"/>
              </a:rPr>
              <a:t>Tunisia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arkasse Rg"/>
                <a:ea typeface="+mn-ea"/>
                <a:cs typeface="+mn-cs"/>
              </a:rPr>
              <a:t>Turkey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arkasse Rg"/>
                <a:ea typeface="+mn-ea"/>
                <a:cs typeface="+mn-cs"/>
              </a:rPr>
              <a:t>Africa: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arkasse Rg"/>
                <a:ea typeface="+mn-ea"/>
                <a:cs typeface="+mn-cs"/>
              </a:rPr>
              <a:t>South Africa</a:t>
            </a:r>
          </a:p>
        </p:txBody>
      </p:sp>
    </p:spTree>
    <p:extLst>
      <p:ext uri="{BB962C8B-B14F-4D97-AF65-F5344CB8AC3E}">
        <p14:creationId xmlns:p14="http://schemas.microsoft.com/office/powerpoint/2010/main" val="3114063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A9BC3-2526-43F3-ADF7-B20DFF782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12648" cy="6858000"/>
          </a:xfrm>
          <a:prstGeom prst="rect">
            <a:avLst/>
          </a:prstGeom>
          <a:solidFill>
            <a:srgbClr val="E6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pic>
        <p:nvPicPr>
          <p:cNvPr id="3" name="Picture 2" descr="sparkasse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" y="155448"/>
            <a:ext cx="292608" cy="2926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1143000" y="3172968"/>
            <a:ext cx="2926080" cy="365760"/>
          </a:xfrm>
          <a:prstGeom prst="rect">
            <a:avLst/>
          </a:prstGeom>
          <a:noFill/>
        </p:spPr>
        <p:txBody>
          <a:bodyPr wrap="none" lIns="0" r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German Sparkassenstiftung   MONGOLIA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" y="6510528"/>
            <a:ext cx="228600" cy="1645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0120" y="16877"/>
            <a:ext cx="10243189" cy="584775"/>
          </a:xfrm>
          <a:prstGeom prst="rect">
            <a:avLst/>
          </a:prstGeom>
          <a:noFill/>
        </p:spPr>
        <p:txBody>
          <a:bodyPr wrap="none" lIns="0" r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1637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International experience: recurring design principles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0120" y="592248"/>
            <a:ext cx="11192256" cy="646331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5A6470"/>
                </a:solidFill>
                <a:effectLst/>
                <a:uLnTx/>
                <a:uFillTx/>
                <a:latin typeface="Aptos" panose="020B0004020202020204" pitchFamily="34" charset="0"/>
              </a:rPr>
              <a:t>The value for Mongolia lies in selecting proven safeguards: regulation, transparency, liquidity management</a:t>
            </a:r>
            <a:b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5A6470"/>
                </a:solidFill>
                <a:effectLst/>
                <a:uLnTx/>
                <a:uFillTx/>
                <a:latin typeface="Aptos" panose="020B0004020202020204" pitchFamily="34" charset="0"/>
              </a:rPr>
            </a:b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5A6470"/>
                </a:solidFill>
                <a:effectLst/>
                <a:uLnTx/>
                <a:uFillTx/>
                <a:latin typeface="Aptos" panose="020B0004020202020204" pitchFamily="34" charset="0"/>
              </a:rPr>
              <a:t>and fiscal discipline.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60120" y="1627632"/>
            <a:ext cx="3401568" cy="341071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5240">
            <a:solidFill>
              <a:srgbClr val="D6DCE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188720" y="1920240"/>
            <a:ext cx="365760" cy="365760"/>
          </a:xfrm>
          <a:prstGeom prst="ellipse">
            <a:avLst/>
          </a:prstGeom>
          <a:solidFill>
            <a:srgbClr val="E6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3352" y="1865376"/>
            <a:ext cx="2286000" cy="634020"/>
          </a:xfrm>
          <a:prstGeom prst="rect">
            <a:avLst/>
          </a:prstGeom>
          <a:noFill/>
        </p:spPr>
        <p:txBody>
          <a:bodyPr wrap="square" lIns="36576" tIns="9144" rIns="36576" bIns="914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1637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Mature regulated
models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0120" y="2880360"/>
            <a:ext cx="3401568" cy="634020"/>
          </a:xfrm>
          <a:prstGeom prst="rect">
            <a:avLst/>
          </a:prstGeom>
          <a:noFill/>
        </p:spPr>
        <p:txBody>
          <a:bodyPr wrap="square" lIns="36576" tIns="9144" rIns="36576" bIns="9144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5A647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Germany · Austria </a:t>
            </a:r>
            <a:b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5A647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5A647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Czech Republic · Slovakia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0120" y="3639312"/>
            <a:ext cx="3474720" cy="941796"/>
          </a:xfrm>
          <a:prstGeom prst="rect">
            <a:avLst/>
          </a:prstGeom>
          <a:noFill/>
        </p:spPr>
        <p:txBody>
          <a:bodyPr wrap="square" lIns="36576" tIns="9144" rIns="36576" bIns="914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262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• 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262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Specialised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3262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institutions
• Tariff logic and ALM
• Strong supervision + trust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480560" y="1627632"/>
            <a:ext cx="3364992" cy="341071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5240">
            <a:solidFill>
              <a:srgbClr val="D6DCE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709160" y="1920240"/>
            <a:ext cx="365760" cy="365760"/>
          </a:xfrm>
          <a:prstGeom prst="ellipse">
            <a:avLst/>
          </a:prstGeom>
          <a:solidFill>
            <a:srgbClr val="457D5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93792" y="1865376"/>
            <a:ext cx="2286000" cy="634020"/>
          </a:xfrm>
          <a:prstGeom prst="rect">
            <a:avLst/>
          </a:prstGeom>
          <a:noFill/>
        </p:spPr>
        <p:txBody>
          <a:bodyPr wrap="square" lIns="36576" tIns="9144" rIns="36576" bIns="914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1637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Transition-market
adaptations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80560" y="2880360"/>
            <a:ext cx="3364992" cy="634020"/>
          </a:xfrm>
          <a:prstGeom prst="rect">
            <a:avLst/>
          </a:prstGeom>
          <a:noFill/>
        </p:spPr>
        <p:txBody>
          <a:bodyPr wrap="square" lIns="36576" tIns="9144" rIns="36576" bIns="9144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5A647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Hungary · Romania</a:t>
            </a:r>
            <a:b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5A647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5A647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Croatia · Kazakhstan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17136" y="3639312"/>
            <a:ext cx="3483864" cy="941796"/>
          </a:xfrm>
          <a:prstGeom prst="rect">
            <a:avLst/>
          </a:prstGeom>
          <a:noFill/>
        </p:spPr>
        <p:txBody>
          <a:bodyPr wrap="square" lIns="36576" tIns="9144" rIns="36576" bIns="914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3262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• State bonus design
• Market-introduction lessons
• Clear fiscal limits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001000" y="1627632"/>
            <a:ext cx="3464168" cy="341071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5240">
            <a:solidFill>
              <a:srgbClr val="D6DCE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229600" y="1920240"/>
            <a:ext cx="365760" cy="365760"/>
          </a:xfrm>
          <a:prstGeom prst="ellipse">
            <a:avLst/>
          </a:prstGeom>
          <a:solidFill>
            <a:srgbClr val="1637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14232" y="1865376"/>
            <a:ext cx="2606040" cy="634020"/>
          </a:xfrm>
          <a:prstGeom prst="rect">
            <a:avLst/>
          </a:prstGeom>
          <a:noFill/>
        </p:spPr>
        <p:txBody>
          <a:bodyPr wrap="square" lIns="36576" tIns="9144" rIns="36576" bIns="914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1637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Adjacent housing-
savings approaches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01000" y="2880360"/>
            <a:ext cx="3464168" cy="634020"/>
          </a:xfrm>
          <a:prstGeom prst="rect">
            <a:avLst/>
          </a:prstGeom>
          <a:noFill/>
        </p:spPr>
        <p:txBody>
          <a:bodyPr wrap="square" lIns="36576" tIns="9144" rIns="36576" bIns="9144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5A647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China · Singapore</a:t>
            </a:r>
            <a:b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5A647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5A647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Malaysia and others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01000" y="3639312"/>
            <a:ext cx="3464169" cy="941796"/>
          </a:xfrm>
          <a:prstGeom prst="rect">
            <a:avLst/>
          </a:prstGeom>
          <a:noFill/>
        </p:spPr>
        <p:txBody>
          <a:bodyPr wrap="square" lIns="36576" tIns="9144" rIns="36576" bIns="9144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3262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• Savings discipline
• Earmarked housing finance
• Institutional 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262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mobilisation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23262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60120" y="5224832"/>
            <a:ext cx="10314432" cy="1450288"/>
          </a:xfrm>
          <a:prstGeom prst="roundRect">
            <a:avLst/>
          </a:prstGeom>
          <a:solidFill>
            <a:srgbClr val="163759"/>
          </a:solidFill>
          <a:ln w="15240">
            <a:solidFill>
              <a:srgbClr val="1637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1168" rIns="20116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Mongolian design task:</a:t>
            </a:r>
            <a:b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build a B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AUSPAR SYSTEM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with clear licensing,</a:t>
            </a:r>
            <a:b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capped incentives, consumer protection, liquidity rules</a:t>
            </a:r>
            <a:b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a complementary role for banks and MIK</a:t>
            </a:r>
          </a:p>
        </p:txBody>
      </p:sp>
    </p:spTree>
    <p:extLst>
      <p:ext uri="{BB962C8B-B14F-4D97-AF65-F5344CB8AC3E}">
        <p14:creationId xmlns:p14="http://schemas.microsoft.com/office/powerpoint/2010/main" val="39103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/>
      <p:bldP spid="14" grpId="0" animBg="1"/>
      <p:bldP spid="15" grpId="0" animBg="1"/>
      <p:bldP spid="16" grpId="0"/>
      <p:bldP spid="17" grpId="0"/>
      <p:bldP spid="18" grpId="0"/>
      <p:bldP spid="19" grpId="0" animBg="1"/>
      <p:bldP spid="20" grpId="0" animBg="1"/>
      <p:bldP spid="21" grpId="0"/>
      <p:bldP spid="22" grpId="0"/>
      <p:bldP spid="23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4BF28-9864-A13F-BCE2-EDFF25264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275E8D35-AC8B-0922-EFB7-A1A03E251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3300" y="6406750"/>
            <a:ext cx="611575" cy="18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716AE-B1C6-41F5-8EFD-31941EDB35D4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parkasse Rg" panose="020B05040506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arkasse Rg" panose="020B0504050602020204" pitchFamily="34" charset="0"/>
              <a:ea typeface="+mn-ea"/>
              <a:cs typeface="+mn-cs"/>
            </a:endParaRPr>
          </a:p>
        </p:txBody>
      </p:sp>
      <p:sp>
        <p:nvSpPr>
          <p:cNvPr id="4" name="Text 0">
            <a:extLst>
              <a:ext uri="{FF2B5EF4-FFF2-40B4-BE49-F238E27FC236}">
                <a16:creationId xmlns:a16="http://schemas.microsoft.com/office/drawing/2014/main" id="{6A6D39B2-D7FE-A935-F9D9-46DAB596DE79}"/>
              </a:ext>
            </a:extLst>
          </p:cNvPr>
          <p:cNvSpPr/>
          <p:nvPr/>
        </p:nvSpPr>
        <p:spPr>
          <a:xfrm>
            <a:off x="990602" y="0"/>
            <a:ext cx="11201397" cy="10526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lvl="0">
              <a:tabLst>
                <a:tab pos="0" algn="l"/>
              </a:tabLst>
              <a:defRPr/>
            </a:pPr>
            <a:r>
              <a:rPr lang="en-US" sz="3200" b="1" dirty="0">
                <a:solidFill>
                  <a:srgbClr val="16324F"/>
                </a:solidFill>
                <a:latin typeface="Aptos Display"/>
                <a:ea typeface="Aptos Display"/>
              </a:rPr>
              <a:t>“</a:t>
            </a:r>
            <a:r>
              <a:rPr lang="en-US" sz="3200" b="1" dirty="0" err="1">
                <a:solidFill>
                  <a:srgbClr val="16324F"/>
                </a:solidFill>
                <a:latin typeface="Aptos Display"/>
                <a:ea typeface="Aptos Display"/>
              </a:rPr>
              <a:t>Bausparen</a:t>
            </a:r>
            <a:r>
              <a:rPr lang="en-US" sz="3200" b="1" dirty="0">
                <a:solidFill>
                  <a:srgbClr val="16324F"/>
                </a:solidFill>
                <a:latin typeface="Aptos Display"/>
                <a:ea typeface="Aptos Display"/>
              </a:rPr>
              <a:t>” is a specific financial instrument designed to help people help themselves, independent of the capital markets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7198090-1C14-14DA-9520-C576A01F0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278" y="1666422"/>
            <a:ext cx="7493330" cy="395913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D2B0192-766E-9759-82A5-EAAE0C2EB3D9}"/>
              </a:ext>
            </a:extLst>
          </p:cNvPr>
          <p:cNvSpPr txBox="1"/>
          <p:nvPr/>
        </p:nvSpPr>
        <p:spPr>
          <a:xfrm>
            <a:off x="2988503" y="1641293"/>
            <a:ext cx="25541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Interest rates for deposit and loan are fixed when the contract is concluded.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A1A3AC2-9EA2-E06E-C92A-9DE5A672F210}"/>
              </a:ext>
            </a:extLst>
          </p:cNvPr>
          <p:cNvSpPr txBox="1"/>
          <p:nvPr/>
        </p:nvSpPr>
        <p:spPr>
          <a:xfrm>
            <a:off x="1624062" y="2241458"/>
            <a:ext cx="419100" cy="3838439"/>
          </a:xfrm>
          <a:prstGeom prst="rect">
            <a:avLst/>
          </a:prstGeom>
          <a:solidFill>
            <a:srgbClr val="F3E0DD"/>
          </a:solidFill>
        </p:spPr>
        <p:txBody>
          <a:bodyPr vert="vert270" wrap="none" lIns="0" tIns="0" rIns="0" bIns="0" rtlCol="0" anchor="ctr">
            <a:noAutofit/>
          </a:bodyPr>
          <a:lstStyle/>
          <a:p>
            <a:pPr algn="ctr"/>
            <a:r>
              <a:rPr lang="de-DE" sz="1400" dirty="0" err="1"/>
              <a:t>Contract</a:t>
            </a:r>
            <a:r>
              <a:rPr lang="de-DE" sz="1400" dirty="0"/>
              <a:t> </a:t>
            </a:r>
            <a:r>
              <a:rPr lang="de-DE" sz="1400" dirty="0" err="1"/>
              <a:t>sum</a:t>
            </a:r>
            <a:r>
              <a:rPr lang="de-DE" sz="1400" dirty="0"/>
              <a:t> 100,000 €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1B005DA-7A25-8C83-59D9-0CB2D2A4E59E}"/>
              </a:ext>
            </a:extLst>
          </p:cNvPr>
          <p:cNvSpPr txBox="1"/>
          <p:nvPr/>
        </p:nvSpPr>
        <p:spPr>
          <a:xfrm>
            <a:off x="2043162" y="2241459"/>
            <a:ext cx="419100" cy="1557544"/>
          </a:xfrm>
          <a:prstGeom prst="rect">
            <a:avLst/>
          </a:prstGeom>
          <a:solidFill>
            <a:srgbClr val="00B0F0"/>
          </a:solidFill>
        </p:spPr>
        <p:txBody>
          <a:bodyPr vert="vert270" wrap="none" lIns="0" tIns="0" rIns="0" bIns="0" rtlCol="0" anchor="ctr">
            <a:noAutofit/>
          </a:bodyPr>
          <a:lstStyle/>
          <a:p>
            <a:pPr algn="ctr"/>
            <a:r>
              <a:rPr lang="de-DE" sz="1400" dirty="0" err="1"/>
              <a:t>Savings</a:t>
            </a:r>
            <a:r>
              <a:rPr lang="de-DE" sz="1400" dirty="0"/>
              <a:t> 40,000 €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27BC9F8-C173-0DAD-7FAC-9A9C5C2ED79D}"/>
              </a:ext>
            </a:extLst>
          </p:cNvPr>
          <p:cNvSpPr txBox="1"/>
          <p:nvPr/>
        </p:nvSpPr>
        <p:spPr>
          <a:xfrm>
            <a:off x="2043162" y="3799003"/>
            <a:ext cx="419100" cy="2280894"/>
          </a:xfrm>
          <a:prstGeom prst="rect">
            <a:avLst/>
          </a:prstGeom>
          <a:solidFill>
            <a:srgbClr val="BBBBBB"/>
          </a:solidFill>
        </p:spPr>
        <p:txBody>
          <a:bodyPr vert="vert270" wrap="none" lIns="0" tIns="0" rIns="0" bIns="0" rtlCol="0" anchor="ctr">
            <a:noAutofit/>
          </a:bodyPr>
          <a:lstStyle/>
          <a:p>
            <a:pPr algn="ctr"/>
            <a:r>
              <a:rPr lang="de-DE" sz="1400" dirty="0"/>
              <a:t>Fixed </a:t>
            </a:r>
            <a:r>
              <a:rPr lang="de-DE" sz="1400" dirty="0" err="1"/>
              <a:t>interest</a:t>
            </a:r>
            <a:r>
              <a:rPr lang="de-DE" sz="1400" dirty="0"/>
              <a:t> </a:t>
            </a:r>
            <a:r>
              <a:rPr lang="de-DE" sz="1400" dirty="0" err="1"/>
              <a:t>loan</a:t>
            </a:r>
            <a:r>
              <a:rPr lang="de-DE" sz="1400" dirty="0"/>
              <a:t> 60,000 €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EF7758F8-29D9-16DF-6064-26F0C17E7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9386" y="5650655"/>
            <a:ext cx="2447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Savings phase</a:t>
            </a:r>
          </a:p>
        </p:txBody>
      </p:sp>
      <p:sp>
        <p:nvSpPr>
          <p:cNvPr id="27" name="Rechteck 6">
            <a:extLst>
              <a:ext uri="{FF2B5EF4-FFF2-40B4-BE49-F238E27FC236}">
                <a16:creationId xmlns:a16="http://schemas.microsoft.com/office/drawing/2014/main" id="{678E4D9C-185F-1B6E-9E3B-5AD8C5927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4698" y="5650655"/>
            <a:ext cx="1951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Allotment phase</a:t>
            </a:r>
          </a:p>
        </p:txBody>
      </p:sp>
      <p:sp>
        <p:nvSpPr>
          <p:cNvPr id="28" name="Rechteck 6">
            <a:extLst>
              <a:ext uri="{FF2B5EF4-FFF2-40B4-BE49-F238E27FC236}">
                <a16:creationId xmlns:a16="http://schemas.microsoft.com/office/drawing/2014/main" id="{D9F5DB91-7785-B37F-910E-18272752D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198" y="5650655"/>
            <a:ext cx="2447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Loan/Repayment phase</a:t>
            </a:r>
          </a:p>
        </p:txBody>
      </p:sp>
      <p:sp>
        <p:nvSpPr>
          <p:cNvPr id="29" name="Rechteck 6">
            <a:extLst>
              <a:ext uri="{FF2B5EF4-FFF2-40B4-BE49-F238E27FC236}">
                <a16:creationId xmlns:a16="http://schemas.microsoft.com/office/drawing/2014/main" id="{5782D22A-EABE-32D4-3897-53231BB59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2766" y="5948089"/>
            <a:ext cx="78781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year 1 ……………………………………… year 7 …………………………………………. year 18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60653F37-FAEC-4CD2-7D59-D29A85290D4A}"/>
              </a:ext>
            </a:extLst>
          </p:cNvPr>
          <p:cNvSpPr txBox="1"/>
          <p:nvPr/>
        </p:nvSpPr>
        <p:spPr>
          <a:xfrm>
            <a:off x="3298204" y="3933190"/>
            <a:ext cx="2244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Closing fee </a:t>
            </a:r>
            <a:r>
              <a:rPr lang="en-GB" dirty="0"/>
              <a:t>covers administrative + distribution costs</a:t>
            </a:r>
          </a:p>
        </p:txBody>
      </p: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BF30E87F-F098-157F-2292-57BD44479862}"/>
              </a:ext>
            </a:extLst>
          </p:cNvPr>
          <p:cNvCxnSpPr>
            <a:cxnSpLocks/>
          </p:cNvCxnSpPr>
          <p:nvPr/>
        </p:nvCxnSpPr>
        <p:spPr>
          <a:xfrm flipV="1">
            <a:off x="3991087" y="3749312"/>
            <a:ext cx="0" cy="221191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320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E67B5-B244-29F8-4C33-8371B9DEA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3">
            <a:extLst>
              <a:ext uri="{FF2B5EF4-FFF2-40B4-BE49-F238E27FC236}">
                <a16:creationId xmlns:a16="http://schemas.microsoft.com/office/drawing/2014/main" id="{840CBA30-1669-A2F2-E37E-71CB58D375E6}"/>
              </a:ext>
            </a:extLst>
          </p:cNvPr>
          <p:cNvSpPr/>
          <p:nvPr/>
        </p:nvSpPr>
        <p:spPr>
          <a:xfrm>
            <a:off x="590843" y="0"/>
            <a:ext cx="11601157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63A63"/>
                </a:solidFill>
                <a:effectLst/>
                <a:uLnTx/>
                <a:uFillTx/>
                <a:latin typeface="Sparkasse Head"/>
                <a:ea typeface="Aptos Display" pitchFamily="34" charset="-122"/>
                <a:cs typeface="Aptos Display" pitchFamily="34" charset="-120"/>
              </a:rPr>
              <a:t>“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63A63"/>
                </a:solidFill>
                <a:effectLst/>
                <a:uLnTx/>
                <a:uFillTx/>
                <a:latin typeface="Sparkasse Head"/>
                <a:ea typeface="Aptos Display" pitchFamily="34" charset="-122"/>
                <a:cs typeface="Aptos Display" pitchFamily="34" charset="-120"/>
              </a:rPr>
              <a:t>Bausparen</a:t>
            </a:r>
            <a:r>
              <a:rPr lang="en-US" sz="3200" b="1" dirty="0">
                <a:solidFill>
                  <a:srgbClr val="163A63"/>
                </a:solidFill>
                <a:latin typeface="Sparkasse Head"/>
                <a:ea typeface="Aptos Display" pitchFamily="34" charset="-122"/>
                <a:cs typeface="Aptos Display" pitchFamily="34" charset="-120"/>
              </a:rPr>
              <a:t>” is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63A63"/>
                </a:solidFill>
                <a:effectLst/>
                <a:uLnTx/>
                <a:uFillTx/>
                <a:latin typeface="Sparkasse Head"/>
                <a:ea typeface="Aptos Display" pitchFamily="34" charset="-122"/>
                <a:cs typeface="Aptos Display" pitchFamily="34" charset="-120"/>
              </a:rPr>
              <a:t>really old, but more than experienced”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parkasse Head"/>
              <a:ea typeface="+mn-ea"/>
              <a:cs typeface="+mn-cs"/>
            </a:endParaRPr>
          </a:p>
        </p:txBody>
      </p:sp>
      <p:pic>
        <p:nvPicPr>
          <p:cNvPr id="25" name="object 6" descr="Pote Com Moedas - 1000 imagens de alta qualidade em vetor">
            <a:extLst>
              <a:ext uri="{FF2B5EF4-FFF2-40B4-BE49-F238E27FC236}">
                <a16:creationId xmlns:a16="http://schemas.microsoft.com/office/drawing/2014/main" id="{FD870834-6D83-50AB-A7A7-493C0D61D2A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6335" y="4474723"/>
            <a:ext cx="902969" cy="971550"/>
          </a:xfrm>
          <a:prstGeom prst="rect">
            <a:avLst/>
          </a:prstGeom>
        </p:spPr>
      </p:pic>
      <p:pic>
        <p:nvPicPr>
          <p:cNvPr id="28" name="object 9">
            <a:extLst>
              <a:ext uri="{FF2B5EF4-FFF2-40B4-BE49-F238E27FC236}">
                <a16:creationId xmlns:a16="http://schemas.microsoft.com/office/drawing/2014/main" id="{CF3A296F-0581-FBF6-9E82-8BA59129B09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76672" y="1488458"/>
            <a:ext cx="2244089" cy="3435858"/>
          </a:xfrm>
          <a:prstGeom prst="rect">
            <a:avLst/>
          </a:prstGeom>
        </p:spPr>
      </p:pic>
      <p:pic>
        <p:nvPicPr>
          <p:cNvPr id="29" name="object 10">
            <a:extLst>
              <a:ext uri="{FF2B5EF4-FFF2-40B4-BE49-F238E27FC236}">
                <a16:creationId xmlns:a16="http://schemas.microsoft.com/office/drawing/2014/main" id="{FEE43609-49FF-5BB6-3D47-A5162550DD5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81432" y="1933592"/>
            <a:ext cx="678432" cy="1484630"/>
          </a:xfrm>
          <a:prstGeom prst="rect">
            <a:avLst/>
          </a:prstGeom>
        </p:spPr>
      </p:pic>
      <p:pic>
        <p:nvPicPr>
          <p:cNvPr id="30" name="object 11">
            <a:extLst>
              <a:ext uri="{FF2B5EF4-FFF2-40B4-BE49-F238E27FC236}">
                <a16:creationId xmlns:a16="http://schemas.microsoft.com/office/drawing/2014/main" id="{3BEAFDB5-7730-50B0-E9AE-701380A5EE9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1117" y="1939434"/>
            <a:ext cx="678433" cy="1484630"/>
          </a:xfrm>
          <a:prstGeom prst="rect">
            <a:avLst/>
          </a:prstGeom>
        </p:spPr>
      </p:pic>
      <p:pic>
        <p:nvPicPr>
          <p:cNvPr id="31" name="object 12">
            <a:extLst>
              <a:ext uri="{FF2B5EF4-FFF2-40B4-BE49-F238E27FC236}">
                <a16:creationId xmlns:a16="http://schemas.microsoft.com/office/drawing/2014/main" id="{51B830ED-6841-3D47-A612-DE6F903F395E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20415" y="1938799"/>
            <a:ext cx="682815" cy="1479423"/>
          </a:xfrm>
          <a:prstGeom prst="rect">
            <a:avLst/>
          </a:prstGeom>
        </p:spPr>
      </p:pic>
      <p:pic>
        <p:nvPicPr>
          <p:cNvPr id="32" name="object 13">
            <a:extLst>
              <a:ext uri="{FF2B5EF4-FFF2-40B4-BE49-F238E27FC236}">
                <a16:creationId xmlns:a16="http://schemas.microsoft.com/office/drawing/2014/main" id="{6686FFF8-FCE2-48AA-985F-3249876BB11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37062" y="1933593"/>
            <a:ext cx="678433" cy="1484629"/>
          </a:xfrm>
          <a:prstGeom prst="rect">
            <a:avLst/>
          </a:prstGeom>
        </p:spPr>
      </p:pic>
      <p:pic>
        <p:nvPicPr>
          <p:cNvPr id="33" name="object 14">
            <a:extLst>
              <a:ext uri="{FF2B5EF4-FFF2-40B4-BE49-F238E27FC236}">
                <a16:creationId xmlns:a16="http://schemas.microsoft.com/office/drawing/2014/main" id="{05743826-7F95-A108-B838-B6EBCE5F010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23018" y="1933593"/>
            <a:ext cx="678434" cy="1484629"/>
          </a:xfrm>
          <a:prstGeom prst="rect">
            <a:avLst/>
          </a:prstGeom>
        </p:spPr>
      </p:pic>
      <p:pic>
        <p:nvPicPr>
          <p:cNvPr id="34" name="object 15">
            <a:extLst>
              <a:ext uri="{FF2B5EF4-FFF2-40B4-BE49-F238E27FC236}">
                <a16:creationId xmlns:a16="http://schemas.microsoft.com/office/drawing/2014/main" id="{849C461F-50B5-4E0A-07F1-ADFB74E3D5B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92815" y="1933593"/>
            <a:ext cx="678434" cy="1484629"/>
          </a:xfrm>
          <a:prstGeom prst="rect">
            <a:avLst/>
          </a:prstGeom>
        </p:spPr>
      </p:pic>
      <p:pic>
        <p:nvPicPr>
          <p:cNvPr id="35" name="object 16">
            <a:extLst>
              <a:ext uri="{FF2B5EF4-FFF2-40B4-BE49-F238E27FC236}">
                <a16:creationId xmlns:a16="http://schemas.microsoft.com/office/drawing/2014/main" id="{7764090B-9E2E-E907-A7F2-9BC138981A2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55170" y="1933593"/>
            <a:ext cx="678434" cy="1484629"/>
          </a:xfrm>
          <a:prstGeom prst="rect">
            <a:avLst/>
          </a:prstGeom>
        </p:spPr>
      </p:pic>
      <p:pic>
        <p:nvPicPr>
          <p:cNvPr id="36" name="object 17">
            <a:extLst>
              <a:ext uri="{FF2B5EF4-FFF2-40B4-BE49-F238E27FC236}">
                <a16:creationId xmlns:a16="http://schemas.microsoft.com/office/drawing/2014/main" id="{5194E0CD-1726-B5C2-23F5-C5CBA369E45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60580" y="1951753"/>
            <a:ext cx="678434" cy="1484630"/>
          </a:xfrm>
          <a:prstGeom prst="rect">
            <a:avLst/>
          </a:prstGeom>
        </p:spPr>
      </p:pic>
      <p:pic>
        <p:nvPicPr>
          <p:cNvPr id="37" name="object 18">
            <a:extLst>
              <a:ext uri="{FF2B5EF4-FFF2-40B4-BE49-F238E27FC236}">
                <a16:creationId xmlns:a16="http://schemas.microsoft.com/office/drawing/2014/main" id="{6D95B8E1-AC90-1B40-0923-1AD86933F14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49225" y="1933593"/>
            <a:ext cx="678434" cy="1484629"/>
          </a:xfrm>
          <a:prstGeom prst="rect">
            <a:avLst/>
          </a:prstGeom>
        </p:spPr>
      </p:pic>
      <p:pic>
        <p:nvPicPr>
          <p:cNvPr id="38" name="object 19">
            <a:extLst>
              <a:ext uri="{FF2B5EF4-FFF2-40B4-BE49-F238E27FC236}">
                <a16:creationId xmlns:a16="http://schemas.microsoft.com/office/drawing/2014/main" id="{6E1E7319-D228-7864-76DB-1CACE54FF84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23900" y="1942737"/>
            <a:ext cx="678434" cy="1484630"/>
          </a:xfrm>
          <a:prstGeom prst="rect">
            <a:avLst/>
          </a:prstGeom>
        </p:spPr>
      </p:pic>
      <p:pic>
        <p:nvPicPr>
          <p:cNvPr id="39" name="object 20" descr="Bildergebnis für animiertes haus">
            <a:extLst>
              <a:ext uri="{FF2B5EF4-FFF2-40B4-BE49-F238E27FC236}">
                <a16:creationId xmlns:a16="http://schemas.microsoft.com/office/drawing/2014/main" id="{08B8D31F-188F-C6A6-7225-21A65EF7D558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18282" y="1518366"/>
            <a:ext cx="2349500" cy="4290187"/>
          </a:xfrm>
          <a:prstGeom prst="rect">
            <a:avLst/>
          </a:prstGeom>
        </p:spPr>
      </p:pic>
      <p:sp>
        <p:nvSpPr>
          <p:cNvPr id="40" name="object 21">
            <a:extLst>
              <a:ext uri="{FF2B5EF4-FFF2-40B4-BE49-F238E27FC236}">
                <a16:creationId xmlns:a16="http://schemas.microsoft.com/office/drawing/2014/main" id="{AE3B0E6A-654D-76F6-A9F7-701F067DD330}"/>
              </a:ext>
            </a:extLst>
          </p:cNvPr>
          <p:cNvSpPr/>
          <p:nvPr/>
        </p:nvSpPr>
        <p:spPr>
          <a:xfrm>
            <a:off x="6583097" y="2546494"/>
            <a:ext cx="1018550" cy="368300"/>
          </a:xfrm>
          <a:custGeom>
            <a:avLst/>
            <a:gdLst/>
            <a:ahLst/>
            <a:cxnLst/>
            <a:rect l="l" t="t" r="r" b="b"/>
            <a:pathLst>
              <a:path w="1347470" h="368300">
                <a:moveTo>
                  <a:pt x="1162811" y="0"/>
                </a:moveTo>
                <a:lnTo>
                  <a:pt x="1162811" y="92075"/>
                </a:lnTo>
                <a:lnTo>
                  <a:pt x="0" y="92075"/>
                </a:lnTo>
                <a:lnTo>
                  <a:pt x="0" y="276225"/>
                </a:lnTo>
                <a:lnTo>
                  <a:pt x="1162811" y="276225"/>
                </a:lnTo>
                <a:lnTo>
                  <a:pt x="1162811" y="368299"/>
                </a:lnTo>
                <a:lnTo>
                  <a:pt x="1346961" y="184150"/>
                </a:lnTo>
                <a:lnTo>
                  <a:pt x="116281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1" name="object 22">
            <a:extLst>
              <a:ext uri="{FF2B5EF4-FFF2-40B4-BE49-F238E27FC236}">
                <a16:creationId xmlns:a16="http://schemas.microsoft.com/office/drawing/2014/main" id="{884AD0A7-374F-91CB-BAA2-E61B2E8E13BB}"/>
              </a:ext>
            </a:extLst>
          </p:cNvPr>
          <p:cNvSpPr txBox="1"/>
          <p:nvPr/>
        </p:nvSpPr>
        <p:spPr>
          <a:xfrm>
            <a:off x="10005441" y="4994369"/>
            <a:ext cx="2137410" cy="4311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“Liu</a:t>
            </a:r>
            <a:r>
              <a:rPr kumimoji="0" sz="1300" b="1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Bang”</a:t>
            </a: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Founder</a:t>
            </a:r>
            <a:r>
              <a:rPr kumimoji="0" sz="13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13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3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Han</a:t>
            </a:r>
            <a:r>
              <a:rPr kumimoji="0" sz="13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Dynasty</a:t>
            </a: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" name="object 23">
            <a:extLst>
              <a:ext uri="{FF2B5EF4-FFF2-40B4-BE49-F238E27FC236}">
                <a16:creationId xmlns:a16="http://schemas.microsoft.com/office/drawing/2014/main" id="{518901C2-4612-430D-FD3A-827EC49A61A3}"/>
              </a:ext>
            </a:extLst>
          </p:cNvPr>
          <p:cNvSpPr txBox="1"/>
          <p:nvPr/>
        </p:nvSpPr>
        <p:spPr>
          <a:xfrm>
            <a:off x="8338819" y="2238723"/>
            <a:ext cx="1040765" cy="351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parkasse Rg"/>
                <a:ea typeface="+mn-ea"/>
                <a:cs typeface="Sparkasse Rg"/>
              </a:rPr>
              <a:t>10 </a:t>
            </a:r>
            <a:r>
              <a:rPr kumimoji="0" sz="2100" b="0" i="0" u="none" strike="noStrike" kern="1200" cap="none" spc="-1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parkasse Rg"/>
                <a:ea typeface="+mn-ea"/>
                <a:cs typeface="Sparkasse Rg"/>
              </a:rPr>
              <a:t>Units</a:t>
            </a: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parkasse Rg"/>
              <a:ea typeface="+mn-ea"/>
              <a:cs typeface="Sparkasse Rg"/>
            </a:endParaRPr>
          </a:p>
        </p:txBody>
      </p:sp>
      <p:sp>
        <p:nvSpPr>
          <p:cNvPr id="43" name="object 24">
            <a:extLst>
              <a:ext uri="{FF2B5EF4-FFF2-40B4-BE49-F238E27FC236}">
                <a16:creationId xmlns:a16="http://schemas.microsoft.com/office/drawing/2014/main" id="{E236889C-22A2-EDB5-B127-01B318D9201B}"/>
              </a:ext>
            </a:extLst>
          </p:cNvPr>
          <p:cNvSpPr txBox="1"/>
          <p:nvPr/>
        </p:nvSpPr>
        <p:spPr>
          <a:xfrm>
            <a:off x="2062098" y="3397522"/>
            <a:ext cx="161607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parkasse Rg"/>
                <a:ea typeface="+mn-ea"/>
                <a:cs typeface="Sparkasse Rg"/>
              </a:rPr>
              <a:t>„each</a:t>
            </a:r>
            <a:r>
              <a:rPr kumimoji="0" sz="2100" b="0" i="0" u="none" strike="noStrike" kern="1200" cap="none" spc="2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parkasse Rg"/>
                <a:ea typeface="+mn-ea"/>
                <a:cs typeface="Sparkasse Rg"/>
              </a:rPr>
              <a:t>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parkasse Rg"/>
                <a:ea typeface="+mn-ea"/>
                <a:cs typeface="Sparkasse Rg"/>
              </a:rPr>
              <a:t>1</a:t>
            </a:r>
            <a:r>
              <a:rPr kumimoji="0" sz="2100" b="0" i="0" u="none" strike="noStrike" kern="1200" cap="none" spc="15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parkasse Rg"/>
                <a:ea typeface="+mn-ea"/>
                <a:cs typeface="Sparkasse Rg"/>
              </a:rPr>
              <a:t> </a:t>
            </a:r>
            <a:r>
              <a:rPr kumimoji="0" sz="2100" b="0" i="0" u="none" strike="noStrike" kern="1200" cap="none" spc="-1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parkasse Rg"/>
                <a:ea typeface="+mn-ea"/>
                <a:cs typeface="Sparkasse Rg"/>
              </a:rPr>
              <a:t>Unit“</a:t>
            </a: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parkasse Rg"/>
              <a:ea typeface="+mn-ea"/>
              <a:cs typeface="Sparkasse Rg"/>
            </a:endParaRPr>
          </a:p>
        </p:txBody>
      </p:sp>
      <p:sp>
        <p:nvSpPr>
          <p:cNvPr id="44" name="object 25">
            <a:extLst>
              <a:ext uri="{FF2B5EF4-FFF2-40B4-BE49-F238E27FC236}">
                <a16:creationId xmlns:a16="http://schemas.microsoft.com/office/drawing/2014/main" id="{BE2E13F4-9F48-4DF1-3941-D8BC7A0D2288}"/>
              </a:ext>
            </a:extLst>
          </p:cNvPr>
          <p:cNvSpPr txBox="1"/>
          <p:nvPr/>
        </p:nvSpPr>
        <p:spPr>
          <a:xfrm>
            <a:off x="6520932" y="2238723"/>
            <a:ext cx="1048385" cy="351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parkasse Rg"/>
                <a:ea typeface="+mn-ea"/>
                <a:cs typeface="Sparkasse Rg"/>
              </a:rPr>
              <a:t>10</a:t>
            </a:r>
            <a:r>
              <a:rPr kumimoji="0" sz="2100" b="0" i="0" u="none" strike="noStrike" kern="1200" cap="none" spc="-2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parkasse Rg"/>
                <a:ea typeface="+mn-ea"/>
                <a:cs typeface="Sparkasse Rg"/>
              </a:rPr>
              <a:t> </a:t>
            </a:r>
            <a:r>
              <a:rPr kumimoji="0" sz="2100" b="0" i="0" u="none" strike="noStrike" kern="1200" cap="none" spc="-1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parkasse Rg"/>
                <a:ea typeface="+mn-ea"/>
                <a:cs typeface="Sparkasse Rg"/>
              </a:rPr>
              <a:t>years</a:t>
            </a: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parkasse Rg"/>
              <a:ea typeface="+mn-ea"/>
              <a:cs typeface="Sparkasse Rg"/>
            </a:endParaRPr>
          </a:p>
        </p:txBody>
      </p:sp>
      <p:sp>
        <p:nvSpPr>
          <p:cNvPr id="46" name="object 27">
            <a:extLst>
              <a:ext uri="{FF2B5EF4-FFF2-40B4-BE49-F238E27FC236}">
                <a16:creationId xmlns:a16="http://schemas.microsoft.com/office/drawing/2014/main" id="{8526A8D3-588E-42AD-F27C-E38FB539BD47}"/>
              </a:ext>
            </a:extLst>
          </p:cNvPr>
          <p:cNvSpPr/>
          <p:nvPr/>
        </p:nvSpPr>
        <p:spPr>
          <a:xfrm>
            <a:off x="2654808" y="3795285"/>
            <a:ext cx="4788535" cy="1302385"/>
          </a:xfrm>
          <a:custGeom>
            <a:avLst/>
            <a:gdLst/>
            <a:ahLst/>
            <a:cxnLst/>
            <a:rect l="l" t="t" r="r" b="b"/>
            <a:pathLst>
              <a:path w="4788534" h="1302385">
                <a:moveTo>
                  <a:pt x="368300" y="446659"/>
                </a:moveTo>
                <a:lnTo>
                  <a:pt x="276225" y="446659"/>
                </a:lnTo>
                <a:lnTo>
                  <a:pt x="276225" y="0"/>
                </a:lnTo>
                <a:lnTo>
                  <a:pt x="92075" y="0"/>
                </a:lnTo>
                <a:lnTo>
                  <a:pt x="92075" y="446659"/>
                </a:lnTo>
                <a:lnTo>
                  <a:pt x="0" y="446659"/>
                </a:lnTo>
                <a:lnTo>
                  <a:pt x="184150" y="630809"/>
                </a:lnTo>
                <a:lnTo>
                  <a:pt x="368300" y="446659"/>
                </a:lnTo>
                <a:close/>
              </a:path>
              <a:path w="4788534" h="1302385">
                <a:moveTo>
                  <a:pt x="4788154" y="1117828"/>
                </a:moveTo>
                <a:lnTo>
                  <a:pt x="4604004" y="933704"/>
                </a:lnTo>
                <a:lnTo>
                  <a:pt x="4604004" y="1025779"/>
                </a:lnTo>
                <a:lnTo>
                  <a:pt x="1044829" y="1025779"/>
                </a:lnTo>
                <a:lnTo>
                  <a:pt x="1044829" y="1209903"/>
                </a:lnTo>
                <a:lnTo>
                  <a:pt x="4604004" y="1209903"/>
                </a:lnTo>
                <a:lnTo>
                  <a:pt x="4604004" y="1301978"/>
                </a:lnTo>
                <a:lnTo>
                  <a:pt x="4788154" y="111782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pic>
        <p:nvPicPr>
          <p:cNvPr id="47" name="object 28">
            <a:extLst>
              <a:ext uri="{FF2B5EF4-FFF2-40B4-BE49-F238E27FC236}">
                <a16:creationId xmlns:a16="http://schemas.microsoft.com/office/drawing/2014/main" id="{4482CED2-3A0C-EFBC-5EE5-982E4EB1F70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83888" y="3986674"/>
            <a:ext cx="678434" cy="1484630"/>
          </a:xfrm>
          <a:prstGeom prst="rect">
            <a:avLst/>
          </a:prstGeom>
        </p:spPr>
      </p:pic>
      <p:sp>
        <p:nvSpPr>
          <p:cNvPr id="48" name="object 29">
            <a:extLst>
              <a:ext uri="{FF2B5EF4-FFF2-40B4-BE49-F238E27FC236}">
                <a16:creationId xmlns:a16="http://schemas.microsoft.com/office/drawing/2014/main" id="{9E7650FB-424F-2F4F-C96A-13B602EC8F59}"/>
              </a:ext>
            </a:extLst>
          </p:cNvPr>
          <p:cNvSpPr txBox="1"/>
          <p:nvPr/>
        </p:nvSpPr>
        <p:spPr>
          <a:xfrm>
            <a:off x="8338819" y="4728583"/>
            <a:ext cx="104013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parkasse Rg"/>
                <a:ea typeface="+mn-ea"/>
                <a:cs typeface="Sparkasse Rg"/>
              </a:rPr>
              <a:t>10 </a:t>
            </a:r>
            <a:r>
              <a:rPr kumimoji="0" sz="2100" b="0" i="0" u="none" strike="noStrike" kern="1200" cap="none" spc="-1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parkasse Rg"/>
                <a:ea typeface="+mn-ea"/>
                <a:cs typeface="Sparkasse Rg"/>
              </a:rPr>
              <a:t>Units</a:t>
            </a: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parkasse Rg"/>
              <a:ea typeface="+mn-ea"/>
              <a:cs typeface="Sparkasse Rg"/>
            </a:endParaRPr>
          </a:p>
        </p:txBody>
      </p:sp>
      <p:sp>
        <p:nvSpPr>
          <p:cNvPr id="50" name="object 30">
            <a:extLst>
              <a:ext uri="{FF2B5EF4-FFF2-40B4-BE49-F238E27FC236}">
                <a16:creationId xmlns:a16="http://schemas.microsoft.com/office/drawing/2014/main" id="{0F77F1F2-A550-CE1E-3086-53006C24A211}"/>
              </a:ext>
            </a:extLst>
          </p:cNvPr>
          <p:cNvSpPr txBox="1"/>
          <p:nvPr/>
        </p:nvSpPr>
        <p:spPr>
          <a:xfrm>
            <a:off x="5036311" y="3828179"/>
            <a:ext cx="2152015" cy="19780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parkasse Rg"/>
                <a:ea typeface="+mn-ea"/>
                <a:cs typeface="Sparkasse Rg"/>
              </a:rPr>
              <a:t>1st</a:t>
            </a:r>
            <a:r>
              <a:rPr kumimoji="0" sz="2100" b="0" i="0" u="none" strike="noStrike" kern="1200" cap="none" spc="52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parkasse Rg"/>
                <a:ea typeface="+mn-ea"/>
                <a:cs typeface="Sparkasse Rg"/>
              </a:rPr>
              <a:t>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</a:t>
            </a:r>
            <a:r>
              <a:rPr kumimoji="0" sz="2100" b="0" i="0" u="none" strike="noStrike" kern="1200" cap="none" spc="-4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parkasse Rg"/>
                <a:ea typeface="+mn-ea"/>
                <a:cs typeface="Sparkasse Rg"/>
              </a:rPr>
              <a:t>1st</a:t>
            </a:r>
            <a:r>
              <a:rPr kumimoji="0" sz="2100" b="0" i="0" u="none" strike="noStrike" kern="1200" cap="none" spc="-15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parkasse Rg"/>
                <a:ea typeface="+mn-ea"/>
                <a:cs typeface="Sparkasse Rg"/>
              </a:rPr>
              <a:t> </a:t>
            </a:r>
            <a:r>
              <a:rPr kumimoji="0" sz="2100" b="0" i="0" u="none" strike="noStrike" kern="1200" cap="none" spc="-2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parkasse Rg"/>
                <a:ea typeface="+mn-ea"/>
                <a:cs typeface="Sparkasse Rg"/>
              </a:rPr>
              <a:t>year</a:t>
            </a: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parkasse Rg"/>
              <a:ea typeface="+mn-ea"/>
              <a:cs typeface="Sparkasse Rg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parkasse Rg"/>
                <a:ea typeface="+mn-ea"/>
                <a:cs typeface="Sparkasse Rg"/>
              </a:rPr>
              <a:t>2nd</a:t>
            </a:r>
            <a:r>
              <a:rPr kumimoji="0" sz="2100" b="0" i="0" u="none" strike="noStrike" kern="1200" cap="none" spc="15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parkasse Rg"/>
                <a:ea typeface="+mn-ea"/>
                <a:cs typeface="Sparkasse Rg"/>
              </a:rPr>
              <a:t>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</a:t>
            </a:r>
            <a:r>
              <a:rPr kumimoji="0" sz="2100" b="0" i="0" u="none" strike="noStrike" kern="1200" cap="none" spc="-15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parkasse Rg"/>
                <a:ea typeface="+mn-ea"/>
                <a:cs typeface="Sparkasse Rg"/>
              </a:rPr>
              <a:t>2nd</a:t>
            </a:r>
            <a:r>
              <a:rPr kumimoji="0" sz="2100" b="0" i="0" u="none" strike="noStrike" kern="1200" cap="none" spc="-1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parkasse Rg"/>
                <a:ea typeface="+mn-ea"/>
                <a:cs typeface="Sparkasse Rg"/>
              </a:rPr>
              <a:t> </a:t>
            </a:r>
            <a:r>
              <a:rPr kumimoji="0" sz="2100" b="0" i="0" u="none" strike="noStrike" kern="1200" cap="none" spc="-2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parkasse Rg"/>
                <a:ea typeface="+mn-ea"/>
                <a:cs typeface="Sparkasse Rg"/>
              </a:rPr>
              <a:t>year</a:t>
            </a: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parkasse Rg"/>
              <a:ea typeface="+mn-ea"/>
              <a:cs typeface="Sparkasse Rg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0" i="0" u="none" strike="noStrike" kern="1200" cap="none" spc="-1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parkasse Rg"/>
                <a:ea typeface="+mn-ea"/>
                <a:cs typeface="Sparkasse Rg"/>
              </a:rPr>
              <a:t>………………….</a:t>
            </a: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parkasse Rg"/>
              <a:ea typeface="+mn-ea"/>
              <a:cs typeface="Sparkasse Rg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0" i="0" u="none" strike="noStrike" kern="1200" cap="none" spc="-1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parkasse Rg"/>
                <a:ea typeface="+mn-ea"/>
                <a:cs typeface="Sparkasse Rg"/>
              </a:rPr>
              <a:t>……………….....</a:t>
            </a: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parkasse Rg"/>
              <a:ea typeface="+mn-ea"/>
              <a:cs typeface="Sparkasse Rg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0" i="0" u="none" strike="noStrike" kern="1200" cap="none" spc="-1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parkasse Rg"/>
                <a:ea typeface="+mn-ea"/>
                <a:cs typeface="Sparkasse Rg"/>
              </a:rPr>
              <a:t>………………….</a:t>
            </a: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parkasse Rg"/>
              <a:ea typeface="+mn-ea"/>
              <a:cs typeface="Sparkasse Rg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parkasse Rg"/>
                <a:ea typeface="+mn-ea"/>
                <a:cs typeface="Sparkasse Rg"/>
              </a:rPr>
              <a:t>10th</a:t>
            </a:r>
            <a:r>
              <a:rPr kumimoji="0" sz="2100" b="0" i="0" u="none" strike="noStrike" kern="1200" cap="none" spc="5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parkasse Rg"/>
                <a:ea typeface="+mn-ea"/>
                <a:cs typeface="Sparkasse Rg"/>
              </a:rPr>
              <a:t>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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parkasse Rg"/>
                <a:ea typeface="+mn-ea"/>
                <a:cs typeface="Sparkasse Rg"/>
              </a:rPr>
              <a:t>10th</a:t>
            </a:r>
            <a:r>
              <a:rPr kumimoji="0" sz="2100" b="0" i="0" u="none" strike="noStrike" kern="1200" cap="none" spc="-2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parkasse Rg"/>
                <a:ea typeface="+mn-ea"/>
                <a:cs typeface="Sparkasse Rg"/>
              </a:rPr>
              <a:t> year</a:t>
            </a: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parkasse Rg"/>
              <a:ea typeface="+mn-ea"/>
              <a:cs typeface="Sparkasse Rg"/>
            </a:endParaRPr>
          </a:p>
        </p:txBody>
      </p:sp>
      <p:sp>
        <p:nvSpPr>
          <p:cNvPr id="5" name="Pfeil: nach links gekrümmt 4">
            <a:extLst>
              <a:ext uri="{FF2B5EF4-FFF2-40B4-BE49-F238E27FC236}">
                <a16:creationId xmlns:a16="http://schemas.microsoft.com/office/drawing/2014/main" id="{CF42B564-4BA0-2ED1-BDA4-B240EC8177EA}"/>
              </a:ext>
            </a:extLst>
          </p:cNvPr>
          <p:cNvSpPr/>
          <p:nvPr/>
        </p:nvSpPr>
        <p:spPr>
          <a:xfrm rot="5400000">
            <a:off x="2722447" y="5209811"/>
            <a:ext cx="1167738" cy="1689493"/>
          </a:xfrm>
          <a:prstGeom prst="curvedLeftArrow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3" name="Foliennummernplatzhalter 3">
            <a:extLst>
              <a:ext uri="{FF2B5EF4-FFF2-40B4-BE49-F238E27FC236}">
                <a16:creationId xmlns:a16="http://schemas.microsoft.com/office/drawing/2014/main" id="{C146B854-F953-69D3-5FB4-7F25FC566B7B}"/>
              </a:ext>
            </a:extLst>
          </p:cNvPr>
          <p:cNvSpPr txBox="1">
            <a:spLocks/>
          </p:cNvSpPr>
          <p:nvPr/>
        </p:nvSpPr>
        <p:spPr>
          <a:xfrm>
            <a:off x="193300" y="6406750"/>
            <a:ext cx="611575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Sparkasse Rg" panose="020B05040506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716AE-B1C6-41F5-8EFD-31941EDB35D4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parkasse Rg" panose="020B05040506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arkasse Rg" panose="020B05040506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57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2" grpId="0"/>
      <p:bldP spid="43" grpId="0"/>
      <p:bldP spid="44" grpId="0"/>
      <p:bldP spid="46" grpId="0" animBg="1"/>
      <p:bldP spid="48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39803-0A90-A2F9-FBA5-B30BB1DF9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nummernplatzhalter 3">
            <a:extLst>
              <a:ext uri="{FF2B5EF4-FFF2-40B4-BE49-F238E27FC236}">
                <a16:creationId xmlns:a16="http://schemas.microsoft.com/office/drawing/2014/main" id="{6F4C075E-25A2-66F4-6689-6DFE9DD96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3300" y="6406750"/>
            <a:ext cx="611575" cy="18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716AE-B1C6-41F5-8EFD-31941EDB35D4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parkasse Rg" panose="020B05040506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arkasse Rg" panose="020B0504050602020204" pitchFamily="34" charset="0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77824" y="0"/>
            <a:ext cx="11314176" cy="59436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>
                <a:solidFill>
                  <a:srgbClr val="1F1F1F"/>
                </a:solidFill>
                <a:latin typeface="Arial"/>
              </a:defRPr>
            </a:pP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Three housing-finance hurdles — Germany × Mongolia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96112" y="884457"/>
            <a:ext cx="10387584" cy="18288"/>
          </a:xfrm>
          <a:prstGeom prst="rect">
            <a:avLst/>
          </a:prstGeom>
          <a:solidFill>
            <a:srgbClr val="B21C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896112" y="966856"/>
            <a:ext cx="4892040" cy="292608"/>
          </a:xfrm>
          <a:prstGeom prst="roundRect">
            <a:avLst/>
          </a:prstGeom>
          <a:solidFill>
            <a:srgbClr val="FBE9EC"/>
          </a:solidFill>
          <a:ln w="13970">
            <a:solidFill>
              <a:srgbClr val="B21C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7432" tIns="27432" rIns="27432" bIns="27432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50" b="1" i="0">
                <a:solidFill>
                  <a:srgbClr val="B21C2D"/>
                </a:solidFill>
                <a:latin typeface="Arial"/>
              </a:defRPr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B21C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GERMAN THESIS  |  mature-market lesson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053328" y="966856"/>
            <a:ext cx="4892040" cy="292608"/>
          </a:xfrm>
          <a:prstGeom prst="roundRect">
            <a:avLst/>
          </a:prstGeom>
          <a:solidFill>
            <a:srgbClr val="E9F4EE"/>
          </a:solidFill>
          <a:ln w="13970">
            <a:solidFill>
              <a:srgbClr val="29614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7432" tIns="27432" rIns="27432" bIns="27432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50" b="1" i="0">
                <a:solidFill>
                  <a:srgbClr val="29614B"/>
                </a:solidFill>
                <a:latin typeface="Arial"/>
              </a:defRPr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2961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MONGOLIAN THESIS  |  reform priority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888735" y="966856"/>
            <a:ext cx="45719" cy="4631295"/>
          </a:xfrm>
          <a:prstGeom prst="rect">
            <a:avLst/>
          </a:prstGeom>
          <a:solidFill>
            <a:srgbClr val="B21C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896112" y="1345477"/>
            <a:ext cx="4892040" cy="42526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3970">
            <a:solidFill>
              <a:srgbClr val="E4D5D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164592" rIns="164592" bIns="164592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B21C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Germany: the proof of mechanism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b="1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 Equity barrier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Even in a mature mortgage market, rent-paying capacity is not the same as mortgage readiness: equity and transaction costs remain the gatekeeper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b="1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 Rate-reset risk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Households at the affordability threshold are vulnerable when fixed-rate periods expire and refinancing rates rise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b="1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  Green modernization pressure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Volatile fossil-energy costs and efficiency standards turn renovation into a financial-stability and value-preservation issue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053328" y="1345478"/>
            <a:ext cx="4892040" cy="42526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3970">
            <a:solidFill>
              <a:srgbClr val="D5E4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164592" rIns="164592" bIns="164592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2961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Mongolia: the policy transfer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b="1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 First 30% equity gap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first 30% blocks many households before the mortgage; without a savings path, subsidy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programmes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cannot reach sufficient scale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b="1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 Access and rate uncertainty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Waiting lists and high market rates delay life decisions. Clear local-currency rules can convert demand into bankable demand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b="1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  Life-cycle and green demand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Families need finance for moving, renovation, insulation and heating — not only for the first purchase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896112" y="5704266"/>
            <a:ext cx="10049256" cy="942724"/>
          </a:xfrm>
          <a:prstGeom prst="roundRect">
            <a:avLst/>
          </a:prstGeom>
          <a:solidFill>
            <a:srgbClr val="B21C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73152" rIns="73152" bIns="73152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0" b="1" i="0">
                <a:solidFill>
                  <a:srgbClr val="FFFFFF"/>
                </a:solidFill>
                <a:latin typeface="Arial"/>
              </a:defRPr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Same mechanism, different starting point: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Germany demonstrates the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stabilising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logic;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Mongolia can adapt it to affordability, local-currency funding and green housing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 1">
            <a:extLst>
              <a:ext uri="{FF2B5EF4-FFF2-40B4-BE49-F238E27FC236}">
                <a16:creationId xmlns:a16="http://schemas.microsoft.com/office/drawing/2014/main" id="{921B36E9-9F26-9D57-3990-9317F22DB526}"/>
              </a:ext>
            </a:extLst>
          </p:cNvPr>
          <p:cNvSpPr/>
          <p:nvPr/>
        </p:nvSpPr>
        <p:spPr>
          <a:xfrm>
            <a:off x="1008963" y="535873"/>
            <a:ext cx="10843068" cy="28578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6B7786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Bausparen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6B7786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 is a sequenced mechanism: save first, qualify, finance responsibly and modernize over time.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1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9" grpId="0" animBg="1"/>
      <p:bldP spid="50" grpId="0" animBg="1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2D4D2-F8FC-9347-68E7-A9F5A8E79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29369F43-1FD9-4CD3-9445-3F34C4B2F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3300" y="6406750"/>
            <a:ext cx="611575" cy="180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716AE-B1C6-41F5-8EFD-31941EDB35D4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parkasse Rg" panose="020B05040506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arkasse Rg" panose="020B0504050602020204" pitchFamily="34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7824" y="0"/>
            <a:ext cx="10241280" cy="59436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0">
                <a:solidFill>
                  <a:srgbClr val="1F1F1F"/>
                </a:solidFill>
                <a:latin typeface="Arial"/>
              </a:defRPr>
            </a:pPr>
            <a:r>
              <a:rPr kumimoji="0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Bauspar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Thesis 1: Equity is the real entry barrier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96112" y="-46427"/>
            <a:ext cx="10058400" cy="25603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50" b="0" i="0">
                <a:solidFill>
                  <a:srgbClr val="5F5F5F"/>
                </a:solidFill>
                <a:latin typeface="Arial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96112" y="974893"/>
            <a:ext cx="10387584" cy="18288"/>
          </a:xfrm>
          <a:prstGeom prst="rect">
            <a:avLst/>
          </a:prstGeom>
          <a:solidFill>
            <a:srgbClr val="B21C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96112" y="1057293"/>
            <a:ext cx="4892040" cy="292608"/>
          </a:xfrm>
          <a:prstGeom prst="roundRect">
            <a:avLst/>
          </a:prstGeom>
          <a:solidFill>
            <a:srgbClr val="FBE9EC"/>
          </a:solidFill>
          <a:ln w="13970">
            <a:solidFill>
              <a:srgbClr val="B21C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7432" tIns="27432" rIns="27432" bIns="27432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50" b="1" i="0">
                <a:solidFill>
                  <a:srgbClr val="B21C2D"/>
                </a:solidFill>
                <a:latin typeface="Arial"/>
              </a:defRPr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B21C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GERMAN THESIS  |  mature-market lesson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053328" y="1057293"/>
            <a:ext cx="4892040" cy="292608"/>
          </a:xfrm>
          <a:prstGeom prst="roundRect">
            <a:avLst/>
          </a:prstGeom>
          <a:solidFill>
            <a:srgbClr val="E9F4EE"/>
          </a:solidFill>
          <a:ln w="13970">
            <a:solidFill>
              <a:srgbClr val="29614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27432" tIns="27432" rIns="27432" bIns="27432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50" b="1" i="0">
                <a:solidFill>
                  <a:srgbClr val="29614B"/>
                </a:solidFill>
                <a:latin typeface="Arial"/>
              </a:defRPr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2961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MONGOLIAN THESIS  |  reform priority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96112" y="1425869"/>
            <a:ext cx="4892040" cy="44302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3970">
            <a:solidFill>
              <a:srgbClr val="E4D5D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164592" rIns="164592" bIns="164592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B21C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German thesis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b="1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“Rent capacity does not equal purchase capacity.”</a:t>
            </a:r>
          </a:p>
          <a:p>
            <a:pPr marL="285750" marR="0" lvl="0" indent="-28575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Many tenant households can carry a mortgage-like monthly burden from current rent, but fail at the equity and transaction-cost threshold</a:t>
            </a:r>
            <a:endParaRPr lang="de-DE" sz="1600" dirty="0">
              <a:solidFill>
                <a:srgbClr val="1F1F1F"/>
              </a:solidFill>
              <a:latin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Indicative message for Germany: around 39% of tenants could pay the loan instalment, but lack sufficient equity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Bausparen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builds a visible savings record, early advice and a credible equity bridge before the mortgage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B21C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Implication: </a:t>
            </a:r>
            <a:r>
              <a:rPr kumimoji="0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B21C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Bausparen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B21C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is a pre-mortgage qualification mechanism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053328" y="1425869"/>
            <a:ext cx="4892040" cy="44302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3970">
            <a:solidFill>
              <a:srgbClr val="D5E4D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164592" rIns="164592" bIns="164592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2961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Mongolian thesis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b="1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“The first 30% is too far away.”</a:t>
            </a:r>
          </a:p>
          <a:p>
            <a:pPr lvl="0">
              <a:lnSpc>
                <a:spcPct val="105000"/>
              </a:lnSpc>
              <a:spcAft>
                <a:spcPts val="300"/>
              </a:spcAft>
              <a:defRPr/>
            </a:pPr>
            <a:r>
              <a:rPr lang="en-US" sz="1600" b="1" dirty="0">
                <a:solidFill>
                  <a:srgbClr val="1F1F1F"/>
                </a:solidFill>
                <a:latin typeface="Arial"/>
              </a:rPr>
              <a:t>Missing equity layer to become</a:t>
            </a:r>
            <a:br>
              <a:rPr lang="en-US" sz="1600" b="1" dirty="0">
                <a:solidFill>
                  <a:srgbClr val="1F1F1F"/>
                </a:solidFill>
                <a:latin typeface="Arial"/>
              </a:rPr>
            </a:br>
            <a:r>
              <a:rPr lang="en-US" sz="1600" b="1" dirty="0">
                <a:solidFill>
                  <a:srgbClr val="1F1F1F"/>
                </a:solidFill>
                <a:latin typeface="Arial"/>
              </a:rPr>
              <a:t>mortgage-ready: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Group 2: ~55m MNT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Group 3: ~86m MNT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Group 4: ~132m MNT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250k MNT/month over 6 years can build ~22–25m MNT with bonus/interest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Bauspar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loan can leverage savings as an equity bridge and create a bankable mortgage customer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b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2961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2961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Implication: the B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2961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AUSPAR</a:t>
            </a:r>
            <a:r>
              <a:rPr kumimoji="0" lang="de-DE" sz="1600" b="1" i="0" u="none" strike="noStrike" kern="1200" cap="none" spc="0" normalizeH="0" noProof="0" dirty="0">
                <a:ln>
                  <a:noFill/>
                </a:ln>
                <a:solidFill>
                  <a:srgbClr val="2961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SYSTEM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2961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creates the missing equity layer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96112" y="5909245"/>
            <a:ext cx="10122408" cy="875603"/>
          </a:xfrm>
          <a:prstGeom prst="roundRect">
            <a:avLst/>
          </a:prstGeom>
          <a:solidFill>
            <a:srgbClr val="B21C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73152" tIns="73152" rIns="73152" bIns="73152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1" i="0">
                <a:solidFill>
                  <a:srgbClr val="FFFFFF"/>
                </a:solidFill>
                <a:latin typeface="Arial"/>
              </a:defRPr>
            </a:pPr>
            <a:r>
              <a:rPr kumimoji="0" sz="1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Political message: a </a:t>
            </a:r>
            <a:r>
              <a:rPr kumimoji="0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BauSparBank</a:t>
            </a:r>
            <a:r>
              <a:rPr kumimoji="0" sz="1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does not replace the mortgage —</a:t>
            </a:r>
            <a:br>
              <a:rPr kumimoji="0" lang="de-DE" sz="1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sz="1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 creates the missing equity layer</a:t>
            </a:r>
            <a:br>
              <a:rPr kumimoji="0" lang="de-DE" sz="1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sz="1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that makes the mortgage</a:t>
            </a:r>
            <a:r>
              <a:rPr kumimoji="0" lang="de-DE" sz="1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sz="1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socially and financially reachable</a:t>
            </a:r>
          </a:p>
        </p:txBody>
      </p:sp>
      <p:sp>
        <p:nvSpPr>
          <p:cNvPr id="28" name="TextBox 27"/>
          <p:cNvSpPr txBox="1"/>
          <p:nvPr/>
        </p:nvSpPr>
        <p:spPr>
          <a:xfrm rot="5400000">
            <a:off x="10269689" y="4942079"/>
            <a:ext cx="3645528" cy="186313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" b="0" i="0">
                <a:solidFill>
                  <a:srgbClr val="5F5F5F"/>
                </a:solidFill>
                <a:latin typeface="Arial"/>
              </a:defRPr>
            </a:pPr>
            <a:r>
              <a:rPr kumimoji="0" sz="6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German market experience / Savings Study 2026; Feasibility Study V7, Box 7.2.2 and Table 7.5.</a:t>
            </a:r>
          </a:p>
        </p:txBody>
      </p:sp>
      <p:sp>
        <p:nvSpPr>
          <p:cNvPr id="2" name="Text 1">
            <a:extLst>
              <a:ext uri="{FF2B5EF4-FFF2-40B4-BE49-F238E27FC236}">
                <a16:creationId xmlns:a16="http://schemas.microsoft.com/office/drawing/2014/main" id="{3460CF47-1B88-F4D8-CED6-461588A59156}"/>
              </a:ext>
            </a:extLst>
          </p:cNvPr>
          <p:cNvSpPr/>
          <p:nvPr/>
        </p:nvSpPr>
        <p:spPr>
          <a:xfrm>
            <a:off x="1008963" y="606211"/>
            <a:ext cx="10843068" cy="28578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6B7786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Germany and Mongolia show the same rule: households must become mortgage-ready before they borrow.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2EF40FFC-D05F-8E6C-F577-B703BF44B363}"/>
              </a:ext>
            </a:extLst>
          </p:cNvPr>
          <p:cNvSpPr/>
          <p:nvPr/>
        </p:nvSpPr>
        <p:spPr>
          <a:xfrm>
            <a:off x="5898783" y="1047244"/>
            <a:ext cx="45719" cy="4788000"/>
          </a:xfrm>
          <a:prstGeom prst="rect">
            <a:avLst/>
          </a:prstGeom>
          <a:solidFill>
            <a:srgbClr val="B21C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arkasse R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87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Sparkasse Slide Master">
  <a:themeElements>
    <a:clrScheme name="Sparkasse_colors">
      <a:dk1>
        <a:sysClr val="windowText" lastClr="000000"/>
      </a:dk1>
      <a:lt1>
        <a:sysClr val="window" lastClr="FFFFFF"/>
      </a:lt1>
      <a:dk2>
        <a:srgbClr val="EE0000"/>
      </a:dk2>
      <a:lt2>
        <a:srgbClr val="D9D9D9"/>
      </a:lt2>
      <a:accent1>
        <a:srgbClr val="FFC900"/>
      </a:accent1>
      <a:accent2>
        <a:srgbClr val="FF8F00"/>
      </a:accent2>
      <a:accent3>
        <a:srgbClr val="9B348E"/>
      </a:accent3>
      <a:accent4>
        <a:srgbClr val="2C57D2"/>
      </a:accent4>
      <a:accent5>
        <a:srgbClr val="00ACD3"/>
      </a:accent5>
      <a:accent6>
        <a:srgbClr val="009864"/>
      </a:accent6>
      <a:hlink>
        <a:srgbClr val="000000"/>
      </a:hlink>
      <a:folHlink>
        <a:srgbClr val="000000"/>
      </a:folHlink>
    </a:clrScheme>
    <a:fontScheme name="Sparkasse">
      <a:majorFont>
        <a:latin typeface="Sparkasse Head"/>
        <a:ea typeface=""/>
        <a:cs typeface=""/>
      </a:majorFont>
      <a:minorFont>
        <a:latin typeface="Sparkasse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44444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400" dirty="0" smtClean="0"/>
        </a:defPPr>
      </a:lstStyle>
    </a:txDef>
  </a:objectDefaults>
  <a:extraClrSchemeLst/>
  <a:custClrLst>
    <a:custClr name="Sparkassen-Hellgrau">
      <a:srgbClr val="F0F0F0"/>
    </a:custClr>
    <a:custClr name="Sparkassen-Grau 1">
      <a:srgbClr val="E9E9E9"/>
    </a:custClr>
    <a:custClr name="Sparkassen-Grau 2">
      <a:srgbClr val="E3E3E3"/>
    </a:custClr>
    <a:custClr name="Sparkassen-Grau 3">
      <a:srgbClr val="D9D9D9"/>
    </a:custClr>
    <a:custClr name="Sparkassen-Grau 4">
      <a:srgbClr val="CCCCCC"/>
    </a:custClr>
    <a:custClr name="Sparkassen-Grau 5">
      <a:srgbClr val="BBBBBB"/>
    </a:custClr>
    <a:custClr name="Sparkassen-Grau 6">
      <a:srgbClr val="999999"/>
    </a:custClr>
    <a:custClr name="Sparkassen-Dunkelgrau 1">
      <a:srgbClr val="666666"/>
    </a:custClr>
    <a:custClr name="Sparkassen-Dunkelgrau 2">
      <a:srgbClr val="444444"/>
    </a:custClr>
    <a:custClr>
      <a:srgbClr val="000000"/>
    </a:custClr>
    <a:custClr name="Sparkassen-Gelb">
      <a:srgbClr val="FFC900"/>
    </a:custClr>
    <a:custClr name="Sparkassen-Orange">
      <a:srgbClr val="FF8F00"/>
    </a:custClr>
    <a:custClr name="Sparkassen-Rot">
      <a:srgbClr val="EE0000"/>
    </a:custClr>
    <a:custClr name="Sparkassen-Violet">
      <a:srgbClr val="9B348E"/>
    </a:custClr>
    <a:custClr name="Sparkassen-Dunkelblau">
      <a:srgbClr val="2C57D2"/>
    </a:custClr>
    <a:custClr name="Sparkassen-Hellblau">
      <a:srgbClr val="00ACD3"/>
    </a:custClr>
    <a:custClr name="Sparkassen-Dunkelgrün">
      <a:srgbClr val="009864"/>
    </a:custClr>
    <a:custClr name="Sparkassen-Hellgrün">
      <a:srgbClr val="8CD000"/>
    </a:custClr>
    <a:custClr>
      <a:srgbClr val="FFFFFF"/>
    </a:custClr>
    <a:custClr>
      <a:srgbClr val="FFFFFF"/>
    </a:custClr>
    <a:custClr name="Sparkassen-Gelb hell">
      <a:srgbClr val="FFDF66"/>
    </a:custClr>
    <a:custClr name="Sparkassen-Orange hell">
      <a:srgbClr val="FFBC66"/>
    </a:custClr>
    <a:custClr>
      <a:srgbClr val="FFFFFF"/>
    </a:custClr>
    <a:custClr name="Sparkassen-Violet hell">
      <a:srgbClr val="C385BB"/>
    </a:custClr>
    <a:custClr name="Sparkassen-Dunkelblau hell">
      <a:srgbClr val="809AE4"/>
    </a:custClr>
    <a:custClr name="Sparkassen-Hellblau hell">
      <a:srgbClr val="66CDE5"/>
    </a:custClr>
    <a:custClr name="Sparkassen-Dunkelgrün hell">
      <a:srgbClr val="66C1A2"/>
    </a:custClr>
    <a:custClr name="Sparkassen-Hellgrün hell">
      <a:srgbClr val="BAE366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DSIK_PowerPoint_Template_EN" id="{6278FC9C-C9DD-48C5-96F5-F7F1F9E77691}" vid="{67519681-CB13-4BB5-9087-A49C3519CFE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5f5170c-9a11-4e3c-bf5e-27441fe64c84">
      <Terms xmlns="http://schemas.microsoft.com/office/infopath/2007/PartnerControls"/>
    </lcf76f155ced4ddcb4097134ff3c332f>
    <TaxCatchAll xmlns="02330bc4-f398-49ad-b080-3282cc79bc29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C6410A4E9A1B45B5AEFF45154CF710" ma:contentTypeVersion="13" ma:contentTypeDescription="Create a new document." ma:contentTypeScope="" ma:versionID="deda8118b23a512cca3720e30c600127">
  <xsd:schema xmlns:xsd="http://www.w3.org/2001/XMLSchema" xmlns:xs="http://www.w3.org/2001/XMLSchema" xmlns:p="http://schemas.microsoft.com/office/2006/metadata/properties" xmlns:ns1="http://schemas.microsoft.com/sharepoint/v3" xmlns:ns2="e5f5170c-9a11-4e3c-bf5e-27441fe64c84" xmlns:ns3="02330bc4-f398-49ad-b080-3282cc79bc29" targetNamespace="http://schemas.microsoft.com/office/2006/metadata/properties" ma:root="true" ma:fieldsID="b328349e20dbf540ac8be576a7169e28" ns1:_="" ns2:_="" ns3:_="">
    <xsd:import namespace="http://schemas.microsoft.com/sharepoint/v3"/>
    <xsd:import namespace="e5f5170c-9a11-4e3c-bf5e-27441fe64c84"/>
    <xsd:import namespace="02330bc4-f398-49ad-b080-3282cc79bc2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f5170c-9a11-4e3c-bf5e-27441fe64c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b0520ee-6024-4163-b7ac-1dacdfaf9b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330bc4-f398-49ad-b080-3282cc79bc29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84743ca7-4544-4b99-9219-683841599d01}" ma:internalName="TaxCatchAll" ma:showField="CatchAllData" ma:web="02330bc4-f398-49ad-b080-3282cc79bc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73BBF9-7D3E-4104-96A4-E0FEEC53F343}">
  <ds:schemaRefs>
    <ds:schemaRef ds:uri="http://schemas.microsoft.com/office/2006/metadata/properties"/>
    <ds:schemaRef ds:uri="http://schemas.microsoft.com/office/infopath/2007/PartnerControls"/>
    <ds:schemaRef ds:uri="e5f5170c-9a11-4e3c-bf5e-27441fe64c84"/>
    <ds:schemaRef ds:uri="02330bc4-f398-49ad-b080-3282cc79bc29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CB7468C8-5FD6-4AC1-BCA7-44F3150C1D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DFFCA0-9EB4-4ADA-BB0B-99520D1C79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5f5170c-9a11-4e3c-bf5e-27441fe64c84"/>
    <ds:schemaRef ds:uri="02330bc4-f398-49ad-b080-3282cc79bc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1828</Words>
  <Application>Microsoft Office PowerPoint</Application>
  <PresentationFormat>Breitbild</PresentationFormat>
  <Paragraphs>233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Sparkasse Head</vt:lpstr>
      <vt:lpstr>Sparkasse Rg</vt:lpstr>
      <vt:lpstr>Times New Roman</vt:lpstr>
      <vt:lpstr>Wingdings</vt:lpstr>
      <vt:lpstr>Sparkasse Slide Master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Markus Loch</dc:creator>
  <cp:lastModifiedBy>Markus Loch</cp:lastModifiedBy>
  <cp:revision>53</cp:revision>
  <dcterms:created xsi:type="dcterms:W3CDTF">2026-05-03T10:33:21Z</dcterms:created>
  <dcterms:modified xsi:type="dcterms:W3CDTF">2026-06-05T13:22:41Z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25a4d63-c9c2-4f9d-a62f-cef330636b8f_Enabled">
    <vt:lpwstr>true</vt:lpwstr>
  </property>
  <property fmtid="{D5CDD505-2E9C-101B-9397-08002B2CF9AE}" pid="3" name="MSIP_Label_425a4d63-c9c2-4f9d-a62f-cef330636b8f_SetDate">
    <vt:lpwstr>2026-05-17T19:38:10Z</vt:lpwstr>
  </property>
  <property fmtid="{D5CDD505-2E9C-101B-9397-08002B2CF9AE}" pid="4" name="MSIP_Label_425a4d63-c9c2-4f9d-a62f-cef330636b8f_Method">
    <vt:lpwstr>Standard</vt:lpwstr>
  </property>
  <property fmtid="{D5CDD505-2E9C-101B-9397-08002B2CF9AE}" pid="5" name="MSIP_Label_425a4d63-c9c2-4f9d-a62f-cef330636b8f_Name">
    <vt:lpwstr>LBSIntern</vt:lpwstr>
  </property>
  <property fmtid="{D5CDD505-2E9C-101B-9397-08002B2CF9AE}" pid="6" name="MSIP_Label_425a4d63-c9c2-4f9d-a62f-cef330636b8f_SiteId">
    <vt:lpwstr>76608993-8945-4cdf-96d2-f2071d9083b3</vt:lpwstr>
  </property>
  <property fmtid="{D5CDD505-2E9C-101B-9397-08002B2CF9AE}" pid="7" name="MSIP_Label_425a4d63-c9c2-4f9d-a62f-cef330636b8f_ActionId">
    <vt:lpwstr>54d62ac8-a5e2-4d6b-8273-2ee01bd64fbb</vt:lpwstr>
  </property>
  <property fmtid="{D5CDD505-2E9C-101B-9397-08002B2CF9AE}" pid="8" name="MSIP_Label_425a4d63-c9c2-4f9d-a62f-cef330636b8f_ContentBits">
    <vt:lpwstr>0</vt:lpwstr>
  </property>
  <property fmtid="{D5CDD505-2E9C-101B-9397-08002B2CF9AE}" pid="9" name="MSIP_Label_425a4d63-c9c2-4f9d-a62f-cef330636b8f_Tag">
    <vt:lpwstr>10, 3, 0, 1</vt:lpwstr>
  </property>
  <property fmtid="{D5CDD505-2E9C-101B-9397-08002B2CF9AE}" pid="10" name="ContentTypeId">
    <vt:lpwstr>0x01010039C6410A4E9A1B45B5AEFF45154CF710</vt:lpwstr>
  </property>
  <property fmtid="{D5CDD505-2E9C-101B-9397-08002B2CF9AE}" pid="11" name="MediaServiceImageTags">
    <vt:lpwstr/>
  </property>
</Properties>
</file>